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070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834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739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767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222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454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45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701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929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955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938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FF30B-4B92-44AA-87D5-3C24E10C23D7}" type="datetimeFigureOut">
              <a:rPr lang="en-NZ" smtClean="0"/>
              <a:t>7/10/2021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563F2-1537-4337-AD98-8AA8A044AFD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07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Pictures for “How inclusive and safe are your latrines?” activity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333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68" y="2740972"/>
            <a:ext cx="2411232" cy="2411232"/>
          </a:xfrm>
        </p:spPr>
      </p:pic>
      <p:pic>
        <p:nvPicPr>
          <p:cNvPr id="4" name="Picture 3" descr="D:\Toilet photos\Communal latrine front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418"/>
          <a:stretch/>
        </p:blipFill>
        <p:spPr bwMode="auto">
          <a:xfrm>
            <a:off x="2612136" y="506698"/>
            <a:ext cx="6633156" cy="57379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Oval 5"/>
          <p:cNvSpPr/>
          <p:nvPr/>
        </p:nvSpPr>
        <p:spPr>
          <a:xfrm>
            <a:off x="2340864" y="2002536"/>
            <a:ext cx="1682496" cy="108813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1669774" y="2546604"/>
            <a:ext cx="671090" cy="46495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73526" y="1761810"/>
            <a:ext cx="4267554" cy="1569587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641080" y="2688336"/>
            <a:ext cx="1232365" cy="46479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72856" y="2546603"/>
            <a:ext cx="2558700" cy="25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93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4" name="Picture 3" descr="E:\My documents folder\Consultancies\Swedish RC Solid Waste and MHM 2018\Photos\IMG_20180806_12490230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72" y="88265"/>
            <a:ext cx="5080000" cy="6769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cgh\Desktop\thumb_IMG_1969_1024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543" y="240824"/>
            <a:ext cx="4866257" cy="3645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428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Pictures for “How inclusive and safe are your latrines?” activity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Pictures for “How inclusive and safe are your latrines?” activity </dc:title>
  <dc:creator>cgh</dc:creator>
  <cp:lastModifiedBy>cgh</cp:lastModifiedBy>
  <cp:revision>5</cp:revision>
  <dcterms:created xsi:type="dcterms:W3CDTF">2021-09-30T12:34:20Z</dcterms:created>
  <dcterms:modified xsi:type="dcterms:W3CDTF">2021-10-07T05:58:28Z</dcterms:modified>
</cp:coreProperties>
</file>