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handoutMasterIdLst>
    <p:handoutMasterId r:id="rId8"/>
  </p:handoutMasterIdLst>
  <p:sldIdLst>
    <p:sldId id="301" r:id="rId2"/>
    <p:sldId id="311" r:id="rId3"/>
    <p:sldId id="312" r:id="rId4"/>
    <p:sldId id="313" r:id="rId5"/>
    <p:sldId id="317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50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FDF5C-CE39-4247-B76C-EEEFFE74480A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65964-9085-4DCC-B28C-E29B67049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80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2EF20-10D3-5D43-81A8-8EC9F039778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BC0CE-FC83-8649-A3E3-7029F0C9A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7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ROIX_ROUGE_gd_RV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691" y="285728"/>
            <a:ext cx="2880341" cy="121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4663" y="2416175"/>
            <a:ext cx="3908425" cy="3906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750" y="2895600"/>
            <a:ext cx="3746498" cy="14700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Final </a:t>
            </a:r>
            <a:r>
              <a:rPr lang="fr-FR" dirty="0" err="1" smtClean="0"/>
              <a:t>Conference</a:t>
            </a:r>
            <a:endParaRPr lang="fr-FR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40196" y="4484688"/>
            <a:ext cx="3743772" cy="11049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Water infrastructures Developed in the Two Countries: type, number, management, success stories</a:t>
            </a:r>
            <a:endParaRPr lang="fr-F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47688" y="5445125"/>
            <a:ext cx="2133600" cy="2682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95536" y="476672"/>
            <a:ext cx="2232248" cy="102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1025"/>
            <a:ext cx="20574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1025"/>
            <a:ext cx="6019800" cy="587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2801"/>
            <a:ext cx="8190652" cy="1143000"/>
          </a:xfrm>
          <a:solidFill>
            <a:schemeClr val="accent1"/>
          </a:solidFill>
        </p:spPr>
        <p:txBody>
          <a:bodyPr/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658112"/>
            <a:ext cx="8190652" cy="4868091"/>
          </a:xfrm>
        </p:spPr>
        <p:txBody>
          <a:bodyPr/>
          <a:lstStyle>
            <a:lvl1pPr algn="l" defTabSz="1463040">
              <a:spcAft>
                <a:spcPts val="300"/>
              </a:spcAft>
              <a:defRPr baseline="0"/>
            </a:lvl1pPr>
            <a:lvl2pPr marL="822325" indent="-285750">
              <a:buFont typeface="Wingdings" pitchFamily="2" charset="2"/>
              <a:buChar char="§"/>
              <a:defRPr/>
            </a:lvl2pPr>
            <a:lvl3pPr marL="1230313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383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   Click to edit Master text styles</a:t>
            </a:r>
          </a:p>
          <a:p>
            <a:pPr lvl="1"/>
            <a:r>
              <a:rPr lang="en-US" dirty="0" smtClean="0"/>
              <a:t> 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21537"/>
            <a:ext cx="4038600" cy="48316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21537"/>
            <a:ext cx="4038600" cy="48316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1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8075"/>
            <a:ext cx="8219256" cy="10561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4960"/>
            <a:ext cx="8229600" cy="486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6453188"/>
            <a:ext cx="2133600" cy="268287"/>
          </a:xfrm>
          <a:prstGeom prst="rect">
            <a:avLst/>
          </a:prstGeom>
        </p:spPr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13" descr="CROIX_ROUGE_gd_RV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80290" y="6121668"/>
            <a:ext cx="1444009" cy="61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05" y="6121669"/>
            <a:ext cx="694629" cy="663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20" y="6123256"/>
            <a:ext cx="1717548" cy="6630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cap="small" baseline="0">
          <a:solidFill>
            <a:schemeClr val="bg1"/>
          </a:solidFill>
          <a:latin typeface="Helvetica Neue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23031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383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30806"/>
            <a:ext cx="7772400" cy="1538169"/>
          </a:xfrm>
        </p:spPr>
        <p:txBody>
          <a:bodyPr anchor="ctr">
            <a:normAutofit/>
          </a:bodyPr>
          <a:lstStyle/>
          <a:p>
            <a:r>
              <a:rPr lang="en-GB" sz="2400" dirty="0" smtClean="0"/>
              <a:t>Children hygiene and sanitation: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Preparing a session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7702" y="3179668"/>
            <a:ext cx="7772400" cy="1051138"/>
          </a:xfrm>
        </p:spPr>
        <p:txBody>
          <a:bodyPr/>
          <a:lstStyle/>
          <a:p>
            <a:r>
              <a:rPr lang="en-GB" dirty="0" smtClean="0"/>
              <a:t>August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 descr="D:\Simon\Croix Rouge\Salomons\2. Projects\SCP3\Activities\R2 WASH\R2.3 Hygiene\R2.3 A1 CHAST\Kit\IEC\Drawings\1. All drawings\Mini resolution\37 - 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1449388"/>
            <a:ext cx="214312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8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BEFORE THE SESSION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6265044" cy="4868091"/>
          </a:xfrm>
        </p:spPr>
        <p:txBody>
          <a:bodyPr/>
          <a:lstStyle/>
          <a:p>
            <a:pPr lvl="0"/>
            <a:r>
              <a:rPr lang="en-GB" sz="2400" dirty="0" smtClean="0"/>
              <a:t>Make appointment with teachers</a:t>
            </a:r>
          </a:p>
          <a:p>
            <a:pPr lvl="0"/>
            <a:r>
              <a:rPr lang="en-GB" sz="2400" dirty="0" smtClean="0"/>
              <a:t>Read carefully the session</a:t>
            </a:r>
          </a:p>
          <a:p>
            <a:pPr lvl="0"/>
            <a:r>
              <a:rPr lang="en-GB" sz="2400" dirty="0" smtClean="0"/>
              <a:t>Come on Mondays afternoon PREPARED for practising in Red Cross Office</a:t>
            </a:r>
          </a:p>
          <a:p>
            <a:r>
              <a:rPr lang="en-GB" sz="2400" dirty="0"/>
              <a:t>Verify you have all the material you need (cards, dice, tape, photocopies, reports</a:t>
            </a:r>
            <a:r>
              <a:rPr lang="en-GB" sz="2400" dirty="0" smtClean="0"/>
              <a:t>)</a:t>
            </a:r>
            <a:endParaRPr lang="en-GB" sz="2400" dirty="0" smtClean="0"/>
          </a:p>
          <a:p>
            <a:pPr lvl="0"/>
            <a:r>
              <a:rPr lang="en-GB" sz="2400" dirty="0" smtClean="0"/>
              <a:t>Study the session at home until you don’t need to the Teacher Manual anymore</a:t>
            </a:r>
          </a:p>
          <a:p>
            <a:pPr lvl="0"/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 descr="D:\Simon\Croix Rouge\Salomons\2. Projects\SCP3\Activities\R2 WASH\R2.3 Hygiene\R2.3 A1 CHAST\Kit\IEC\Drawings\1. All drawings\Mini resolution\55 - 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596" y="1455801"/>
            <a:ext cx="21336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04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DURING THE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4629"/>
            <a:ext cx="8398644" cy="4566774"/>
          </a:xfrm>
        </p:spPr>
        <p:txBody>
          <a:bodyPr/>
          <a:lstStyle/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67544" y="1658112"/>
            <a:ext cx="6136456" cy="486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8288" indent="-268288" algn="l" defTabSz="1463040" rtl="0" eaLnBrk="1" fontAlgn="base" hangingPunct="1"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  <a:defRPr sz="2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325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2303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3pPr>
            <a:lvl4pPr marL="1638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/>
              <a:t>Arrive on time</a:t>
            </a:r>
          </a:p>
          <a:p>
            <a:r>
              <a:rPr lang="en-GB" sz="2400" kern="0" dirty="0" smtClean="0"/>
              <a:t>Facilitate the session</a:t>
            </a:r>
          </a:p>
          <a:p>
            <a:r>
              <a:rPr lang="en-GB" sz="2400" kern="0" dirty="0" smtClean="0"/>
              <a:t>Verify no cards or material is missing</a:t>
            </a:r>
          </a:p>
          <a:p>
            <a:r>
              <a:rPr lang="en-GB" sz="2400" kern="0" dirty="0" smtClean="0"/>
              <a:t>Make a report highlighting problems, positive things, attendance</a:t>
            </a:r>
          </a:p>
          <a:p>
            <a:r>
              <a:rPr lang="en-GB" sz="2400" kern="0" dirty="0" smtClean="0"/>
              <a:t>Make the teacher sign the report </a:t>
            </a:r>
          </a:p>
          <a:p>
            <a:r>
              <a:rPr lang="en-GB" sz="2400" kern="0" dirty="0" smtClean="0"/>
              <a:t>Only then, leave the class room</a:t>
            </a:r>
          </a:p>
          <a:p>
            <a:r>
              <a:rPr lang="en-GB" sz="2400" kern="0" dirty="0" smtClean="0"/>
              <a:t>Remember to always show good example to the kids (wash your hands with soap after toilet, </a:t>
            </a:r>
            <a:r>
              <a:rPr lang="en-GB" sz="2400" kern="0" dirty="0"/>
              <a:t>b</a:t>
            </a:r>
            <a:r>
              <a:rPr lang="en-GB" sz="2400" kern="0" dirty="0" smtClean="0"/>
              <a:t>efore eating).</a:t>
            </a:r>
          </a:p>
          <a:p>
            <a:endParaRPr lang="en-GB" sz="2400" kern="0" dirty="0"/>
          </a:p>
        </p:txBody>
      </p:sp>
      <p:pic>
        <p:nvPicPr>
          <p:cNvPr id="3074" name="Picture 2" descr="D:\Simon\Croix Rouge\Salomons\2. Projects\SCP3\Activities\R2 WASH\R2.3 Hygiene\R2.3 A1 CHAST\Kit\IEC\Drawings\1. All drawings\Mini resolution\61 - 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2179638"/>
            <a:ext cx="214312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70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 THE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658112"/>
            <a:ext cx="5817142" cy="4868091"/>
          </a:xfrm>
        </p:spPr>
        <p:txBody>
          <a:bodyPr/>
          <a:lstStyle/>
          <a:p>
            <a:r>
              <a:rPr lang="en-GB" sz="2400" dirty="0" smtClean="0"/>
              <a:t>Hand over your reports to Iulah on Mondays</a:t>
            </a:r>
          </a:p>
          <a:p>
            <a:r>
              <a:rPr lang="en-GB" sz="2400" dirty="0" smtClean="0"/>
              <a:t>Highlight problems faced and solutions imagined</a:t>
            </a:r>
          </a:p>
          <a:p>
            <a:r>
              <a:rPr lang="en-GB" sz="2400" dirty="0" smtClean="0"/>
              <a:t>Highlight things that were not clear or wrong in the Teacher Manual so we can correct in next versions</a:t>
            </a:r>
          </a:p>
          <a:p>
            <a:r>
              <a:rPr lang="en-GB" sz="2400" dirty="0" smtClean="0"/>
              <a:t>And of course you have come to the Monday training prepared for the next lesson!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098" name="Picture 2" descr="D:\Simon\Croix Rouge\Salomons\2. Projects\SCP3\Activities\R2 WASH\R2.3 Hygiene\R2.3 A1 CHAST\Kit\IEC\Drawings\1. All drawings\Mini resolution\72 - min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096" y="2351313"/>
            <a:ext cx="3050903" cy="215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54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Lets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Fill each an Activity report concerning this training</a:t>
            </a:r>
            <a:endParaRPr lang="en-GB" dirty="0" smtClean="0"/>
          </a:p>
          <a:p>
            <a:r>
              <a:rPr lang="en-GB" dirty="0" smtClean="0"/>
              <a:t>Remarks</a:t>
            </a:r>
            <a:r>
              <a:rPr lang="en-GB" dirty="0" smtClean="0"/>
              <a:t>?</a:t>
            </a:r>
          </a:p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122" name="Picture 2" descr="D:\Simon\Croix Rouge\Salomons\2. Projects\SCP3\Activities\R2 WASH\R2.3 Hygiene\R2.3 A1 CHAST\Kit\IEC\Drawings\1. All drawings\Mini resolution\25 - 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17" y="3833813"/>
            <a:ext cx="21145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Simon\Croix Rouge\Salomons\2. Projects\SCP3\Activities\R2 WASH\R2.3 Hygiene\R2.3 A1 CHAST\Kit\IEC\Drawings\1. All drawings\Mini resolution\44 - min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31641" y="2842390"/>
            <a:ext cx="3739460" cy="252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6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F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0009"/>
      </a:accent1>
      <a:accent2>
        <a:srgbClr val="F0E0A6"/>
      </a:accent2>
      <a:accent3>
        <a:srgbClr val="FFFFFF"/>
      </a:accent3>
      <a:accent4>
        <a:srgbClr val="000000"/>
      </a:accent4>
      <a:accent5>
        <a:srgbClr val="EBAAAA"/>
      </a:accent5>
      <a:accent6>
        <a:srgbClr val="D9CB96"/>
      </a:accent6>
      <a:hlink>
        <a:srgbClr val="F78303"/>
      </a:hlink>
      <a:folHlink>
        <a:srgbClr val="29527B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B98A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2000B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CRF</Template>
  <TotalTime>7542</TotalTime>
  <Words>193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CRF</vt:lpstr>
      <vt:lpstr>Children hygiene and sanitation:  Preparing a session</vt:lpstr>
      <vt:lpstr>BEFORE THE SESSION</vt:lpstr>
      <vt:lpstr>DURING THE SESSION</vt:lpstr>
      <vt:lpstr>AFTER THE SESSION</vt:lpstr>
      <vt:lpstr>Lets Practice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Water, Sanitation and Hygiene:  A Socio-Cultural Survey of Communities on Guadalcanal and Savo, Solomon Islands</dc:title>
  <dc:creator>Margaret Chung</dc:creator>
  <cp:lastModifiedBy>Simon</cp:lastModifiedBy>
  <cp:revision>113</cp:revision>
  <cp:lastPrinted>2016-08-03T02:21:51Z</cp:lastPrinted>
  <dcterms:created xsi:type="dcterms:W3CDTF">2015-09-24T05:38:43Z</dcterms:created>
  <dcterms:modified xsi:type="dcterms:W3CDTF">2016-08-03T02:38:19Z</dcterms:modified>
</cp:coreProperties>
</file>