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301" r:id="rId2"/>
    <p:sldId id="302" r:id="rId3"/>
    <p:sldId id="304" r:id="rId4"/>
    <p:sldId id="305" r:id="rId5"/>
    <p:sldId id="306" r:id="rId6"/>
    <p:sldId id="307" r:id="rId7"/>
    <p:sldId id="308" r:id="rId8"/>
    <p:sldId id="309" r:id="rId9"/>
    <p:sldId id="303" r:id="rId10"/>
    <p:sldId id="310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94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EF20-10D3-5D43-81A8-8EC9F039778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BC0CE-FC83-8649-A3E3-7029F0C9A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7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ROIX_ROUGE_gd_RV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91" y="285728"/>
            <a:ext cx="2880341" cy="121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4663" y="2416175"/>
            <a:ext cx="3908425" cy="3906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750" y="2895600"/>
            <a:ext cx="3746498" cy="14700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Final </a:t>
            </a:r>
            <a:r>
              <a:rPr lang="fr-FR" dirty="0" err="1" smtClean="0"/>
              <a:t>Conference</a:t>
            </a:r>
            <a:endParaRPr lang="fr-FR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40196" y="4484688"/>
            <a:ext cx="3743772" cy="11049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Water infrastructures Developed in the Two Countries: type, number, management, success stories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47688" y="5445125"/>
            <a:ext cx="2133600" cy="2682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5536" y="476672"/>
            <a:ext cx="2232248" cy="102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1025"/>
            <a:ext cx="20574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1025"/>
            <a:ext cx="6019800" cy="587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1"/>
            <a:ext cx="8190652" cy="1143000"/>
          </a:xfrm>
          <a:solidFill>
            <a:schemeClr val="accent1"/>
          </a:solidFill>
        </p:spPr>
        <p:txBody>
          <a:bodyPr/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658112"/>
            <a:ext cx="8190652" cy="4868091"/>
          </a:xfrm>
        </p:spPr>
        <p:txBody>
          <a:bodyPr/>
          <a:lstStyle>
            <a:lvl1pPr algn="l" defTabSz="1463040">
              <a:spcAft>
                <a:spcPts val="300"/>
              </a:spcAft>
              <a:defRPr baseline="0"/>
            </a:lvl1pPr>
            <a:lvl2pPr marL="822325" indent="-285750">
              <a:buFont typeface="Wingdings" pitchFamily="2" charset="2"/>
              <a:buChar char="§"/>
              <a:defRPr/>
            </a:lvl2pPr>
            <a:lvl3pPr marL="1230313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383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   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21537"/>
            <a:ext cx="4038600" cy="48316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1537"/>
            <a:ext cx="4038600" cy="483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1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8075"/>
            <a:ext cx="8219256" cy="10561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4960"/>
            <a:ext cx="8229600" cy="486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6453188"/>
            <a:ext cx="2133600" cy="268287"/>
          </a:xfrm>
          <a:prstGeom prst="rect">
            <a:avLst/>
          </a:prstGeom>
        </p:spPr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13" descr="CROIX_ROUGE_gd_RV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80290" y="6121668"/>
            <a:ext cx="1444009" cy="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5" y="6121669"/>
            <a:ext cx="694629" cy="663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20" y="6123256"/>
            <a:ext cx="1717548" cy="6630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cap="small" baseline="0">
          <a:solidFill>
            <a:schemeClr val="bg1"/>
          </a:solidFill>
          <a:latin typeface="Helvetica Neue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23031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383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30806"/>
            <a:ext cx="7772400" cy="1538169"/>
          </a:xfrm>
        </p:spPr>
        <p:txBody>
          <a:bodyPr anchor="ctr">
            <a:normAutofit/>
          </a:bodyPr>
          <a:lstStyle/>
          <a:p>
            <a:r>
              <a:rPr lang="en-GB" sz="2400" dirty="0" smtClean="0"/>
              <a:t>Children hygiene and sanitation: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STEPs for implementation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7702" y="3179668"/>
            <a:ext cx="7772400" cy="1051138"/>
          </a:xfrm>
        </p:spPr>
        <p:txBody>
          <a:bodyPr/>
          <a:lstStyle/>
          <a:p>
            <a:r>
              <a:rPr lang="en-GB" dirty="0" smtClean="0"/>
              <a:t>August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62482"/>
            <a:ext cx="4277105" cy="3138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48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and enjoy!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2" descr="D:\Simon\Croix Rouge\Salomons\2. Projects\SCP3\Activities\R2 WASH\R2.3 Hygiene\R2.3 A1 CHAST\Kit\IEC\Drawings\1. All drawings\Mini resolution\77 - mi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38298"/>
            <a:ext cx="6010246" cy="438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29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go through the CHAST process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5304606" cy="4868091"/>
          </a:xfrm>
        </p:spPr>
        <p:txBody>
          <a:bodyPr/>
          <a:lstStyle/>
          <a:p>
            <a:r>
              <a:rPr lang="en-GB" dirty="0" smtClean="0"/>
              <a:t>  1 semester</a:t>
            </a:r>
          </a:p>
          <a:p>
            <a:r>
              <a:rPr lang="en-GB" dirty="0"/>
              <a:t> </a:t>
            </a:r>
            <a:r>
              <a:rPr lang="en-GB" dirty="0" smtClean="0"/>
              <a:t> 6 steps</a:t>
            </a:r>
          </a:p>
          <a:p>
            <a:r>
              <a:rPr lang="en-GB" dirty="0"/>
              <a:t> </a:t>
            </a:r>
            <a:r>
              <a:rPr lang="en-GB" dirty="0" smtClean="0"/>
              <a:t> 12 sessions</a:t>
            </a:r>
          </a:p>
          <a:p>
            <a:r>
              <a:rPr lang="en-GB" dirty="0" smtClean="0"/>
              <a:t>  Check </a:t>
            </a:r>
            <a:r>
              <a:rPr lang="en-GB" b="1" dirty="0" smtClean="0"/>
              <a:t>page 16 </a:t>
            </a:r>
            <a:r>
              <a:rPr lang="en-GB" dirty="0" smtClean="0"/>
              <a:t>of the teacher manual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199" y="1632416"/>
            <a:ext cx="3696651" cy="513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60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1: 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3837756" cy="4868091"/>
          </a:xfrm>
        </p:spPr>
        <p:txBody>
          <a:bodyPr/>
          <a:lstStyle/>
          <a:p>
            <a:r>
              <a:rPr lang="en-GB" dirty="0" smtClean="0"/>
              <a:t>  Getting to know the facilitators</a:t>
            </a:r>
          </a:p>
          <a:p>
            <a:r>
              <a:rPr lang="en-GB" dirty="0"/>
              <a:t> </a:t>
            </a:r>
            <a:r>
              <a:rPr lang="en-GB" dirty="0" smtClean="0"/>
              <a:t> Getting to know our 3 new friends</a:t>
            </a:r>
          </a:p>
          <a:p>
            <a:r>
              <a:rPr lang="en-GB" dirty="0"/>
              <a:t> </a:t>
            </a:r>
            <a:r>
              <a:rPr lang="en-GB" dirty="0" smtClean="0"/>
              <a:t> Learning the </a:t>
            </a:r>
            <a:r>
              <a:rPr lang="en-GB" dirty="0" smtClean="0"/>
              <a:t>handwashing </a:t>
            </a:r>
            <a:r>
              <a:rPr lang="en-GB" dirty="0" smtClean="0"/>
              <a:t>song</a:t>
            </a:r>
          </a:p>
          <a:p>
            <a:r>
              <a:rPr lang="en-GB" dirty="0"/>
              <a:t> </a:t>
            </a:r>
            <a:r>
              <a:rPr lang="en-GB" dirty="0" smtClean="0"/>
              <a:t>Recognizing </a:t>
            </a:r>
            <a:r>
              <a:rPr lang="en-GB" dirty="0" smtClean="0"/>
              <a:t>good hygiene behaviours</a:t>
            </a:r>
          </a:p>
          <a:p>
            <a:r>
              <a:rPr lang="en-GB" dirty="0"/>
              <a:t> </a:t>
            </a:r>
            <a:r>
              <a:rPr lang="en-GB" b="1" dirty="0" smtClean="0"/>
              <a:t>Check p17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2" descr="D:\Simon\Croix Rouge\Salomons\2. Projects\SCP3\Activities\R2 WASH\R2.3 Hygiene\R2.3 A1 CHAST\Kit\IEC\Drawings\1. All drawings\Mini resolution\77 - mi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022" y="1638300"/>
            <a:ext cx="4600174" cy="335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21976" y="4684085"/>
            <a:ext cx="3672266" cy="307777"/>
          </a:xfrm>
          <a:prstGeom prst="rect">
            <a:avLst/>
          </a:prstGeom>
          <a:solidFill>
            <a:schemeClr val="bg1">
              <a:alpha val="46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Meet our 3 friends Alex, Agatha and David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493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2 : </a:t>
            </a:r>
            <a:r>
              <a:rPr lang="en-GB" smtClean="0"/>
              <a:t>Problems identification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3"/>
            <a:ext cx="4828356" cy="43426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Check p24 -&gt; What are the objectives?</a:t>
            </a:r>
          </a:p>
          <a:p>
            <a:pPr lvl="1"/>
            <a:r>
              <a:rPr lang="en-GB" dirty="0" smtClean="0"/>
              <a:t>Identify the 3 friends</a:t>
            </a:r>
          </a:p>
          <a:p>
            <a:pPr lvl="1"/>
            <a:r>
              <a:rPr lang="en-GB" dirty="0" smtClean="0"/>
              <a:t>Identify good and bad behaviours</a:t>
            </a:r>
          </a:p>
          <a:p>
            <a:pPr lvl="1"/>
            <a:r>
              <a:rPr lang="en-GB" dirty="0" smtClean="0"/>
              <a:t>Identify smileys</a:t>
            </a:r>
            <a:endParaRPr lang="en-GB" dirty="0"/>
          </a:p>
          <a:p>
            <a:r>
              <a:rPr lang="en-GB" dirty="0" smtClean="0"/>
              <a:t>What is the activity for primary?</a:t>
            </a:r>
          </a:p>
          <a:p>
            <a:r>
              <a:rPr lang="en-GB" dirty="0" smtClean="0"/>
              <a:t>What is the activity for secondary?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D:\Simon\Croix Rouge\Salomons\2. Projects\SCP3\Activities\R2 WASH\R2.3 Hygiene\R2.3 A1 CHAST\Kit\IEC\Drawings\1. All drawings\Low resolution 2\14 - lo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1636459"/>
            <a:ext cx="2724151" cy="27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Simon\Croix Rouge\Salomons\2. Projects\SCP3\Activities\R2 WASH\R2.3 Hygiene\R2.3 A1 CHAST\Kit\IEC\Drawings\1. All drawings\Low resolution 2\15 - lo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653" y="4181897"/>
            <a:ext cx="2505717" cy="253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79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3 Problem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3"/>
            <a:ext cx="5571306" cy="4380738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What page is describing Step 3?</a:t>
            </a:r>
          </a:p>
          <a:p>
            <a:r>
              <a:rPr lang="en-GB" dirty="0" smtClean="0"/>
              <a:t>How many sessions?</a:t>
            </a:r>
          </a:p>
          <a:p>
            <a:r>
              <a:rPr lang="en-GB" dirty="0" smtClean="0"/>
              <a:t>What are the expected results of this step?</a:t>
            </a:r>
          </a:p>
          <a:p>
            <a:pPr lvl="1"/>
            <a:r>
              <a:rPr lang="en-GB" dirty="0" smtClean="0"/>
              <a:t>Understand difference between good and bad hygiene habits</a:t>
            </a:r>
          </a:p>
          <a:p>
            <a:pPr lvl="1"/>
            <a:r>
              <a:rPr lang="en-GB" dirty="0" smtClean="0"/>
              <a:t>Understand bad habit can be changed in good habit</a:t>
            </a:r>
          </a:p>
          <a:p>
            <a:pPr lvl="1"/>
            <a:r>
              <a:rPr lang="en-GB" dirty="0" smtClean="0"/>
              <a:t>Recognize the link between bad habit and diarrhoea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D:\Simon\Croix Rouge\Salomons\2. Projects\SCP3\Activities\R2 WASH\R2.3 Hygiene\R2.3 A1 CHAST\Kit\IEC\Drawings\1. All drawings\Low resolution 2\70 - lo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58111"/>
            <a:ext cx="2919441" cy="282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83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4 Practising good hygiene behaviours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5171256" cy="4868091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4 activities: </a:t>
            </a:r>
          </a:p>
          <a:p>
            <a:r>
              <a:rPr lang="en-GB" dirty="0" smtClean="0"/>
              <a:t>  Washing hands with soap</a:t>
            </a:r>
          </a:p>
          <a:p>
            <a:r>
              <a:rPr lang="en-GB" dirty="0" smtClean="0"/>
              <a:t>  Keeping food hygienic</a:t>
            </a:r>
          </a:p>
          <a:p>
            <a:r>
              <a:rPr lang="en-GB" dirty="0"/>
              <a:t> </a:t>
            </a:r>
            <a:r>
              <a:rPr lang="en-GB" dirty="0" smtClean="0"/>
              <a:t> Using hygienic toilets</a:t>
            </a:r>
          </a:p>
          <a:p>
            <a:r>
              <a:rPr lang="en-GB" dirty="0"/>
              <a:t> </a:t>
            </a:r>
            <a:r>
              <a:rPr lang="en-GB" dirty="0" smtClean="0"/>
              <a:t> Keeping our school and classroom clean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 descr="D:\Simon\Croix Rouge\Salomons\2. Projects\SCP3\Activities\R2 WASH\R2.3 Hygiene\R2.3 A1 CHAST\Kit\IEC\Drawings\1. All drawings\Low resolution 2\1 - lo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783" y="1455800"/>
            <a:ext cx="1922463" cy="197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Simon\Croix Rouge\Salomons\2. Projects\SCP3\Activities\R2 WASH\R2.3 Hygiene\R2.3 A1 CHAST\Kit\IEC\Drawings\1. All drawings\Low resolution 2\67 - lo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8" y="1455801"/>
            <a:ext cx="1985962" cy="193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Simon\Croix Rouge\Salomons\2. Projects\SCP3\Activities\R2 WASH\R2.3 Hygiene\R2.3 A1 CHAST\Kit\IEC\Drawings\1. All drawings\Low resolution 2\61 - lo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46" y="3889760"/>
            <a:ext cx="1854018" cy="182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Simon\Croix Rouge\Salomons\2. Projects\SCP3\Activities\R2 WASH\R2.3 Hygiene\R2.3 A1 CHAST\Kit\IEC\Drawings\1. All drawings\Low resolution 2\7 - lo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9760"/>
            <a:ext cx="1905000" cy="190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9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5 Making operational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5209356" cy="4868091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Choosing together what we want to improve</a:t>
            </a:r>
          </a:p>
          <a:p>
            <a:r>
              <a:rPr lang="en-GB" dirty="0"/>
              <a:t> </a:t>
            </a:r>
            <a:r>
              <a:rPr lang="en-GB" dirty="0" smtClean="0"/>
              <a:t> Hygiene </a:t>
            </a:r>
            <a:r>
              <a:rPr lang="en-GB" dirty="0" err="1" smtClean="0"/>
              <a:t>Quizz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Drawing contest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8" name="Picture 2" descr="D:\Simon\Croix Rouge\Salomons\2. Projects\SCP3\Activities\R2 WASH\R2.3 Hygiene\R2.3 A1 CHAST\Kit\IEC\Drawings\1. All drawings\Low resolution 2\60 - 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1658112"/>
            <a:ext cx="42386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5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6 Monitoring (for secondary)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2"/>
            <a:ext cx="4771206" cy="4868091"/>
          </a:xfrm>
        </p:spPr>
        <p:txBody>
          <a:bodyPr/>
          <a:lstStyle/>
          <a:p>
            <a:r>
              <a:rPr lang="en-GB" dirty="0" smtClean="0"/>
              <a:t>  Developing a monitoring plan together </a:t>
            </a:r>
          </a:p>
          <a:p>
            <a:r>
              <a:rPr lang="en-GB" dirty="0"/>
              <a:t> </a:t>
            </a:r>
            <a:r>
              <a:rPr lang="en-GB" dirty="0" smtClean="0"/>
              <a:t> Daily monitoring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2" name="Picture 2" descr="D:\Simon\Croix Rouge\Salomons\2. Projects\SCP3\Activities\R2 WASH\R2.3 Hygiene\R2.3 A1 CHAST\Kit\IEC\Drawings\1. All drawings\Low resolution 2\64 - lo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09" y="3417951"/>
            <a:ext cx="2405091" cy="245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Simon\Croix Rouge\Salomons\2. Projects\SCP3\Activities\R2 WASH\R2.3 Hygiene\R2.3 A1 CHAST\Kit\IEC\Drawings\1. All drawings\Low resolution 2\62 - lo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3449239"/>
            <a:ext cx="2581275" cy="259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0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Quizz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 How many steps are there?</a:t>
            </a:r>
          </a:p>
          <a:p>
            <a:r>
              <a:rPr lang="en-GB" dirty="0"/>
              <a:t> </a:t>
            </a:r>
            <a:r>
              <a:rPr lang="en-GB" dirty="0" smtClean="0"/>
              <a:t> What is the name of session 3?</a:t>
            </a:r>
          </a:p>
          <a:p>
            <a:r>
              <a:rPr lang="en-GB" dirty="0"/>
              <a:t> </a:t>
            </a:r>
            <a:r>
              <a:rPr lang="en-GB" dirty="0" smtClean="0"/>
              <a:t> What material do you need for session 3?</a:t>
            </a:r>
          </a:p>
          <a:p>
            <a:r>
              <a:rPr lang="en-GB" dirty="0"/>
              <a:t> </a:t>
            </a:r>
            <a:r>
              <a:rPr lang="en-GB" dirty="0" smtClean="0"/>
              <a:t> How much time is session 3 lasting?</a:t>
            </a:r>
          </a:p>
          <a:p>
            <a:r>
              <a:rPr lang="en-GB" dirty="0" smtClean="0"/>
              <a:t>  What is the card set needed in session 3?</a:t>
            </a:r>
          </a:p>
          <a:p>
            <a:r>
              <a:rPr lang="en-GB" dirty="0"/>
              <a:t> </a:t>
            </a:r>
            <a:r>
              <a:rPr lang="en-GB" dirty="0" smtClean="0"/>
              <a:t> Who does the teacher manual belong to?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7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RF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0009"/>
      </a:accent1>
      <a:accent2>
        <a:srgbClr val="F0E0A6"/>
      </a:accent2>
      <a:accent3>
        <a:srgbClr val="FFFFFF"/>
      </a:accent3>
      <a:accent4>
        <a:srgbClr val="000000"/>
      </a:accent4>
      <a:accent5>
        <a:srgbClr val="EBAAAA"/>
      </a:accent5>
      <a:accent6>
        <a:srgbClr val="D9CB96"/>
      </a:accent6>
      <a:hlink>
        <a:srgbClr val="F78303"/>
      </a:hlink>
      <a:folHlink>
        <a:srgbClr val="29527B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B98A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2000B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CRF</Template>
  <TotalTime>6705</TotalTime>
  <Words>294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CRF</vt:lpstr>
      <vt:lpstr>Children hygiene and sanitation:  STEPs for implementation</vt:lpstr>
      <vt:lpstr>How to go through the CHAST process </vt:lpstr>
      <vt:lpstr>STEP 1: Introduction</vt:lpstr>
      <vt:lpstr>STEP 2 : Problems identification</vt:lpstr>
      <vt:lpstr>Step 3 Problem analysis</vt:lpstr>
      <vt:lpstr>Step 4 Practising good hygiene behaviours</vt:lpstr>
      <vt:lpstr>Step 5 Making operational plans</vt:lpstr>
      <vt:lpstr>Step 6 Monitoring (for secondary)</vt:lpstr>
      <vt:lpstr>Quizz</vt:lpstr>
      <vt:lpstr>Thank you and enjoy!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Water, Sanitation and Hygiene:  A Socio-Cultural Survey of Communities on Guadalcanal and Savo, Solomon Islands</dc:title>
  <dc:creator>Margaret Chung</dc:creator>
  <cp:lastModifiedBy>Simon</cp:lastModifiedBy>
  <cp:revision>106</cp:revision>
  <cp:lastPrinted>2015-11-25T23:22:51Z</cp:lastPrinted>
  <dcterms:created xsi:type="dcterms:W3CDTF">2015-09-24T05:38:43Z</dcterms:created>
  <dcterms:modified xsi:type="dcterms:W3CDTF">2016-08-02T03:31:35Z</dcterms:modified>
</cp:coreProperties>
</file>