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9" r:id="rId5"/>
    <p:sldId id="258" r:id="rId6"/>
    <p:sldId id="260" r:id="rId7"/>
    <p:sldId id="261" r:id="rId8"/>
    <p:sldId id="372" r:id="rId9"/>
    <p:sldId id="376" r:id="rId10"/>
    <p:sldId id="357" r:id="rId11"/>
    <p:sldId id="380" r:id="rId12"/>
    <p:sldId id="374" r:id="rId13"/>
    <p:sldId id="375" r:id="rId14"/>
    <p:sldId id="346" r:id="rId15"/>
    <p:sldId id="377" r:id="rId16"/>
    <p:sldId id="379" r:id="rId17"/>
    <p:sldId id="381" r:id="rId18"/>
    <p:sldId id="385" r:id="rId19"/>
    <p:sldId id="291" r:id="rId20"/>
  </p:sldIdLst>
  <p:sldSz cx="18288000" cy="10287000"/>
  <p:notesSz cx="6858000" cy="9144000"/>
  <p:embeddedFontLst>
    <p:embeddedFont>
      <p:font typeface="Graphik XXXCond Regular" panose="020B0604020202020204" charset="0"/>
      <p:regular r:id="rId23"/>
      <p:bold r:id="rId24"/>
      <p:italic r:id="rId25"/>
      <p:boldItalic r:id="rId26"/>
    </p:embeddedFont>
    <p:embeddedFont>
      <p:font typeface="Montserrat Bold" panose="00000800000000000000" pitchFamily="2" charset="0"/>
      <p:bold r:id="rId27"/>
    </p:embeddedFont>
    <p:embeddedFont>
      <p:font typeface="Montserrat SemiBold" panose="00000700000000000000" pitchFamily="2" charset="0"/>
      <p:bold r:id="rId28"/>
      <p:boldItalic r:id="rId29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687616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1375234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2062851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2750469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3438085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4125702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481332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5500937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41"/>
    <a:srgbClr val="F5333F"/>
    <a:srgbClr val="E79E45"/>
    <a:srgbClr val="3F3F3F"/>
    <a:srgbClr val="AB2565"/>
    <a:srgbClr val="16E7CF"/>
    <a:srgbClr val="D9D9D9"/>
    <a:srgbClr val="000000"/>
    <a:srgbClr val="9FADBB"/>
    <a:srgbClr val="D3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549AC1-FD5A-4E6C-89C8-5F74E9D382DB}" v="33" dt="2024-04-10T14:35:13.49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BCD"/>
          </a:solidFill>
        </a:fill>
      </a:tcStyle>
    </a:wholeTbl>
    <a:band2H>
      <a:tcTxStyle/>
      <a:tcStyle>
        <a:tcBdr/>
        <a:fill>
          <a:solidFill>
            <a:srgbClr val="E6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BCCCD"/>
          </a:solidFill>
        </a:fill>
      </a:tcStyle>
    </a:wholeTbl>
    <a:band2H>
      <a:tcTxStyle/>
      <a:tcStyle>
        <a:tcBdr/>
        <a:fill>
          <a:solidFill>
            <a:srgbClr val="FDE7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FFCFCF"/>
          </a:solidFill>
        </a:fill>
      </a:tcStyle>
    </a:wholeTbl>
    <a:band2H>
      <a:tcTxStyle/>
      <a:tcStyle>
        <a:tcBdr/>
        <a:fill>
          <a:solidFill>
            <a:srgbClr val="FFE8E8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3F3F3F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F3F3F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38100" cap="flat">
              <a:solidFill>
                <a:srgbClr val="3F3F3F"/>
              </a:solidFill>
              <a:prstDash val="solid"/>
              <a:round/>
            </a:ln>
          </a:top>
          <a:bottom>
            <a:ln w="127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3F3F3F"/>
        </a:fontRef>
        <a:srgbClr val="3F3F3F"/>
      </a:tcTxStyle>
      <a:tcStyle>
        <a:tcBdr>
          <a:left>
            <a:ln w="12700" cap="flat">
              <a:solidFill>
                <a:srgbClr val="3F3F3F"/>
              </a:solidFill>
              <a:prstDash val="solid"/>
              <a:round/>
            </a:ln>
          </a:left>
          <a:right>
            <a:ln w="12700" cap="flat">
              <a:solidFill>
                <a:srgbClr val="3F3F3F"/>
              </a:solidFill>
              <a:prstDash val="solid"/>
              <a:round/>
            </a:ln>
          </a:right>
          <a:top>
            <a:ln w="12700" cap="flat">
              <a:solidFill>
                <a:srgbClr val="3F3F3F"/>
              </a:solidFill>
              <a:prstDash val="solid"/>
              <a:round/>
            </a:ln>
          </a:top>
          <a:bottom>
            <a:ln w="38100" cap="flat">
              <a:solidFill>
                <a:srgbClr val="3F3F3F"/>
              </a:solidFill>
              <a:prstDash val="solid"/>
              <a:round/>
            </a:ln>
          </a:bottom>
          <a:insideH>
            <a:ln w="12700" cap="flat">
              <a:solidFill>
                <a:srgbClr val="3F3F3F"/>
              </a:solidFill>
              <a:prstDash val="solid"/>
              <a:round/>
            </a:ln>
          </a:insideH>
          <a:insideV>
            <a:ln w="12700" cap="flat">
              <a:solidFill>
                <a:srgbClr val="3F3F3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2">
              <a:lumOff val="9019"/>
            </a:schemeClr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447" y="6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.turro@germanredcross.de" userId="S::urn:spo:guest#eva.turro@germanredcross.de::" providerId="AD" clId="Web-{3C897133-A91D-4706-D401-AB1F8BA2E11A}"/>
    <pc:docChg chg="modSld">
      <pc:chgData name="eva.turro@germanredcross.de" userId="S::urn:spo:guest#eva.turro@germanredcross.de::" providerId="AD" clId="Web-{3C897133-A91D-4706-D401-AB1F8BA2E11A}" dt="2024-03-27T09:14:12.348" v="112" actId="14100"/>
      <pc:docMkLst>
        <pc:docMk/>
      </pc:docMkLst>
      <pc:sldChg chg="modNotes">
        <pc:chgData name="eva.turro@germanredcross.de" userId="S::urn:spo:guest#eva.turro@germanredcross.de::" providerId="AD" clId="Web-{3C897133-A91D-4706-D401-AB1F8BA2E11A}" dt="2024-03-27T09:13:44.268" v="100"/>
        <pc:sldMkLst>
          <pc:docMk/>
          <pc:sldMk cId="1601656292" sldId="377"/>
        </pc:sldMkLst>
      </pc:sldChg>
      <pc:sldChg chg="addSp modSp modNotes">
        <pc:chgData name="eva.turro@germanredcross.de" userId="S::urn:spo:guest#eva.turro@germanredcross.de::" providerId="AD" clId="Web-{3C897133-A91D-4706-D401-AB1F8BA2E11A}" dt="2024-03-27T09:14:12.348" v="112" actId="14100"/>
        <pc:sldMkLst>
          <pc:docMk/>
          <pc:sldMk cId="1016260683" sldId="379"/>
        </pc:sldMkLst>
        <pc:spChg chg="add mod">
          <ac:chgData name="eva.turro@germanredcross.de" userId="S::urn:spo:guest#eva.turro@germanredcross.de::" providerId="AD" clId="Web-{3C897133-A91D-4706-D401-AB1F8BA2E11A}" dt="2024-03-27T09:14:12.348" v="112" actId="14100"/>
          <ac:spMkLst>
            <pc:docMk/>
            <pc:sldMk cId="1016260683" sldId="379"/>
            <ac:spMk id="6" creationId="{1E932B60-E19B-FB60-221A-D215E9AC1C12}"/>
          </ac:spMkLst>
        </pc:spChg>
      </pc:sldChg>
      <pc:sldChg chg="addSp delSp modSp modNotes">
        <pc:chgData name="eva.turro@germanredcross.de" userId="S::urn:spo:guest#eva.turro@germanredcross.de::" providerId="AD" clId="Web-{3C897133-A91D-4706-D401-AB1F8BA2E11A}" dt="2024-03-27T09:13:24.298" v="96" actId="1076"/>
        <pc:sldMkLst>
          <pc:docMk/>
          <pc:sldMk cId="2030265813" sldId="381"/>
        </pc:sldMkLst>
        <pc:spChg chg="add mod ord">
          <ac:chgData name="eva.turro@germanredcross.de" userId="S::urn:spo:guest#eva.turro@germanredcross.de::" providerId="AD" clId="Web-{3C897133-A91D-4706-D401-AB1F8BA2E11A}" dt="2024-03-27T09:13:09.249" v="93" actId="1076"/>
          <ac:spMkLst>
            <pc:docMk/>
            <pc:sldMk cId="2030265813" sldId="381"/>
            <ac:spMk id="2" creationId="{C931644B-279A-9A42-6BEF-E287FC6ECC2C}"/>
          </ac:spMkLst>
        </pc:spChg>
        <pc:spChg chg="mod">
          <ac:chgData name="eva.turro@germanredcross.de" userId="S::urn:spo:guest#eva.turro@germanredcross.de::" providerId="AD" clId="Web-{3C897133-A91D-4706-D401-AB1F8BA2E11A}" dt="2024-03-27T09:13:24.298" v="96" actId="1076"/>
          <ac:spMkLst>
            <pc:docMk/>
            <pc:sldMk cId="2030265813" sldId="381"/>
            <ac:spMk id="9" creationId="{3D3F6ED4-43B3-78AC-3D10-2FBD8F3B774C}"/>
          </ac:spMkLst>
        </pc:spChg>
        <pc:spChg chg="mod">
          <ac:chgData name="eva.turro@germanredcross.de" userId="S::urn:spo:guest#eva.turro@germanredcross.de::" providerId="AD" clId="Web-{3C897133-A91D-4706-D401-AB1F8BA2E11A}" dt="2024-03-27T09:13:09.265" v="94" actId="1076"/>
          <ac:spMkLst>
            <pc:docMk/>
            <pc:sldMk cId="2030265813" sldId="381"/>
            <ac:spMk id="55" creationId="{F01F6E12-177B-B6D1-54C4-E17D159F7DCC}"/>
          </ac:spMkLst>
        </pc:spChg>
        <pc:picChg chg="mod">
          <ac:chgData name="eva.turro@germanredcross.de" userId="S::urn:spo:guest#eva.turro@germanredcross.de::" providerId="AD" clId="Web-{3C897133-A91D-4706-D401-AB1F8BA2E11A}" dt="2024-03-27T09:11:47.087" v="40" actId="1076"/>
          <ac:picMkLst>
            <pc:docMk/>
            <pc:sldMk cId="2030265813" sldId="381"/>
            <ac:picMk id="11" creationId="{BE886893-23F4-8DB8-D9AB-50BEBA98C527}"/>
          </ac:picMkLst>
        </pc:picChg>
        <pc:picChg chg="mod">
          <ac:chgData name="eva.turro@germanredcross.de" userId="S::urn:spo:guest#eva.turro@germanredcross.de::" providerId="AD" clId="Web-{3C897133-A91D-4706-D401-AB1F8BA2E11A}" dt="2024-03-27T09:11:52.494" v="43" actId="1076"/>
          <ac:picMkLst>
            <pc:docMk/>
            <pc:sldMk cId="2030265813" sldId="381"/>
            <ac:picMk id="56" creationId="{767EE447-83E8-FD0D-0836-85622598A5BD}"/>
          </ac:picMkLst>
        </pc:picChg>
        <pc:picChg chg="mod">
          <ac:chgData name="eva.turro@germanredcross.de" userId="S::urn:spo:guest#eva.turro@germanredcross.de::" providerId="AD" clId="Web-{3C897133-A91D-4706-D401-AB1F8BA2E11A}" dt="2024-03-27T09:12:16.636" v="49" actId="1076"/>
          <ac:picMkLst>
            <pc:docMk/>
            <pc:sldMk cId="2030265813" sldId="381"/>
            <ac:picMk id="63" creationId="{28E4653C-32C6-4BDF-5CB4-B8D671E6EFA4}"/>
          </ac:picMkLst>
        </pc:picChg>
        <pc:picChg chg="mod">
          <ac:chgData name="eva.turro@germanredcross.de" userId="S::urn:spo:guest#eva.turro@germanredcross.de::" providerId="AD" clId="Web-{3C897133-A91D-4706-D401-AB1F8BA2E11A}" dt="2024-03-27T09:13:09.281" v="95" actId="1076"/>
          <ac:picMkLst>
            <pc:docMk/>
            <pc:sldMk cId="2030265813" sldId="381"/>
            <ac:picMk id="85" creationId="{828E5A73-50DE-7925-D202-5C55CC1968C9}"/>
          </ac:picMkLst>
        </pc:picChg>
        <pc:cxnChg chg="add del mod">
          <ac:chgData name="eva.turro@germanredcross.de" userId="S::urn:spo:guest#eva.turro@germanredcross.de::" providerId="AD" clId="Web-{3C897133-A91D-4706-D401-AB1F8BA2E11A}" dt="2024-03-27T09:10:10.329" v="22"/>
          <ac:cxnSpMkLst>
            <pc:docMk/>
            <pc:sldMk cId="2030265813" sldId="381"/>
            <ac:cxnSpMk id="3" creationId="{C049289A-5777-A847-DE94-29BB648E6FE7}"/>
          </ac:cxnSpMkLst>
        </pc:cxnChg>
        <pc:cxnChg chg="add del mod">
          <ac:chgData name="eva.turro@germanredcross.de" userId="S::urn:spo:guest#eva.turro@germanredcross.de::" providerId="AD" clId="Web-{3C897133-A91D-4706-D401-AB1F8BA2E11A}" dt="2024-03-27T09:10:08.032" v="21"/>
          <ac:cxnSpMkLst>
            <pc:docMk/>
            <pc:sldMk cId="2030265813" sldId="381"/>
            <ac:cxnSpMk id="6" creationId="{C32450F9-8D07-1E95-370B-74ECA86DBB8A}"/>
          </ac:cxnSpMkLst>
        </pc:cxnChg>
        <pc:cxnChg chg="add mod ord">
          <ac:chgData name="eva.turro@germanredcross.de" userId="S::urn:spo:guest#eva.turro@germanredcross.de::" providerId="AD" clId="Web-{3C897133-A91D-4706-D401-AB1F8BA2E11A}" dt="2024-03-27T09:13:09.234" v="92" actId="1076"/>
          <ac:cxnSpMkLst>
            <pc:docMk/>
            <pc:sldMk cId="2030265813" sldId="381"/>
            <ac:cxnSpMk id="7" creationId="{DC08C253-31B3-BB23-34E6-FD0E3BE6A918}"/>
          </ac:cxnSpMkLst>
        </pc:cxnChg>
        <pc:cxnChg chg="add mod">
          <ac:chgData name="eva.turro@germanredcross.de" userId="S::urn:spo:guest#eva.turro@germanredcross.de::" providerId="AD" clId="Web-{3C897133-A91D-4706-D401-AB1F8BA2E11A}" dt="2024-03-27T09:11:38.711" v="36" actId="1076"/>
          <ac:cxnSpMkLst>
            <pc:docMk/>
            <pc:sldMk cId="2030265813" sldId="381"/>
            <ac:cxnSpMk id="10" creationId="{7D7FE297-5AD7-77E6-AD83-B63174C6F78E}"/>
          </ac:cxnSpMkLst>
        </pc:cxnChg>
        <pc:cxnChg chg="add mod">
          <ac:chgData name="eva.turro@germanredcross.de" userId="S::urn:spo:guest#eva.turro@germanredcross.de::" providerId="AD" clId="Web-{3C897133-A91D-4706-D401-AB1F8BA2E11A}" dt="2024-03-27T09:11:44.759" v="39" actId="14100"/>
          <ac:cxnSpMkLst>
            <pc:docMk/>
            <pc:sldMk cId="2030265813" sldId="381"/>
            <ac:cxnSpMk id="12" creationId="{131DFCBA-262E-AABC-A7C1-A2081989761D}"/>
          </ac:cxnSpMkLst>
        </pc:cxnChg>
        <pc:cxnChg chg="add mod">
          <ac:chgData name="eva.turro@germanredcross.de" userId="S::urn:spo:guest#eva.turro@germanredcross.de::" providerId="AD" clId="Web-{3C897133-A91D-4706-D401-AB1F8BA2E11A}" dt="2024-03-27T09:12:09.995" v="46"/>
          <ac:cxnSpMkLst>
            <pc:docMk/>
            <pc:sldMk cId="2030265813" sldId="381"/>
            <ac:cxnSpMk id="13" creationId="{2A09FBC1-0FA3-D535-6D45-87162F5327D1}"/>
          </ac:cxnSpMkLst>
        </pc:cxnChg>
        <pc:cxnChg chg="add mod">
          <ac:chgData name="eva.turro@germanredcross.de" userId="S::urn:spo:guest#eva.turro@germanredcross.de::" providerId="AD" clId="Web-{3C897133-A91D-4706-D401-AB1F8BA2E11A}" dt="2024-03-27T09:12:28.246" v="50" actId="1076"/>
          <ac:cxnSpMkLst>
            <pc:docMk/>
            <pc:sldMk cId="2030265813" sldId="381"/>
            <ac:cxnSpMk id="14" creationId="{F28D29F0-26CF-42BB-927D-1CF0B330FC15}"/>
          </ac:cxnSpMkLst>
        </pc:cxnChg>
        <pc:cxnChg chg="add mod">
          <ac:chgData name="eva.turro@germanredcross.de" userId="S::urn:spo:guest#eva.turro@germanredcross.de::" providerId="AD" clId="Web-{3C897133-A91D-4706-D401-AB1F8BA2E11A}" dt="2024-03-27T09:12:38.153" v="53" actId="14100"/>
          <ac:cxnSpMkLst>
            <pc:docMk/>
            <pc:sldMk cId="2030265813" sldId="381"/>
            <ac:cxnSpMk id="15" creationId="{4CBBBEC3-0234-ADF4-8AF5-B4D5F9120D7E}"/>
          </ac:cxnSpMkLst>
        </pc:cxnChg>
        <pc:cxnChg chg="mod">
          <ac:chgData name="eva.turro@germanredcross.de" userId="S::urn:spo:guest#eva.turro@germanredcross.de::" providerId="AD" clId="Web-{3C897133-A91D-4706-D401-AB1F8BA2E11A}" dt="2024-03-27T09:11:31.492" v="33"/>
          <ac:cxnSpMkLst>
            <pc:docMk/>
            <pc:sldMk cId="2030265813" sldId="381"/>
            <ac:cxnSpMk id="87" creationId="{360FD06F-F30A-CFCB-AF05-6D0A7F0E09F9}"/>
          </ac:cxnSpMkLst>
        </pc:cxnChg>
      </pc:sldChg>
      <pc:sldChg chg="addSp modSp">
        <pc:chgData name="eva.turro@germanredcross.de" userId="S::urn:spo:guest#eva.turro@germanredcross.de::" providerId="AD" clId="Web-{3C897133-A91D-4706-D401-AB1F8BA2E11A}" dt="2024-03-27T09:08:09.304" v="3" actId="1076"/>
        <pc:sldMkLst>
          <pc:docMk/>
          <pc:sldMk cId="4098087971" sldId="382"/>
        </pc:sldMkLst>
        <pc:spChg chg="add mod">
          <ac:chgData name="eva.turro@germanredcross.de" userId="S::urn:spo:guest#eva.turro@germanredcross.de::" providerId="AD" clId="Web-{3C897133-A91D-4706-D401-AB1F8BA2E11A}" dt="2024-03-27T09:08:09.304" v="3" actId="1076"/>
          <ac:spMkLst>
            <pc:docMk/>
            <pc:sldMk cId="4098087971" sldId="382"/>
            <ac:spMk id="2" creationId="{4E62196F-ECCD-6D25-7F39-A3757AF78287}"/>
          </ac:spMkLst>
        </pc:spChg>
      </pc:sldChg>
    </pc:docChg>
  </pc:docChgLst>
  <pc:docChgLst>
    <pc:chgData name="eva.turro@germanredcross.de" userId="S::urn:spo:guest#eva.turro@germanredcross.de::" providerId="AD" clId="Web-{16336A9C-E0D3-371E-9117-A5F466E0DB87}"/>
    <pc:docChg chg="addSld delSld modSld sldOrd">
      <pc:chgData name="eva.turro@germanredcross.de" userId="S::urn:spo:guest#eva.turro@germanredcross.de::" providerId="AD" clId="Web-{16336A9C-E0D3-371E-9117-A5F466E0DB87}" dt="2024-03-27T09:04:25.811" v="529" actId="20577"/>
      <pc:docMkLst>
        <pc:docMk/>
      </pc:docMkLst>
      <pc:sldChg chg="addSp delSp modSp">
        <pc:chgData name="eva.turro@germanredcross.de" userId="S::urn:spo:guest#eva.turro@germanredcross.de::" providerId="AD" clId="Web-{16336A9C-E0D3-371E-9117-A5F466E0DB87}" dt="2024-03-27T08:39:03.580" v="57" actId="14100"/>
        <pc:sldMkLst>
          <pc:docMk/>
          <pc:sldMk cId="3836459905" sldId="375"/>
        </pc:sldMkLst>
        <pc:picChg chg="add mod">
          <ac:chgData name="eva.turro@germanredcross.de" userId="S::urn:spo:guest#eva.turro@germanredcross.de::" providerId="AD" clId="Web-{16336A9C-E0D3-371E-9117-A5F466E0DB87}" dt="2024-03-27T08:39:03.580" v="57" actId="14100"/>
          <ac:picMkLst>
            <pc:docMk/>
            <pc:sldMk cId="3836459905" sldId="375"/>
            <ac:picMk id="4" creationId="{9A36B3E9-FB91-BFF1-49F4-B46035BDB812}"/>
          </ac:picMkLst>
        </pc:picChg>
        <pc:picChg chg="del">
          <ac:chgData name="eva.turro@germanredcross.de" userId="S::urn:spo:guest#eva.turro@germanredcross.de::" providerId="AD" clId="Web-{16336A9C-E0D3-371E-9117-A5F466E0DB87}" dt="2024-03-27T08:38:57.017" v="55"/>
          <ac:picMkLst>
            <pc:docMk/>
            <pc:sldMk cId="3836459905" sldId="375"/>
            <ac:picMk id="15" creationId="{5617B8BA-0613-FAF8-9E20-8DE819013072}"/>
          </ac:picMkLst>
        </pc:picChg>
      </pc:sldChg>
      <pc:sldChg chg="addSp delSp modSp">
        <pc:chgData name="eva.turro@germanredcross.de" userId="S::urn:spo:guest#eva.turro@germanredcross.de::" providerId="AD" clId="Web-{16336A9C-E0D3-371E-9117-A5F466E0DB87}" dt="2024-03-27T09:04:25.811" v="529" actId="20577"/>
        <pc:sldMkLst>
          <pc:docMk/>
          <pc:sldMk cId="1601656292" sldId="377"/>
        </pc:sldMkLst>
        <pc:spChg chg="mod">
          <ac:chgData name="eva.turro@germanredcross.de" userId="S::urn:spo:guest#eva.turro@germanredcross.de::" providerId="AD" clId="Web-{16336A9C-E0D3-371E-9117-A5F466E0DB87}" dt="2024-03-27T09:04:25.811" v="529" actId="20577"/>
          <ac:spMkLst>
            <pc:docMk/>
            <pc:sldMk cId="1601656292" sldId="377"/>
            <ac:spMk id="20" creationId="{9C1C3347-C223-8CF0-C82A-A604B4D7C5BD}"/>
          </ac:spMkLst>
        </pc:spChg>
        <pc:picChg chg="add del mod">
          <ac:chgData name="eva.turro@germanredcross.de" userId="S::urn:spo:guest#eva.turro@germanredcross.de::" providerId="AD" clId="Web-{16336A9C-E0D3-371E-9117-A5F466E0DB87}" dt="2024-03-27T09:03:12.587" v="507"/>
          <ac:picMkLst>
            <pc:docMk/>
            <pc:sldMk cId="1601656292" sldId="377"/>
            <ac:picMk id="4" creationId="{5137F6CF-6774-9C9B-6D7D-A3F629F9C25D}"/>
          </ac:picMkLst>
        </pc:picChg>
        <pc:picChg chg="mod">
          <ac:chgData name="eva.turro@germanredcross.de" userId="S::urn:spo:guest#eva.turro@germanredcross.de::" providerId="AD" clId="Web-{16336A9C-E0D3-371E-9117-A5F466E0DB87}" dt="2024-03-27T08:40:00.365" v="59" actId="1076"/>
          <ac:picMkLst>
            <pc:docMk/>
            <pc:sldMk cId="1601656292" sldId="377"/>
            <ac:picMk id="7" creationId="{2DCB2663-35D6-FACB-CC11-8AB8C5230FBC}"/>
          </ac:picMkLst>
        </pc:picChg>
      </pc:sldChg>
      <pc:sldChg chg="addSp delSp modSp add del ord">
        <pc:chgData name="eva.turro@germanredcross.de" userId="S::urn:spo:guest#eva.turro@germanredcross.de::" providerId="AD" clId="Web-{16336A9C-E0D3-371E-9117-A5F466E0DB87}" dt="2024-03-27T09:03:55.137" v="520" actId="1076"/>
        <pc:sldMkLst>
          <pc:docMk/>
          <pc:sldMk cId="1016260683" sldId="379"/>
        </pc:sldMkLst>
        <pc:spChg chg="mod">
          <ac:chgData name="eva.turro@germanredcross.de" userId="S::urn:spo:guest#eva.turro@germanredcross.de::" providerId="AD" clId="Web-{16336A9C-E0D3-371E-9117-A5F466E0DB87}" dt="2024-03-27T09:01:08.782" v="459" actId="20577"/>
          <ac:spMkLst>
            <pc:docMk/>
            <pc:sldMk cId="1016260683" sldId="379"/>
            <ac:spMk id="2" creationId="{F2DBDC76-247F-D2D8-B1AA-83AE87466254}"/>
          </ac:spMkLst>
        </pc:spChg>
        <pc:spChg chg="add del mod">
          <ac:chgData name="eva.turro@germanredcross.de" userId="S::urn:spo:guest#eva.turro@germanredcross.de::" providerId="AD" clId="Web-{16336A9C-E0D3-371E-9117-A5F466E0DB87}" dt="2024-03-27T09:00:37.279" v="437"/>
          <ac:spMkLst>
            <pc:docMk/>
            <pc:sldMk cId="1016260683" sldId="379"/>
            <ac:spMk id="9" creationId="{93DE9B41-A832-6C55-6505-E5885430FF1D}"/>
          </ac:spMkLst>
        </pc:spChg>
        <pc:spChg chg="del">
          <ac:chgData name="eva.turro@germanredcross.de" userId="S::urn:spo:guest#eva.turro@germanredcross.de::" providerId="AD" clId="Web-{16336A9C-E0D3-371E-9117-A5F466E0DB87}" dt="2024-03-27T09:01:25.064" v="466"/>
          <ac:spMkLst>
            <pc:docMk/>
            <pc:sldMk cId="1016260683" sldId="379"/>
            <ac:spMk id="10" creationId="{4C552619-6314-DEBB-C6FE-6425CE23DA7A}"/>
          </ac:spMkLst>
        </pc:spChg>
        <pc:spChg chg="del">
          <ac:chgData name="eva.turro@germanredcross.de" userId="S::urn:spo:guest#eva.turro@germanredcross.de::" providerId="AD" clId="Web-{16336A9C-E0D3-371E-9117-A5F466E0DB87}" dt="2024-03-27T09:00:44.452" v="439"/>
          <ac:spMkLst>
            <pc:docMk/>
            <pc:sldMk cId="1016260683" sldId="379"/>
            <ac:spMk id="14" creationId="{C63FCEC3-033A-2751-970A-61B60218C086}"/>
          </ac:spMkLst>
        </pc:spChg>
        <pc:spChg chg="del">
          <ac:chgData name="eva.turro@germanredcross.de" userId="S::urn:spo:guest#eva.turro@germanredcross.de::" providerId="AD" clId="Web-{16336A9C-E0D3-371E-9117-A5F466E0DB87}" dt="2024-03-27T09:00:34.388" v="436"/>
          <ac:spMkLst>
            <pc:docMk/>
            <pc:sldMk cId="1016260683" sldId="379"/>
            <ac:spMk id="17" creationId="{0490D82F-B206-BC8E-2F27-B5000C42B40E}"/>
          </ac:spMkLst>
        </pc:spChg>
        <pc:spChg chg="del">
          <ac:chgData name="eva.turro@germanredcross.de" userId="S::urn:spo:guest#eva.turro@germanredcross.de::" providerId="AD" clId="Web-{16336A9C-E0D3-371E-9117-A5F466E0DB87}" dt="2024-03-27T09:01:13.954" v="462"/>
          <ac:spMkLst>
            <pc:docMk/>
            <pc:sldMk cId="1016260683" sldId="379"/>
            <ac:spMk id="19" creationId="{3B8CAF90-9BC9-E855-09CD-B412C5712A37}"/>
          </ac:spMkLst>
        </pc:spChg>
        <pc:spChg chg="del">
          <ac:chgData name="eva.turro@germanredcross.de" userId="S::urn:spo:guest#eva.turro@germanredcross.de::" providerId="AD" clId="Web-{16336A9C-E0D3-371E-9117-A5F466E0DB87}" dt="2024-03-27T09:01:18.642" v="464"/>
          <ac:spMkLst>
            <pc:docMk/>
            <pc:sldMk cId="1016260683" sldId="379"/>
            <ac:spMk id="20" creationId="{9C1C3347-C223-8CF0-C82A-A604B4D7C5BD}"/>
          </ac:spMkLst>
        </pc:spChg>
        <pc:spChg chg="del">
          <ac:chgData name="eva.turro@germanredcross.de" userId="S::urn:spo:guest#eva.turro@germanredcross.de::" providerId="AD" clId="Web-{16336A9C-E0D3-371E-9117-A5F466E0DB87}" dt="2024-03-27T09:01:11.391" v="460"/>
          <ac:spMkLst>
            <pc:docMk/>
            <pc:sldMk cId="1016260683" sldId="379"/>
            <ac:spMk id="21" creationId="{56100C02-B09F-73EF-487A-665F50D881FE}"/>
          </ac:spMkLst>
        </pc:spChg>
        <pc:spChg chg="del">
          <ac:chgData name="eva.turro@germanredcross.de" userId="S::urn:spo:guest#eva.turro@germanredcross.de::" providerId="AD" clId="Web-{16336A9C-E0D3-371E-9117-A5F466E0DB87}" dt="2024-03-27T09:00:40.655" v="438"/>
          <ac:spMkLst>
            <pc:docMk/>
            <pc:sldMk cId="1016260683" sldId="379"/>
            <ac:spMk id="22" creationId="{60380DD7-69E3-C2BF-FF83-B591AED707AA}"/>
          </ac:spMkLst>
        </pc:spChg>
        <pc:spChg chg="del">
          <ac:chgData name="eva.turro@germanredcross.de" userId="S::urn:spo:guest#eva.turro@germanredcross.de::" providerId="AD" clId="Web-{16336A9C-E0D3-371E-9117-A5F466E0DB87}" dt="2024-03-27T09:00:26.513" v="433"/>
          <ac:spMkLst>
            <pc:docMk/>
            <pc:sldMk cId="1016260683" sldId="379"/>
            <ac:spMk id="23" creationId="{F9B50D86-8273-0E52-00AF-041B0F70901D}"/>
          </ac:spMkLst>
        </pc:spChg>
        <pc:spChg chg="del">
          <ac:chgData name="eva.turro@germanredcross.de" userId="S::urn:spo:guest#eva.turro@germanredcross.de::" providerId="AD" clId="Web-{16336A9C-E0D3-371E-9117-A5F466E0DB87}" dt="2024-03-27T09:01:29.111" v="468"/>
          <ac:spMkLst>
            <pc:docMk/>
            <pc:sldMk cId="1016260683" sldId="379"/>
            <ac:spMk id="24" creationId="{8A17E406-701C-2339-A897-CB26E5AE9F1A}"/>
          </ac:spMkLst>
        </pc:spChg>
        <pc:spChg chg="del mod">
          <ac:chgData name="eva.turro@germanredcross.de" userId="S::urn:spo:guest#eva.turro@germanredcross.de::" providerId="AD" clId="Web-{16336A9C-E0D3-371E-9117-A5F466E0DB87}" dt="2024-03-27T09:00:49.186" v="442"/>
          <ac:spMkLst>
            <pc:docMk/>
            <pc:sldMk cId="1016260683" sldId="379"/>
            <ac:spMk id="25" creationId="{B2644236-2556-55EA-C60D-0DE135906081}"/>
          </ac:spMkLst>
        </pc:spChg>
        <pc:spChg chg="add del mod">
          <ac:chgData name="eva.turro@germanredcross.de" userId="S::urn:spo:guest#eva.turro@germanredcross.de::" providerId="AD" clId="Web-{16336A9C-E0D3-371E-9117-A5F466E0DB87}" dt="2024-03-27T09:01:41.706" v="474"/>
          <ac:spMkLst>
            <pc:docMk/>
            <pc:sldMk cId="1016260683" sldId="379"/>
            <ac:spMk id="27" creationId="{626DE0BB-F6CC-D33D-E3DF-554C03837538}"/>
          </ac:spMkLst>
        </pc:spChg>
        <pc:spChg chg="del mod">
          <ac:chgData name="eva.turro@germanredcross.de" userId="S::urn:spo:guest#eva.turro@germanredcross.de::" providerId="AD" clId="Web-{16336A9C-E0D3-371E-9117-A5F466E0DB87}" dt="2024-03-27T09:01:37.924" v="472"/>
          <ac:spMkLst>
            <pc:docMk/>
            <pc:sldMk cId="1016260683" sldId="379"/>
            <ac:spMk id="28" creationId="{F809D29B-F5E6-9803-2934-FCE409D5DD57}"/>
          </ac:spMkLst>
        </pc:spChg>
        <pc:spChg chg="del">
          <ac:chgData name="eva.turro@germanredcross.de" userId="S::urn:spo:guest#eva.turro@germanredcross.de::" providerId="AD" clId="Web-{16336A9C-E0D3-371E-9117-A5F466E0DB87}" dt="2024-03-27T09:00:29.310" v="434"/>
          <ac:spMkLst>
            <pc:docMk/>
            <pc:sldMk cId="1016260683" sldId="379"/>
            <ac:spMk id="29" creationId="{93C57E38-67AE-D80D-EC97-156B3CE54F2C}"/>
          </ac:spMkLst>
        </pc:spChg>
        <pc:spChg chg="del">
          <ac:chgData name="eva.turro@germanredcross.de" userId="S::urn:spo:guest#eva.turro@germanredcross.de::" providerId="AD" clId="Web-{16336A9C-E0D3-371E-9117-A5F466E0DB87}" dt="2024-03-27T09:01:35.440" v="471"/>
          <ac:spMkLst>
            <pc:docMk/>
            <pc:sldMk cId="1016260683" sldId="379"/>
            <ac:spMk id="31" creationId="{6A340692-8F11-8241-881E-488EAB896262}"/>
          </ac:spMkLst>
        </pc:spChg>
        <pc:spChg chg="del">
          <ac:chgData name="eva.turro@germanredcross.de" userId="S::urn:spo:guest#eva.turro@germanredcross.de::" providerId="AD" clId="Web-{16336A9C-E0D3-371E-9117-A5F466E0DB87}" dt="2024-03-27T09:01:58.910" v="481"/>
          <ac:spMkLst>
            <pc:docMk/>
            <pc:sldMk cId="1016260683" sldId="379"/>
            <ac:spMk id="32" creationId="{3A423871-BC0D-2D2F-236C-54457735FE7F}"/>
          </ac:spMkLst>
        </pc:spChg>
        <pc:spChg chg="del">
          <ac:chgData name="eva.turro@germanredcross.de" userId="S::urn:spo:guest#eva.turro@germanredcross.de::" providerId="AD" clId="Web-{16336A9C-E0D3-371E-9117-A5F466E0DB87}" dt="2024-03-27T09:00:31.560" v="435"/>
          <ac:spMkLst>
            <pc:docMk/>
            <pc:sldMk cId="1016260683" sldId="379"/>
            <ac:spMk id="33" creationId="{9AB5821C-D597-D820-5D6B-C27582E23E24}"/>
          </ac:spMkLst>
        </pc:spChg>
        <pc:spChg chg="del">
          <ac:chgData name="eva.turro@germanredcross.de" userId="S::urn:spo:guest#eva.turro@germanredcross.de::" providerId="AD" clId="Web-{16336A9C-E0D3-371E-9117-A5F466E0DB87}" dt="2024-03-27T09:01:56.379" v="480"/>
          <ac:spMkLst>
            <pc:docMk/>
            <pc:sldMk cId="1016260683" sldId="379"/>
            <ac:spMk id="38" creationId="{98E5DF27-6392-92C0-BC02-11377E311D13}"/>
          </ac:spMkLst>
        </pc:spChg>
        <pc:spChg chg="del">
          <ac:chgData name="eva.turro@germanredcross.de" userId="S::urn:spo:guest#eva.turro@germanredcross.de::" providerId="AD" clId="Web-{16336A9C-E0D3-371E-9117-A5F466E0DB87}" dt="2024-03-27T09:00:24.169" v="432"/>
          <ac:spMkLst>
            <pc:docMk/>
            <pc:sldMk cId="1016260683" sldId="379"/>
            <ac:spMk id="40" creationId="{87A26C46-7A01-8209-CDD4-FF3B65A58522}"/>
          </ac:spMkLst>
        </pc:spChg>
        <pc:picChg chg="mod">
          <ac:chgData name="eva.turro@germanredcross.de" userId="S::urn:spo:guest#eva.turro@germanredcross.de::" providerId="AD" clId="Web-{16336A9C-E0D3-371E-9117-A5F466E0DB87}" dt="2024-03-27T09:03:39.120" v="513" actId="1076"/>
          <ac:picMkLst>
            <pc:docMk/>
            <pc:sldMk cId="1016260683" sldId="379"/>
            <ac:picMk id="3" creationId="{EAF50146-2729-89C4-8C96-A281AA4BD7D2}"/>
          </ac:picMkLst>
        </pc:picChg>
        <pc:picChg chg="add del mod">
          <ac:chgData name="eva.turro@germanredcross.de" userId="S::urn:spo:guest#eva.turro@germanredcross.de::" providerId="AD" clId="Web-{16336A9C-E0D3-371E-9117-A5F466E0DB87}" dt="2024-03-27T09:01:39.581" v="473"/>
          <ac:picMkLst>
            <pc:docMk/>
            <pc:sldMk cId="1016260683" sldId="379"/>
            <ac:picMk id="4" creationId="{47F38434-2931-DE33-AA70-0FDFCF29728E}"/>
          </ac:picMkLst>
        </pc:picChg>
        <pc:picChg chg="mod">
          <ac:chgData name="eva.turro@germanredcross.de" userId="S::urn:spo:guest#eva.turro@germanredcross.de::" providerId="AD" clId="Web-{16336A9C-E0D3-371E-9117-A5F466E0DB87}" dt="2024-03-27T09:01:22.861" v="465" actId="1076"/>
          <ac:picMkLst>
            <pc:docMk/>
            <pc:sldMk cId="1016260683" sldId="379"/>
            <ac:picMk id="5" creationId="{EB2A7601-36C6-C675-6A9E-E5F91C7420E5}"/>
          </ac:picMkLst>
        </pc:picChg>
        <pc:picChg chg="del">
          <ac:chgData name="eva.turro@germanredcross.de" userId="S::urn:spo:guest#eva.turro@germanredcross.de::" providerId="AD" clId="Web-{16336A9C-E0D3-371E-9117-A5F466E0DB87}" dt="2024-03-27T09:01:16.048" v="463"/>
          <ac:picMkLst>
            <pc:docMk/>
            <pc:sldMk cId="1016260683" sldId="379"/>
            <ac:picMk id="6" creationId="{35D0DC25-F824-4E0D-4498-2918EF0B0D4D}"/>
          </ac:picMkLst>
        </pc:picChg>
        <pc:picChg chg="del mod">
          <ac:chgData name="eva.turro@germanredcross.de" userId="S::urn:spo:guest#eva.turro@germanredcross.de::" providerId="AD" clId="Web-{16336A9C-E0D3-371E-9117-A5F466E0DB87}" dt="2024-03-27T09:00:47.264" v="441"/>
          <ac:picMkLst>
            <pc:docMk/>
            <pc:sldMk cId="1016260683" sldId="379"/>
            <ac:picMk id="7" creationId="{2DCB2663-35D6-FACB-CC11-8AB8C5230FBC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35.339" v="511" actId="1076"/>
          <ac:picMkLst>
            <pc:docMk/>
            <pc:sldMk cId="1016260683" sldId="379"/>
            <ac:picMk id="8" creationId="{799224DB-2EA3-481F-37F4-2C6884EDC0BC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47.715" v="517" actId="1076"/>
          <ac:picMkLst>
            <pc:docMk/>
            <pc:sldMk cId="1016260683" sldId="379"/>
            <ac:picMk id="11" creationId="{23AFE70B-F665-4FE9-D55A-065FD5F84E41}"/>
          </ac:picMkLst>
        </pc:picChg>
        <pc:picChg chg="del">
          <ac:chgData name="eva.turro@germanredcross.de" userId="S::urn:spo:guest#eva.turro@germanredcross.de::" providerId="AD" clId="Web-{16336A9C-E0D3-371E-9117-A5F466E0DB87}" dt="2024-03-27T09:01:12.719" v="461"/>
          <ac:picMkLst>
            <pc:docMk/>
            <pc:sldMk cId="1016260683" sldId="379"/>
            <ac:picMk id="12" creationId="{18A8E139-A32E-3DCE-AD6E-6CA0175F755C}"/>
          </ac:picMkLst>
        </pc:picChg>
        <pc:picChg chg="mod">
          <ac:chgData name="eva.turro@germanredcross.de" userId="S::urn:spo:guest#eva.turro@germanredcross.de::" providerId="AD" clId="Web-{16336A9C-E0D3-371E-9117-A5F466E0DB87}" dt="2024-03-27T09:02:23.990" v="494" actId="1076"/>
          <ac:picMkLst>
            <pc:docMk/>
            <pc:sldMk cId="1016260683" sldId="379"/>
            <ac:picMk id="13" creationId="{1FC0E10A-8FAF-3A83-D2B7-AB133587DA41}"/>
          </ac:picMkLst>
        </pc:picChg>
        <pc:picChg chg="del mod">
          <ac:chgData name="eva.turro@germanredcross.de" userId="S::urn:spo:guest#eva.turro@germanredcross.de::" providerId="AD" clId="Web-{16336A9C-E0D3-371E-9117-A5F466E0DB87}" dt="2024-03-27T09:00:46.139" v="440"/>
          <ac:picMkLst>
            <pc:docMk/>
            <pc:sldMk cId="1016260683" sldId="379"/>
            <ac:picMk id="15" creationId="{FC02E820-0B8F-B7CB-AD86-6AFEA53F8AE4}"/>
          </ac:picMkLst>
        </pc:picChg>
        <pc:picChg chg="del">
          <ac:chgData name="eva.turro@germanredcross.de" userId="S::urn:spo:guest#eva.turro@germanredcross.de::" providerId="AD" clId="Web-{16336A9C-E0D3-371E-9117-A5F466E0DB87}" dt="2024-03-27T09:02:05.536" v="485"/>
          <ac:picMkLst>
            <pc:docMk/>
            <pc:sldMk cId="1016260683" sldId="379"/>
            <ac:picMk id="16" creationId="{37051F1A-3BC5-C0DC-F24B-0813D0A64B17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52.981" v="519" actId="1076"/>
          <ac:picMkLst>
            <pc:docMk/>
            <pc:sldMk cId="1016260683" sldId="379"/>
            <ac:picMk id="26" creationId="{9BCCF357-704F-6F53-4C5F-61F434557573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33.604" v="510" actId="1076"/>
          <ac:picMkLst>
            <pc:docMk/>
            <pc:sldMk cId="1016260683" sldId="379"/>
            <ac:picMk id="30" creationId="{59DEF9DE-E913-BE30-D062-8BCF380DDCA3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37.401" v="512" actId="1076"/>
          <ac:picMkLst>
            <pc:docMk/>
            <pc:sldMk cId="1016260683" sldId="379"/>
            <ac:picMk id="35" creationId="{E9CBBE9C-BB5C-BBD2-C231-DFF01DFD9E0B}"/>
          </ac:picMkLst>
        </pc:picChg>
        <pc:picChg chg="mod">
          <ac:chgData name="eva.turro@germanredcross.de" userId="S::urn:spo:guest#eva.turro@germanredcross.de::" providerId="AD" clId="Web-{16336A9C-E0D3-371E-9117-A5F466E0DB87}" dt="2024-03-27T09:02:20.912" v="492" actId="1076"/>
          <ac:picMkLst>
            <pc:docMk/>
            <pc:sldMk cId="1016260683" sldId="379"/>
            <ac:picMk id="36" creationId="{42C44715-4731-DFC0-0A5B-71F4A2838436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45.043" v="516" actId="1076"/>
          <ac:picMkLst>
            <pc:docMk/>
            <pc:sldMk cId="1016260683" sldId="379"/>
            <ac:picMk id="37" creationId="{9DB52ED6-5E34-F9C5-9464-AA2AD17A91CD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9:03:31.370" v="509" actId="1076"/>
          <ac:picMkLst>
            <pc:docMk/>
            <pc:sldMk cId="1016260683" sldId="379"/>
            <ac:picMk id="39" creationId="{9402A590-2624-1F8D-B5A1-9899DFBE8EF2}"/>
          </ac:picMkLst>
        </pc:picChg>
        <pc:picChg chg="mod">
          <ac:chgData name="eva.turro@germanredcross.de" userId="S::urn:spo:guest#eva.turro@germanredcross.de::" providerId="AD" clId="Web-{16336A9C-E0D3-371E-9117-A5F466E0DB87}" dt="2024-03-27T09:03:55.137" v="520" actId="1076"/>
          <ac:picMkLst>
            <pc:docMk/>
            <pc:sldMk cId="1016260683" sldId="379"/>
            <ac:picMk id="42" creationId="{D1E32A0E-F0FD-75AE-CE84-63B4150ED232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9:03:50.543" v="518" actId="1076"/>
          <ac:picMkLst>
            <pc:docMk/>
            <pc:sldMk cId="1016260683" sldId="379"/>
            <ac:picMk id="44" creationId="{D54D7F9F-A88E-B29D-587B-97F9623B9F74}"/>
          </ac:picMkLst>
        </pc:picChg>
      </pc:sldChg>
      <pc:sldChg chg="addSp delSp modSp add replId">
        <pc:chgData name="eva.turro@germanredcross.de" userId="S::urn:spo:guest#eva.turro@germanredcross.de::" providerId="AD" clId="Web-{16336A9C-E0D3-371E-9117-A5F466E0DB87}" dt="2024-03-27T08:59:48.448" v="429" actId="20577"/>
        <pc:sldMkLst>
          <pc:docMk/>
          <pc:sldMk cId="2030265813" sldId="381"/>
        </pc:sldMkLst>
        <pc:spChg chg="del mod">
          <ac:chgData name="eva.turro@germanredcross.de" userId="S::urn:spo:guest#eva.turro@germanredcross.de::" providerId="AD" clId="Web-{16336A9C-E0D3-371E-9117-A5F466E0DB87}" dt="2024-03-27T08:41:06.557" v="83"/>
          <ac:spMkLst>
            <pc:docMk/>
            <pc:sldMk cId="2030265813" sldId="381"/>
            <ac:spMk id="2" creationId="{F2DBDC76-247F-D2D8-B1AA-83AE87466254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9:48.448" v="429" actId="20577"/>
          <ac:spMkLst>
            <pc:docMk/>
            <pc:sldMk cId="2030265813" sldId="381"/>
            <ac:spMk id="4" creationId="{B2A9055C-DEB7-F978-1F42-1209587FD60E}"/>
          </ac:spMkLst>
        </pc:spChg>
        <pc:spChg chg="add mod">
          <ac:chgData name="eva.turro@germanredcross.de" userId="S::urn:spo:guest#eva.turro@germanredcross.de::" providerId="AD" clId="Web-{16336A9C-E0D3-371E-9117-A5F466E0DB87}" dt="2024-03-27T08:48:32.901" v="253" actId="1076"/>
          <ac:spMkLst>
            <pc:docMk/>
            <pc:sldMk cId="2030265813" sldId="381"/>
            <ac:spMk id="5" creationId="{C3AA9E98-B20E-B762-3A94-6483C313EFF2}"/>
          </ac:spMkLst>
        </pc:spChg>
        <pc:spChg chg="add mod">
          <ac:chgData name="eva.turro@germanredcross.de" userId="S::urn:spo:guest#eva.turro@germanredcross.de::" providerId="AD" clId="Web-{16336A9C-E0D3-371E-9117-A5F466E0DB87}" dt="2024-03-27T08:49:21.576" v="281" actId="1076"/>
          <ac:spMkLst>
            <pc:docMk/>
            <pc:sldMk cId="2030265813" sldId="381"/>
            <ac:spMk id="8" creationId="{FBEEDE40-F6D1-E32F-9C1D-104AEBBD57F7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3:41.531" v="351" actId="1076"/>
          <ac:spMkLst>
            <pc:docMk/>
            <pc:sldMk cId="2030265813" sldId="381"/>
            <ac:spMk id="9" creationId="{3D3F6ED4-43B3-78AC-3D10-2FBD8F3B774C}"/>
          </ac:spMkLst>
        </pc:spChg>
        <pc:spChg chg="del">
          <ac:chgData name="eva.turro@germanredcross.de" userId="S::urn:spo:guest#eva.turro@germanredcross.de::" providerId="AD" clId="Web-{16336A9C-E0D3-371E-9117-A5F466E0DB87}" dt="2024-03-27T08:41:06.557" v="78"/>
          <ac:spMkLst>
            <pc:docMk/>
            <pc:sldMk cId="2030265813" sldId="381"/>
            <ac:spMk id="19" creationId="{3B8CAF90-9BC9-E855-09CD-B412C5712A37}"/>
          </ac:spMkLst>
        </pc:spChg>
        <pc:spChg chg="del mod">
          <ac:chgData name="eva.turro@germanredcross.de" userId="S::urn:spo:guest#eva.turro@germanredcross.de::" providerId="AD" clId="Web-{16336A9C-E0D3-371E-9117-A5F466E0DB87}" dt="2024-03-27T08:40:58.979" v="70"/>
          <ac:spMkLst>
            <pc:docMk/>
            <pc:sldMk cId="2030265813" sldId="381"/>
            <ac:spMk id="20" creationId="{9C1C3347-C223-8CF0-C82A-A604B4D7C5BD}"/>
          </ac:spMkLst>
        </pc:spChg>
        <pc:spChg chg="del">
          <ac:chgData name="eva.turro@germanredcross.de" userId="S::urn:spo:guest#eva.turro@germanredcross.de::" providerId="AD" clId="Web-{16336A9C-E0D3-371E-9117-A5F466E0DB87}" dt="2024-03-27T08:41:06.557" v="77"/>
          <ac:spMkLst>
            <pc:docMk/>
            <pc:sldMk cId="2030265813" sldId="381"/>
            <ac:spMk id="21" creationId="{56100C02-B09F-73EF-487A-665F50D881FE}"/>
          </ac:spMkLst>
        </pc:spChg>
        <pc:spChg chg="del">
          <ac:chgData name="eva.turro@germanredcross.de" userId="S::urn:spo:guest#eva.turro@germanredcross.de::" providerId="AD" clId="Web-{16336A9C-E0D3-371E-9117-A5F466E0DB87}" dt="2024-03-27T08:41:06.557" v="76"/>
          <ac:spMkLst>
            <pc:docMk/>
            <pc:sldMk cId="2030265813" sldId="381"/>
            <ac:spMk id="22" creationId="{60380DD7-69E3-C2BF-FF83-B591AED707AA}"/>
          </ac:spMkLst>
        </pc:spChg>
        <pc:spChg chg="del">
          <ac:chgData name="eva.turro@germanredcross.de" userId="S::urn:spo:guest#eva.turro@germanredcross.de::" providerId="AD" clId="Web-{16336A9C-E0D3-371E-9117-A5F466E0DB87}" dt="2024-03-27T08:41:06.557" v="75"/>
          <ac:spMkLst>
            <pc:docMk/>
            <pc:sldMk cId="2030265813" sldId="381"/>
            <ac:spMk id="23" creationId="{F9B50D86-8273-0E52-00AF-041B0F70901D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7:45.627" v="408" actId="1076"/>
          <ac:spMkLst>
            <pc:docMk/>
            <pc:sldMk cId="2030265813" sldId="381"/>
            <ac:spMk id="24" creationId="{21770B30-0857-8E66-1DC8-7BD2421E3472}"/>
          </ac:spMkLst>
        </pc:spChg>
        <pc:spChg chg="del">
          <ac:chgData name="eva.turro@germanredcross.de" userId="S::urn:spo:guest#eva.turro@germanredcross.de::" providerId="AD" clId="Web-{16336A9C-E0D3-371E-9117-A5F466E0DB87}" dt="2024-03-27T08:41:06.557" v="74"/>
          <ac:spMkLst>
            <pc:docMk/>
            <pc:sldMk cId="2030265813" sldId="381"/>
            <ac:spMk id="25" creationId="{B2644236-2556-55EA-C60D-0DE135906081}"/>
          </ac:spMkLst>
        </pc:spChg>
        <pc:spChg chg="del mod">
          <ac:chgData name="eva.turro@germanredcross.de" userId="S::urn:spo:guest#eva.turro@germanredcross.de::" providerId="AD" clId="Web-{16336A9C-E0D3-371E-9117-A5F466E0DB87}" dt="2024-03-27T08:41:06.557" v="73"/>
          <ac:spMkLst>
            <pc:docMk/>
            <pc:sldMk cId="2030265813" sldId="381"/>
            <ac:spMk id="28" creationId="{F809D29B-F5E6-9803-2934-FCE409D5DD57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7:31.626" v="406" actId="1076"/>
          <ac:spMkLst>
            <pc:docMk/>
            <pc:sldMk cId="2030265813" sldId="381"/>
            <ac:spMk id="29" creationId="{E94448ED-6888-E4C5-4239-021364CDE723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7:51.002" v="410" actId="1076"/>
          <ac:spMkLst>
            <pc:docMk/>
            <pc:sldMk cId="2030265813" sldId="381"/>
            <ac:spMk id="33" creationId="{51CFE37C-B161-A0C4-8264-145AC8ADB583}"/>
          </ac:spMkLst>
        </pc:spChg>
        <pc:spChg chg="add del mod">
          <ac:chgData name="eva.turro@germanredcross.de" userId="S::urn:spo:guest#eva.turro@germanredcross.de::" providerId="AD" clId="Web-{16336A9C-E0D3-371E-9117-A5F466E0DB87}" dt="2024-03-27T08:46:50.425" v="231"/>
          <ac:spMkLst>
            <pc:docMk/>
            <pc:sldMk cId="2030265813" sldId="381"/>
            <ac:spMk id="35" creationId="{6E9441E0-2484-AB95-702A-F698F96D8B3A}"/>
          </ac:spMkLst>
        </pc:spChg>
        <pc:spChg chg="add del mod">
          <ac:chgData name="eva.turro@germanredcross.de" userId="S::urn:spo:guest#eva.turro@germanredcross.de::" providerId="AD" clId="Web-{16336A9C-E0D3-371E-9117-A5F466E0DB87}" dt="2024-03-27T08:46:47.800" v="230"/>
          <ac:spMkLst>
            <pc:docMk/>
            <pc:sldMk cId="2030265813" sldId="381"/>
            <ac:spMk id="37" creationId="{1D963BAA-4EE8-3AD7-A0BB-C1F574436037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2:25.401" v="322" actId="1076"/>
          <ac:spMkLst>
            <pc:docMk/>
            <pc:sldMk cId="2030265813" sldId="381"/>
            <ac:spMk id="39" creationId="{089E078B-CD8A-7ECC-8B91-D458D0C6C0C1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35.144" v="376" actId="20577"/>
          <ac:spMkLst>
            <pc:docMk/>
            <pc:sldMk cId="2030265813" sldId="381"/>
            <ac:spMk id="43" creationId="{6BD3EFB3-C317-F73E-15EA-2BE8AD5ECFF5}"/>
          </ac:spMkLst>
        </pc:spChg>
        <pc:spChg chg="add del mod">
          <ac:chgData name="eva.turro@germanredcross.de" userId="S::urn:spo:guest#eva.turro@germanredcross.de::" providerId="AD" clId="Web-{16336A9C-E0D3-371E-9117-A5F466E0DB87}" dt="2024-03-27T08:46:45.300" v="229"/>
          <ac:spMkLst>
            <pc:docMk/>
            <pc:sldMk cId="2030265813" sldId="381"/>
            <ac:spMk id="45" creationId="{4A231093-111D-B138-15C9-5E6F8F5D867E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2:04.572" v="316" actId="1076"/>
          <ac:spMkLst>
            <pc:docMk/>
            <pc:sldMk cId="2030265813" sldId="381"/>
            <ac:spMk id="47" creationId="{45F21C6A-6B8D-049B-C38B-03454CF8DF5F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2:10.009" v="318" actId="1076"/>
          <ac:spMkLst>
            <pc:docMk/>
            <pc:sldMk cId="2030265813" sldId="381"/>
            <ac:spMk id="49" creationId="{297F867A-48CA-927C-2484-B71F2200AA41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2:31.933" v="324" actId="1076"/>
          <ac:spMkLst>
            <pc:docMk/>
            <pc:sldMk cId="2030265813" sldId="381"/>
            <ac:spMk id="51" creationId="{24ED55C3-A774-30F2-EAFD-A4F919DA7D5C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2:28.526" v="323" actId="1076"/>
          <ac:spMkLst>
            <pc:docMk/>
            <pc:sldMk cId="2030265813" sldId="381"/>
            <ac:spMk id="53" creationId="{07A45803-8920-CD6B-92C1-98C9019F5F36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7:09.374" v="403" actId="1076"/>
          <ac:spMkLst>
            <pc:docMk/>
            <pc:sldMk cId="2030265813" sldId="381"/>
            <ac:spMk id="55" creationId="{F01F6E12-177B-B6D1-54C4-E17D159F7DCC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1:02.989" v="305" actId="1076"/>
          <ac:spMkLst>
            <pc:docMk/>
            <pc:sldMk cId="2030265813" sldId="381"/>
            <ac:spMk id="57" creationId="{2E346FD1-0135-16EC-9887-1816A10A77DD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0:57.770" v="303" actId="1076"/>
          <ac:spMkLst>
            <pc:docMk/>
            <pc:sldMk cId="2030265813" sldId="381"/>
            <ac:spMk id="59" creationId="{96F4247C-988D-E563-7B91-21EC705584B5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1:14.099" v="307" actId="1076"/>
          <ac:spMkLst>
            <pc:docMk/>
            <pc:sldMk cId="2030265813" sldId="381"/>
            <ac:spMk id="61" creationId="{C3248B6F-1928-6A75-B4ED-80D508C85FE1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46.723" v="385" actId="20577"/>
          <ac:spMkLst>
            <pc:docMk/>
            <pc:sldMk cId="2030265813" sldId="381"/>
            <ac:spMk id="73" creationId="{22741CC7-048B-2E6C-C9DB-EE59DB98E4A2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21.206" v="372" actId="20577"/>
          <ac:spMkLst>
            <pc:docMk/>
            <pc:sldMk cId="2030265813" sldId="381"/>
            <ac:spMk id="74" creationId="{3D2FC848-67AE-B607-99C9-709F062B7906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33.551" v="374" actId="20577"/>
          <ac:spMkLst>
            <pc:docMk/>
            <pc:sldMk cId="2030265813" sldId="381"/>
            <ac:spMk id="75" creationId="{A89DC754-3C53-2CF7-69D9-4F003742CF36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49.255" v="388" actId="20577"/>
          <ac:spMkLst>
            <pc:docMk/>
            <pc:sldMk cId="2030265813" sldId="381"/>
            <ac:spMk id="76" creationId="{606F1135-D6E9-B940-094E-B7FD77853F68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4:17.753" v="367" actId="1076"/>
          <ac:spMkLst>
            <pc:docMk/>
            <pc:sldMk cId="2030265813" sldId="381"/>
            <ac:spMk id="78" creationId="{B2FF1021-9D43-22AB-A8C9-7B9E35398EC7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9:08.914" v="425" actId="14100"/>
          <ac:spMkLst>
            <pc:docMk/>
            <pc:sldMk cId="2030265813" sldId="381"/>
            <ac:spMk id="89" creationId="{0E0F7B2A-8F6B-F968-C58A-A9CCC1532480}"/>
          </ac:spMkLst>
        </pc:spChg>
        <pc:spChg chg="add mod">
          <ac:chgData name="eva.turro@germanredcross.de" userId="S::urn:spo:guest#eva.turro@germanredcross.de::" providerId="AD" clId="Web-{16336A9C-E0D3-371E-9117-A5F466E0DB87}" dt="2024-03-27T08:58:56.803" v="421" actId="1076"/>
          <ac:spMkLst>
            <pc:docMk/>
            <pc:sldMk cId="2030265813" sldId="381"/>
            <ac:spMk id="91" creationId="{28B396E8-D172-4AEA-CBE0-26F05E3629F4}"/>
          </ac:spMkLst>
        </pc:spChg>
        <pc:spChg chg="add mod ord">
          <ac:chgData name="eva.turro@germanredcross.de" userId="S::urn:spo:guest#eva.turro@germanredcross.de::" providerId="AD" clId="Web-{16336A9C-E0D3-371E-9117-A5F466E0DB87}" dt="2024-03-27T08:59:43.244" v="428"/>
          <ac:spMkLst>
            <pc:docMk/>
            <pc:sldMk cId="2030265813" sldId="381"/>
            <ac:spMk id="95" creationId="{816D139B-2426-AA70-C7BD-72A2C9CDCC87}"/>
          </ac:spMkLst>
        </pc:spChg>
        <pc:picChg chg="del">
          <ac:chgData name="eva.turro@germanredcross.de" userId="S::urn:spo:guest#eva.turro@germanredcross.de::" providerId="AD" clId="Web-{16336A9C-E0D3-371E-9117-A5F466E0DB87}" dt="2024-03-27T08:40:57.479" v="68"/>
          <ac:picMkLst>
            <pc:docMk/>
            <pc:sldMk cId="2030265813" sldId="381"/>
            <ac:picMk id="6" creationId="{35D0DC25-F824-4E0D-4498-2918EF0B0D4D}"/>
          </ac:picMkLst>
        </pc:picChg>
        <pc:picChg chg="del">
          <ac:chgData name="eva.turro@germanredcross.de" userId="S::urn:spo:guest#eva.turro@germanredcross.de::" providerId="AD" clId="Web-{16336A9C-E0D3-371E-9117-A5F466E0DB87}" dt="2024-03-27T08:41:06.557" v="82"/>
          <ac:picMkLst>
            <pc:docMk/>
            <pc:sldMk cId="2030265813" sldId="381"/>
            <ac:picMk id="7" creationId="{2DCB2663-35D6-FACB-CC11-8AB8C5230FBC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7:33.594" v="407" actId="1076"/>
          <ac:picMkLst>
            <pc:docMk/>
            <pc:sldMk cId="2030265813" sldId="381"/>
            <ac:picMk id="11" creationId="{BE886893-23F4-8DB8-D9AB-50BEBA98C527}"/>
          </ac:picMkLst>
        </pc:picChg>
        <pc:picChg chg="del">
          <ac:chgData name="eva.turro@germanredcross.de" userId="S::urn:spo:guest#eva.turro@germanredcross.de::" providerId="AD" clId="Web-{16336A9C-E0D3-371E-9117-A5F466E0DB87}" dt="2024-03-27T08:41:06.557" v="81"/>
          <ac:picMkLst>
            <pc:docMk/>
            <pc:sldMk cId="2030265813" sldId="381"/>
            <ac:picMk id="12" creationId="{18A8E139-A32E-3DCE-AD6E-6CA0175F755C}"/>
          </ac:picMkLst>
        </pc:picChg>
        <pc:picChg chg="add del mod">
          <ac:chgData name="eva.turro@germanredcross.de" userId="S::urn:spo:guest#eva.turro@germanredcross.de::" providerId="AD" clId="Web-{16336A9C-E0D3-371E-9117-A5F466E0DB87}" dt="2024-03-27T08:52:58.013" v="332"/>
          <ac:picMkLst>
            <pc:docMk/>
            <pc:sldMk cId="2030265813" sldId="381"/>
            <ac:picMk id="14" creationId="{5CC8015E-BFED-6A37-0250-1700DCAD95E3}"/>
          </ac:picMkLst>
        </pc:picChg>
        <pc:picChg chg="del">
          <ac:chgData name="eva.turro@germanredcross.de" userId="S::urn:spo:guest#eva.turro@germanredcross.de::" providerId="AD" clId="Web-{16336A9C-E0D3-371E-9117-A5F466E0DB87}" dt="2024-03-27T08:41:06.557" v="80"/>
          <ac:picMkLst>
            <pc:docMk/>
            <pc:sldMk cId="2030265813" sldId="381"/>
            <ac:picMk id="15" creationId="{FC02E820-0B8F-B7CB-AD86-6AFEA53F8AE4}"/>
          </ac:picMkLst>
        </pc:picChg>
        <pc:picChg chg="del">
          <ac:chgData name="eva.turro@germanredcross.de" userId="S::urn:spo:guest#eva.turro@germanredcross.de::" providerId="AD" clId="Web-{16336A9C-E0D3-371E-9117-A5F466E0DB87}" dt="2024-03-27T08:41:06.557" v="79"/>
          <ac:picMkLst>
            <pc:docMk/>
            <pc:sldMk cId="2030265813" sldId="381"/>
            <ac:picMk id="16" creationId="{37051F1A-3BC5-C0DC-F24B-0813D0A64B17}"/>
          </ac:picMkLst>
        </pc:picChg>
        <pc:picChg chg="del">
          <ac:chgData name="eva.turro@germanredcross.de" userId="S::urn:spo:guest#eva.turro@germanredcross.de::" providerId="AD" clId="Web-{16336A9C-E0D3-371E-9117-A5F466E0DB87}" dt="2024-03-27T08:40:55.650" v="67"/>
          <ac:picMkLst>
            <pc:docMk/>
            <pc:sldMk cId="2030265813" sldId="381"/>
            <ac:picMk id="18" creationId="{D2EF1063-4F19-99AA-AEAB-25009444B97D}"/>
          </ac:picMkLst>
        </pc:picChg>
        <pc:picChg chg="del">
          <ac:chgData name="eva.turro@germanredcross.de" userId="S::urn:spo:guest#eva.turro@germanredcross.de::" providerId="AD" clId="Web-{16336A9C-E0D3-371E-9117-A5F466E0DB87}" dt="2024-03-27T08:40:59.432" v="71"/>
          <ac:picMkLst>
            <pc:docMk/>
            <pc:sldMk cId="2030265813" sldId="381"/>
            <ac:picMk id="27" creationId="{EDEA2F4B-A507-04D0-63C1-26CC6CB47CDF}"/>
          </ac:picMkLst>
        </pc:picChg>
        <pc:picChg chg="add del mod">
          <ac:chgData name="eva.turro@germanredcross.de" userId="S::urn:spo:guest#eva.turro@germanredcross.de::" providerId="AD" clId="Web-{16336A9C-E0D3-371E-9117-A5F466E0DB87}" dt="2024-03-27T08:53:03.310" v="334"/>
          <ac:picMkLst>
            <pc:docMk/>
            <pc:sldMk cId="2030265813" sldId="381"/>
            <ac:picMk id="31" creationId="{B0884D33-F8CC-C663-4083-6172126CEB8F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2:34.589" v="325" actId="1076"/>
          <ac:picMkLst>
            <pc:docMk/>
            <pc:sldMk cId="2030265813" sldId="381"/>
            <ac:picMk id="41" creationId="{C5D449A7-A402-9097-9B51-D607897E7AEE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1:00.098" v="304" actId="1076"/>
          <ac:picMkLst>
            <pc:docMk/>
            <pc:sldMk cId="2030265813" sldId="381"/>
            <ac:picMk id="56" creationId="{767EE447-83E8-FD0D-0836-85622598A5BD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2:54.106" v="329" actId="14100"/>
          <ac:picMkLst>
            <pc:docMk/>
            <pc:sldMk cId="2030265813" sldId="381"/>
            <ac:picMk id="58" creationId="{9901129B-CCAF-E90C-5F38-85C20265C38E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1:11.458" v="306" actId="1076"/>
          <ac:picMkLst>
            <pc:docMk/>
            <pc:sldMk cId="2030265813" sldId="381"/>
            <ac:picMk id="60" creationId="{BBCFAF1A-D742-4661-646E-D78BA3CDABE2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2:13.307" v="319" actId="1076"/>
          <ac:picMkLst>
            <pc:docMk/>
            <pc:sldMk cId="2030265813" sldId="381"/>
            <ac:picMk id="63" creationId="{28E4653C-32C6-4BDF-5CB4-B8D671E6EFA4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2:06.572" v="317" actId="1076"/>
          <ac:picMkLst>
            <pc:docMk/>
            <pc:sldMk cId="2030265813" sldId="381"/>
            <ac:picMk id="65" creationId="{2DA848CD-3889-0339-5FE1-3B7822E37CDD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0:50.707" v="301" actId="1076"/>
          <ac:picMkLst>
            <pc:docMk/>
            <pc:sldMk cId="2030265813" sldId="381"/>
            <ac:picMk id="67" creationId="{222D5AEA-4DFA-28FB-E6D0-D14D660F1D97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2:45.965" v="328" actId="1076"/>
          <ac:picMkLst>
            <pc:docMk/>
            <pc:sldMk cId="2030265813" sldId="381"/>
            <ac:picMk id="69" creationId="{E2FDCE7B-74C3-E830-B6C0-D087BA928F78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7:28.625" v="405" actId="1076"/>
          <ac:picMkLst>
            <pc:docMk/>
            <pc:sldMk cId="2030265813" sldId="381"/>
            <ac:picMk id="70" creationId="{F3747932-BB99-2388-1C69-4730A8AF149F}"/>
          </ac:picMkLst>
        </pc:picChg>
        <pc:picChg chg="add del">
          <ac:chgData name="eva.turro@germanredcross.de" userId="S::urn:spo:guest#eva.turro@germanredcross.de::" providerId="AD" clId="Web-{16336A9C-E0D3-371E-9117-A5F466E0DB87}" dt="2024-03-27T08:53:06.170" v="336"/>
          <ac:picMkLst>
            <pc:docMk/>
            <pc:sldMk cId="2030265813" sldId="381"/>
            <ac:picMk id="71" creationId="{9953CF81-7FEC-CCAC-E3FC-951525A183D7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7:48.174" v="409" actId="1076"/>
          <ac:picMkLst>
            <pc:docMk/>
            <pc:sldMk cId="2030265813" sldId="381"/>
            <ac:picMk id="72" creationId="{21186C32-9D11-B8AB-427F-D849FA648FC8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4:17.721" v="366" actId="1076"/>
          <ac:picMkLst>
            <pc:docMk/>
            <pc:sldMk cId="2030265813" sldId="381"/>
            <ac:picMk id="77" creationId="{90260431-0C26-FEBE-0A2E-13DA1F388817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4:17.768" v="368" actId="1076"/>
          <ac:picMkLst>
            <pc:docMk/>
            <pc:sldMk cId="2030265813" sldId="381"/>
            <ac:picMk id="79" creationId="{A7DE6171-D070-F614-E199-93BC431ADE51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4:17.784" v="369" actId="1076"/>
          <ac:picMkLst>
            <pc:docMk/>
            <pc:sldMk cId="2030265813" sldId="381"/>
            <ac:picMk id="80" creationId="{70D4E512-DB18-C98D-E258-121602C485B3}"/>
          </ac:picMkLst>
        </pc:picChg>
        <pc:picChg chg="add del mod">
          <ac:chgData name="eva.turro@germanredcross.de" userId="S::urn:spo:guest#eva.turro@germanredcross.de::" providerId="AD" clId="Web-{16336A9C-E0D3-371E-9117-A5F466E0DB87}" dt="2024-03-27T08:55:00.896" v="391"/>
          <ac:picMkLst>
            <pc:docMk/>
            <pc:sldMk cId="2030265813" sldId="381"/>
            <ac:picMk id="81" creationId="{D745F888-3DA8-C7C1-14D2-C7184D1FCAD7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4:17.799" v="371" actId="1076"/>
          <ac:picMkLst>
            <pc:docMk/>
            <pc:sldMk cId="2030265813" sldId="381"/>
            <ac:picMk id="82" creationId="{1F78739D-8EE9-F461-D330-A2C47EBB9F3D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5:08.162" v="393" actId="1076"/>
          <ac:picMkLst>
            <pc:docMk/>
            <pc:sldMk cId="2030265813" sldId="381"/>
            <ac:picMk id="84" creationId="{C7C1EBD7-48D3-D03A-8AB3-16260F78A426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7:11.124" v="404" actId="1076"/>
          <ac:picMkLst>
            <pc:docMk/>
            <pc:sldMk cId="2030265813" sldId="381"/>
            <ac:picMk id="85" creationId="{828E5A73-50DE-7925-D202-5C55CC1968C9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6:56.904" v="399" actId="1076"/>
          <ac:picMkLst>
            <pc:docMk/>
            <pc:sldMk cId="2030265813" sldId="381"/>
            <ac:picMk id="86" creationId="{908AE8D9-4BAA-5757-8327-83D918896BB8}"/>
          </ac:picMkLst>
        </pc:picChg>
        <pc:picChg chg="add mod">
          <ac:chgData name="eva.turro@germanredcross.de" userId="S::urn:spo:guest#eva.turro@germanredcross.de::" providerId="AD" clId="Web-{16336A9C-E0D3-371E-9117-A5F466E0DB87}" dt="2024-03-27T08:59:05.726" v="424" actId="1076"/>
          <ac:picMkLst>
            <pc:docMk/>
            <pc:sldMk cId="2030265813" sldId="381"/>
            <ac:picMk id="93" creationId="{F4420C72-6530-E5CD-ED13-4F24354C4BDA}"/>
          </ac:picMkLst>
        </pc:picChg>
        <pc:cxnChg chg="add mod">
          <ac:chgData name="eva.turro@germanredcross.de" userId="S::urn:spo:guest#eva.turro@germanredcross.de::" providerId="AD" clId="Web-{16336A9C-E0D3-371E-9117-A5F466E0DB87}" dt="2024-03-27T08:58:28.989" v="414" actId="14100"/>
          <ac:cxnSpMkLst>
            <pc:docMk/>
            <pc:sldMk cId="2030265813" sldId="381"/>
            <ac:cxnSpMk id="87" creationId="{360FD06F-F30A-CFCB-AF05-6D0A7F0E09F9}"/>
          </ac:cxnSpMkLst>
        </pc:cxnChg>
      </pc:sldChg>
      <pc:sldChg chg="add replId">
        <pc:chgData name="eva.turro@germanredcross.de" userId="S::urn:spo:guest#eva.turro@germanredcross.de::" providerId="AD" clId="Web-{16336A9C-E0D3-371E-9117-A5F466E0DB87}" dt="2024-03-27T08:41:57.483" v="104"/>
        <pc:sldMkLst>
          <pc:docMk/>
          <pc:sldMk cId="4098087971" sldId="382"/>
        </pc:sldMkLst>
      </pc:sldChg>
    </pc:docChg>
  </pc:docChgLst>
  <pc:docChgLst>
    <pc:chgData name="eva.turro@germanredcross.de" userId="S::urn:spo:guest#eva.turro@germanredcross.de::" providerId="AD" clId="Web-{E84D60B4-6381-4A3D-6EEB-8709DF8FE77A}"/>
    <pc:docChg chg="modSld">
      <pc:chgData name="eva.turro@germanredcross.de" userId="S::urn:spo:guest#eva.turro@germanredcross.de::" providerId="AD" clId="Web-{E84D60B4-6381-4A3D-6EEB-8709DF8FE77A}" dt="2024-03-29T14:51:56.349" v="38" actId="14100"/>
      <pc:docMkLst>
        <pc:docMk/>
      </pc:docMkLst>
      <pc:sldChg chg="addSp delSp modSp">
        <pc:chgData name="eva.turro@germanredcross.de" userId="S::urn:spo:guest#eva.turro@germanredcross.de::" providerId="AD" clId="Web-{E84D60B4-6381-4A3D-6EEB-8709DF8FE77A}" dt="2024-03-29T14:51:56.349" v="38" actId="14100"/>
        <pc:sldMkLst>
          <pc:docMk/>
          <pc:sldMk cId="2030265813" sldId="381"/>
        </pc:sldMkLst>
        <pc:spChg chg="add del mod">
          <ac:chgData name="eva.turro@germanredcross.de" userId="S::urn:spo:guest#eva.turro@germanredcross.de::" providerId="AD" clId="Web-{E84D60B4-6381-4A3D-6EEB-8709DF8FE77A}" dt="2024-03-29T14:50:21.848" v="27"/>
          <ac:spMkLst>
            <pc:docMk/>
            <pc:sldMk cId="2030265813" sldId="381"/>
            <ac:spMk id="16" creationId="{0FDAFD05-9B3F-CF6D-6BCE-6314974F7E1C}"/>
          </ac:spMkLst>
        </pc:spChg>
        <pc:spChg chg="mod">
          <ac:chgData name="eva.turro@germanredcross.de" userId="S::urn:spo:guest#eva.turro@germanredcross.de::" providerId="AD" clId="Web-{E84D60B4-6381-4A3D-6EEB-8709DF8FE77A}" dt="2024-03-29T14:32:30.365" v="22" actId="1076"/>
          <ac:spMkLst>
            <pc:docMk/>
            <pc:sldMk cId="2030265813" sldId="381"/>
            <ac:spMk id="17" creationId="{2997C420-DB8C-1465-9554-63414B5DEC9E}"/>
          </ac:spMkLst>
        </pc:spChg>
        <pc:spChg chg="add del mod">
          <ac:chgData name="eva.turro@germanredcross.de" userId="S::urn:spo:guest#eva.turro@germanredcross.de::" providerId="AD" clId="Web-{E84D60B4-6381-4A3D-6EEB-8709DF8FE77A}" dt="2024-03-29T14:50:27.426" v="30"/>
          <ac:spMkLst>
            <pc:docMk/>
            <pc:sldMk cId="2030265813" sldId="381"/>
            <ac:spMk id="18" creationId="{AA3D091B-B31D-E68B-048A-327A44AF598A}"/>
          </ac:spMkLst>
        </pc:spChg>
        <pc:spChg chg="add mod">
          <ac:chgData name="eva.turro@germanredcross.de" userId="S::urn:spo:guest#eva.turro@germanredcross.de::" providerId="AD" clId="Web-{E84D60B4-6381-4A3D-6EEB-8709DF8FE77A}" dt="2024-03-29T14:50:39.302" v="34" actId="20577"/>
          <ac:spMkLst>
            <pc:docMk/>
            <pc:sldMk cId="2030265813" sldId="381"/>
            <ac:spMk id="19" creationId="{7A5A4877-5F18-2F9B-E2B0-E5C947064121}"/>
          </ac:spMkLst>
        </pc:spChg>
        <pc:spChg chg="mod">
          <ac:chgData name="eva.turro@germanredcross.de" userId="S::urn:spo:guest#eva.turro@germanredcross.de::" providerId="AD" clId="Web-{E84D60B4-6381-4A3D-6EEB-8709DF8FE77A}" dt="2024-03-29T14:32:11.037" v="18" actId="20577"/>
          <ac:spMkLst>
            <pc:docMk/>
            <pc:sldMk cId="2030265813" sldId="381"/>
            <ac:spMk id="33" creationId="{51CFE37C-B161-A0C4-8264-145AC8ADB583}"/>
          </ac:spMkLst>
        </pc:spChg>
        <pc:spChg chg="mod">
          <ac:chgData name="eva.turro@germanredcross.de" userId="S::urn:spo:guest#eva.turro@germanredcross.de::" providerId="AD" clId="Web-{E84D60B4-6381-4A3D-6EEB-8709DF8FE77A}" dt="2024-03-29T14:31:55.709" v="8" actId="20577"/>
          <ac:spMkLst>
            <pc:docMk/>
            <pc:sldMk cId="2030265813" sldId="381"/>
            <ac:spMk id="47" creationId="{45F21C6A-6B8D-049B-C38B-03454CF8DF5F}"/>
          </ac:spMkLst>
        </pc:spChg>
        <pc:spChg chg="mod">
          <ac:chgData name="eva.turro@germanredcross.de" userId="S::urn:spo:guest#eva.turro@germanredcross.de::" providerId="AD" clId="Web-{E84D60B4-6381-4A3D-6EEB-8709DF8FE77A}" dt="2024-03-29T14:32:06.756" v="16" actId="20577"/>
          <ac:spMkLst>
            <pc:docMk/>
            <pc:sldMk cId="2030265813" sldId="381"/>
            <ac:spMk id="49" creationId="{297F867A-48CA-927C-2484-B71F2200AA41}"/>
          </ac:spMkLst>
        </pc:spChg>
        <pc:spChg chg="mod">
          <ac:chgData name="eva.turro@germanredcross.de" userId="S::urn:spo:guest#eva.turro@germanredcross.de::" providerId="AD" clId="Web-{E84D60B4-6381-4A3D-6EEB-8709DF8FE77A}" dt="2024-03-29T14:32:00.646" v="10" actId="20577"/>
          <ac:spMkLst>
            <pc:docMk/>
            <pc:sldMk cId="2030265813" sldId="381"/>
            <ac:spMk id="61" creationId="{C3248B6F-1928-6A75-B4ED-80D508C85FE1}"/>
          </ac:spMkLst>
        </pc:spChg>
        <pc:spChg chg="mod">
          <ac:chgData name="eva.turro@germanredcross.de" userId="S::urn:spo:guest#eva.turro@germanredcross.de::" providerId="AD" clId="Web-{E84D60B4-6381-4A3D-6EEB-8709DF8FE77A}" dt="2024-03-29T14:31:49.506" v="3" actId="20577"/>
          <ac:spMkLst>
            <pc:docMk/>
            <pc:sldMk cId="2030265813" sldId="381"/>
            <ac:spMk id="74" creationId="{3D2FC848-67AE-B607-99C9-709F062B7906}"/>
          </ac:spMkLst>
        </pc:spChg>
        <pc:spChg chg="mod">
          <ac:chgData name="eva.turro@germanredcross.de" userId="S::urn:spo:guest#eva.turro@germanredcross.de::" providerId="AD" clId="Web-{E84D60B4-6381-4A3D-6EEB-8709DF8FE77A}" dt="2024-03-29T14:31:52.881" v="6" actId="20577"/>
          <ac:spMkLst>
            <pc:docMk/>
            <pc:sldMk cId="2030265813" sldId="381"/>
            <ac:spMk id="75" creationId="{A89DC754-3C53-2CF7-69D9-4F003742CF36}"/>
          </ac:spMkLst>
        </pc:spChg>
        <pc:spChg chg="mod">
          <ac:chgData name="eva.turro@germanredcross.de" userId="S::urn:spo:guest#eva.turro@germanredcross.de::" providerId="AD" clId="Web-{E84D60B4-6381-4A3D-6EEB-8709DF8FE77A}" dt="2024-03-29T14:31:31.662" v="1" actId="20577"/>
          <ac:spMkLst>
            <pc:docMk/>
            <pc:sldMk cId="2030265813" sldId="381"/>
            <ac:spMk id="78" creationId="{B2FF1021-9D43-22AB-A8C9-7B9E35398EC7}"/>
          </ac:spMkLst>
        </pc:spChg>
        <pc:picChg chg="add mod">
          <ac:chgData name="eva.turro@germanredcross.de" userId="S::urn:spo:guest#eva.turro@germanredcross.de::" providerId="AD" clId="Web-{E84D60B4-6381-4A3D-6EEB-8709DF8FE77A}" dt="2024-03-29T14:51:52.099" v="37" actId="1076"/>
          <ac:picMkLst>
            <pc:docMk/>
            <pc:sldMk cId="2030265813" sldId="381"/>
            <ac:picMk id="20" creationId="{4A5C8DE6-A4C3-F89F-417B-0B1477FECD0C}"/>
          </ac:picMkLst>
        </pc:picChg>
        <pc:picChg chg="mod">
          <ac:chgData name="eva.turro@germanredcross.de" userId="S::urn:spo:guest#eva.turro@germanredcross.de::" providerId="AD" clId="Web-{E84D60B4-6381-4A3D-6EEB-8709DF8FE77A}" dt="2024-03-29T14:32:38.365" v="24" actId="1076"/>
          <ac:picMkLst>
            <pc:docMk/>
            <pc:sldMk cId="2030265813" sldId="381"/>
            <ac:picMk id="41" creationId="{C5D449A7-A402-9097-9B51-D607897E7AEE}"/>
          </ac:picMkLst>
        </pc:picChg>
        <pc:picChg chg="mod">
          <ac:chgData name="eva.turro@germanredcross.de" userId="S::urn:spo:guest#eva.turro@germanredcross.de::" providerId="AD" clId="Web-{E84D60B4-6381-4A3D-6EEB-8709DF8FE77A}" dt="2024-03-29T14:32:36.178" v="23" actId="1076"/>
          <ac:picMkLst>
            <pc:docMk/>
            <pc:sldMk cId="2030265813" sldId="381"/>
            <ac:picMk id="67" creationId="{222D5AEA-4DFA-28FB-E6D0-D14D660F1D97}"/>
          </ac:picMkLst>
        </pc:picChg>
        <pc:cxnChg chg="mod">
          <ac:chgData name="eva.turro@germanredcross.de" userId="S::urn:spo:guest#eva.turro@germanredcross.de::" providerId="AD" clId="Web-{E84D60B4-6381-4A3D-6EEB-8709DF8FE77A}" dt="2024-03-29T14:51:56.349" v="38" actId="14100"/>
          <ac:cxnSpMkLst>
            <pc:docMk/>
            <pc:sldMk cId="2030265813" sldId="381"/>
            <ac:cxnSpMk id="15" creationId="{4CBBBEC3-0234-ADF4-8AF5-B4D5F9120D7E}"/>
          </ac:cxnSpMkLst>
        </pc:cxnChg>
      </pc:sldChg>
    </pc:docChg>
  </pc:docChgLst>
  <pc:docChgLst>
    <pc:chgData name="Alexandra Machado" userId="6c8c191c-1e51-4f9b-ab67-1f5a73150364" providerId="ADAL" clId="{D8549AC1-FD5A-4E6C-89C8-5F74E9D382DB}"/>
    <pc:docChg chg="undo custSel addSld delSld modSld">
      <pc:chgData name="Alexandra Machado" userId="6c8c191c-1e51-4f9b-ab67-1f5a73150364" providerId="ADAL" clId="{D8549AC1-FD5A-4E6C-89C8-5F74E9D382DB}" dt="2024-04-20T14:51:02.487" v="1406" actId="729"/>
      <pc:docMkLst>
        <pc:docMk/>
      </pc:docMkLst>
      <pc:sldChg chg="mod modShow">
        <pc:chgData name="Alexandra Machado" userId="6c8c191c-1e51-4f9b-ab67-1f5a73150364" providerId="ADAL" clId="{D8549AC1-FD5A-4E6C-89C8-5F74E9D382DB}" dt="2024-04-20T14:51:02.487" v="1406" actId="729"/>
        <pc:sldMkLst>
          <pc:docMk/>
          <pc:sldMk cId="0" sldId="258"/>
        </pc:sldMkLst>
      </pc:sldChg>
      <pc:sldChg chg="modSp mod">
        <pc:chgData name="Alexandra Machado" userId="6c8c191c-1e51-4f9b-ab67-1f5a73150364" providerId="ADAL" clId="{D8549AC1-FD5A-4E6C-89C8-5F74E9D382DB}" dt="2024-03-26T21:27:04.475" v="66" actId="20577"/>
        <pc:sldMkLst>
          <pc:docMk/>
          <pc:sldMk cId="0" sldId="260"/>
        </pc:sldMkLst>
        <pc:spChg chg="mod">
          <ac:chgData name="Alexandra Machado" userId="6c8c191c-1e51-4f9b-ab67-1f5a73150364" providerId="ADAL" clId="{D8549AC1-FD5A-4E6C-89C8-5F74E9D382DB}" dt="2024-03-26T21:27:04.475" v="66" actId="20577"/>
          <ac:spMkLst>
            <pc:docMk/>
            <pc:sldMk cId="0" sldId="260"/>
            <ac:spMk id="537" creationId="{00000000-0000-0000-0000-000000000000}"/>
          </ac:spMkLst>
        </pc:spChg>
      </pc:sldChg>
      <pc:sldChg chg="modSp mod">
        <pc:chgData name="Alexandra Machado" userId="6c8c191c-1e51-4f9b-ab67-1f5a73150364" providerId="ADAL" clId="{D8549AC1-FD5A-4E6C-89C8-5F74E9D382DB}" dt="2024-04-01T20:09:27.268" v="1224" actId="1076"/>
        <pc:sldMkLst>
          <pc:docMk/>
          <pc:sldMk cId="3836459905" sldId="375"/>
        </pc:sldMkLst>
        <pc:picChg chg="mod">
          <ac:chgData name="Alexandra Machado" userId="6c8c191c-1e51-4f9b-ab67-1f5a73150364" providerId="ADAL" clId="{D8549AC1-FD5A-4E6C-89C8-5F74E9D382DB}" dt="2024-04-01T20:09:27.268" v="1224" actId="1076"/>
          <ac:picMkLst>
            <pc:docMk/>
            <pc:sldMk cId="3836459905" sldId="375"/>
            <ac:picMk id="4" creationId="{9A36B3E9-FB91-BFF1-49F4-B46035BDB812}"/>
          </ac:picMkLst>
        </pc:picChg>
      </pc:sldChg>
      <pc:sldChg chg="modSp mod">
        <pc:chgData name="Alexandra Machado" userId="6c8c191c-1e51-4f9b-ab67-1f5a73150364" providerId="ADAL" clId="{D8549AC1-FD5A-4E6C-89C8-5F74E9D382DB}" dt="2024-03-26T21:26:38.432" v="60" actId="20577"/>
        <pc:sldMkLst>
          <pc:docMk/>
          <pc:sldMk cId="2091501715" sldId="376"/>
        </pc:sldMkLst>
        <pc:spChg chg="mod">
          <ac:chgData name="Alexandra Machado" userId="6c8c191c-1e51-4f9b-ab67-1f5a73150364" providerId="ADAL" clId="{D8549AC1-FD5A-4E6C-89C8-5F74E9D382DB}" dt="2024-03-26T21:26:38.432" v="60" actId="20577"/>
          <ac:spMkLst>
            <pc:docMk/>
            <pc:sldMk cId="2091501715" sldId="376"/>
            <ac:spMk id="2" creationId="{F2DBDC76-247F-D2D8-B1AA-83AE87466254}"/>
          </ac:spMkLst>
        </pc:spChg>
      </pc:sldChg>
      <pc:sldChg chg="addSp delSp modSp mod">
        <pc:chgData name="Alexandra Machado" userId="6c8c191c-1e51-4f9b-ab67-1f5a73150364" providerId="ADAL" clId="{D8549AC1-FD5A-4E6C-89C8-5F74E9D382DB}" dt="2024-04-01T11:02:44.815" v="874" actId="1076"/>
        <pc:sldMkLst>
          <pc:docMk/>
          <pc:sldMk cId="1601656292" sldId="377"/>
        </pc:sldMkLst>
        <pc:spChg chg="add mod">
          <ac:chgData name="Alexandra Machado" userId="6c8c191c-1e51-4f9b-ab67-1f5a73150364" providerId="ADAL" clId="{D8549AC1-FD5A-4E6C-89C8-5F74E9D382DB}" dt="2024-04-01T10:47:00.427" v="810" actId="1076"/>
          <ac:spMkLst>
            <pc:docMk/>
            <pc:sldMk cId="1601656292" sldId="377"/>
            <ac:spMk id="10" creationId="{3F275C2F-7722-E836-23FB-51A7D9872D0A}"/>
          </ac:spMkLst>
        </pc:spChg>
        <pc:spChg chg="mod">
          <ac:chgData name="Alexandra Machado" userId="6c8c191c-1e51-4f9b-ab67-1f5a73150364" providerId="ADAL" clId="{D8549AC1-FD5A-4E6C-89C8-5F74E9D382DB}" dt="2024-04-01T10:42:22.805" v="734" actId="1076"/>
          <ac:spMkLst>
            <pc:docMk/>
            <pc:sldMk cId="1601656292" sldId="377"/>
            <ac:spMk id="19" creationId="{3B8CAF90-9BC9-E855-09CD-B412C5712A37}"/>
          </ac:spMkLst>
        </pc:spChg>
        <pc:spChg chg="mod">
          <ac:chgData name="Alexandra Machado" userId="6c8c191c-1e51-4f9b-ab67-1f5a73150364" providerId="ADAL" clId="{D8549AC1-FD5A-4E6C-89C8-5F74E9D382DB}" dt="2024-04-01T10:46:07.447" v="804" actId="1076"/>
          <ac:spMkLst>
            <pc:docMk/>
            <pc:sldMk cId="1601656292" sldId="377"/>
            <ac:spMk id="21" creationId="{56100C02-B09F-73EF-487A-665F50D881FE}"/>
          </ac:spMkLst>
        </pc:spChg>
        <pc:spChg chg="mod">
          <ac:chgData name="Alexandra Machado" userId="6c8c191c-1e51-4f9b-ab67-1f5a73150364" providerId="ADAL" clId="{D8549AC1-FD5A-4E6C-89C8-5F74E9D382DB}" dt="2024-04-01T10:43:07.405" v="743" actId="14100"/>
          <ac:spMkLst>
            <pc:docMk/>
            <pc:sldMk cId="1601656292" sldId="377"/>
            <ac:spMk id="28" creationId="{F809D29B-F5E6-9803-2934-FCE409D5DD57}"/>
          </ac:spMkLst>
        </pc:spChg>
        <pc:picChg chg="add mod">
          <ac:chgData name="Alexandra Machado" userId="6c8c191c-1e51-4f9b-ab67-1f5a73150364" providerId="ADAL" clId="{D8549AC1-FD5A-4E6C-89C8-5F74E9D382DB}" dt="2024-04-01T10:42:17.818" v="733" actId="1076"/>
          <ac:picMkLst>
            <pc:docMk/>
            <pc:sldMk cId="1601656292" sldId="377"/>
            <ac:picMk id="4" creationId="{7844C963-E7A3-EEC1-AEBF-BD1AD124B46B}"/>
          </ac:picMkLst>
        </pc:picChg>
        <pc:picChg chg="add mod">
          <ac:chgData name="Alexandra Machado" userId="6c8c191c-1e51-4f9b-ab67-1f5a73150364" providerId="ADAL" clId="{D8549AC1-FD5A-4E6C-89C8-5F74E9D382DB}" dt="2024-04-01T10:45:12.306" v="798" actId="1076"/>
          <ac:picMkLst>
            <pc:docMk/>
            <pc:sldMk cId="1601656292" sldId="377"/>
            <ac:picMk id="5" creationId="{3E5AC904-1B89-614E-B747-A515BC5F2626}"/>
          </ac:picMkLst>
        </pc:picChg>
        <pc:picChg chg="mod">
          <ac:chgData name="Alexandra Machado" userId="6c8c191c-1e51-4f9b-ab67-1f5a73150364" providerId="ADAL" clId="{D8549AC1-FD5A-4E6C-89C8-5F74E9D382DB}" dt="2024-04-01T10:45:16.341" v="799" actId="1076"/>
          <ac:picMkLst>
            <pc:docMk/>
            <pc:sldMk cId="1601656292" sldId="377"/>
            <ac:picMk id="7" creationId="{2DCB2663-35D6-FACB-CC11-8AB8C5230FBC}"/>
          </ac:picMkLst>
        </pc:picChg>
        <pc:picChg chg="add mod">
          <ac:chgData name="Alexandra Machado" userId="6c8c191c-1e51-4f9b-ab67-1f5a73150364" providerId="ADAL" clId="{D8549AC1-FD5A-4E6C-89C8-5F74E9D382DB}" dt="2024-04-01T10:45:19.265" v="800" actId="1076"/>
          <ac:picMkLst>
            <pc:docMk/>
            <pc:sldMk cId="1601656292" sldId="377"/>
            <ac:picMk id="8" creationId="{C01F6455-E3AA-AB86-978F-7ED9A0BAB55A}"/>
          </ac:picMkLst>
        </pc:picChg>
        <pc:picChg chg="mod">
          <ac:chgData name="Alexandra Machado" userId="6c8c191c-1e51-4f9b-ab67-1f5a73150364" providerId="ADAL" clId="{D8549AC1-FD5A-4E6C-89C8-5F74E9D382DB}" dt="2024-04-01T10:45:05.468" v="797" actId="1076"/>
          <ac:picMkLst>
            <pc:docMk/>
            <pc:sldMk cId="1601656292" sldId="377"/>
            <ac:picMk id="12" creationId="{18A8E139-A32E-3DCE-AD6E-6CA0175F755C}"/>
          </ac:picMkLst>
        </pc:picChg>
        <pc:picChg chg="add del mod">
          <ac:chgData name="Alexandra Machado" userId="6c8c191c-1e51-4f9b-ab67-1f5a73150364" providerId="ADAL" clId="{D8549AC1-FD5A-4E6C-89C8-5F74E9D382DB}" dt="2024-04-01T11:02:34.387" v="873" actId="478"/>
          <ac:picMkLst>
            <pc:docMk/>
            <pc:sldMk cId="1601656292" sldId="377"/>
            <ac:picMk id="15" creationId="{FC02E820-0B8F-B7CB-AD86-6AFEA53F8AE4}"/>
          </ac:picMkLst>
        </pc:picChg>
        <pc:picChg chg="del mod">
          <ac:chgData name="Alexandra Machado" userId="6c8c191c-1e51-4f9b-ab67-1f5a73150364" providerId="ADAL" clId="{D8549AC1-FD5A-4E6C-89C8-5F74E9D382DB}" dt="2024-04-01T10:47:23.949" v="811" actId="478"/>
          <ac:picMkLst>
            <pc:docMk/>
            <pc:sldMk cId="1601656292" sldId="377"/>
            <ac:picMk id="16" creationId="{37051F1A-3BC5-C0DC-F24B-0813D0A64B17}"/>
          </ac:picMkLst>
        </pc:picChg>
        <pc:picChg chg="mod">
          <ac:chgData name="Alexandra Machado" userId="6c8c191c-1e51-4f9b-ab67-1f5a73150364" providerId="ADAL" clId="{D8549AC1-FD5A-4E6C-89C8-5F74E9D382DB}" dt="2024-04-01T11:02:44.815" v="874" actId="1076"/>
          <ac:picMkLst>
            <pc:docMk/>
            <pc:sldMk cId="1601656292" sldId="377"/>
            <ac:picMk id="18" creationId="{D2EF1063-4F19-99AA-AEAB-25009444B97D}"/>
          </ac:picMkLst>
        </pc:picChg>
        <pc:picChg chg="mod">
          <ac:chgData name="Alexandra Machado" userId="6c8c191c-1e51-4f9b-ab67-1f5a73150364" providerId="ADAL" clId="{D8549AC1-FD5A-4E6C-89C8-5F74E9D382DB}" dt="2024-04-01T10:45:44.397" v="801" actId="1076"/>
          <ac:picMkLst>
            <pc:docMk/>
            <pc:sldMk cId="1601656292" sldId="377"/>
            <ac:picMk id="27" creationId="{EDEA2F4B-A507-04D0-63C1-26CC6CB47CDF}"/>
          </ac:picMkLst>
        </pc:picChg>
      </pc:sldChg>
      <pc:sldChg chg="modSp mod">
        <pc:chgData name="Alexandra Machado" userId="6c8c191c-1e51-4f9b-ab67-1f5a73150364" providerId="ADAL" clId="{D8549AC1-FD5A-4E6C-89C8-5F74E9D382DB}" dt="2024-03-26T21:25:50.630" v="37" actId="20577"/>
        <pc:sldMkLst>
          <pc:docMk/>
          <pc:sldMk cId="1016260683" sldId="379"/>
        </pc:sldMkLst>
        <pc:spChg chg="mod">
          <ac:chgData name="Alexandra Machado" userId="6c8c191c-1e51-4f9b-ab67-1f5a73150364" providerId="ADAL" clId="{D8549AC1-FD5A-4E6C-89C8-5F74E9D382DB}" dt="2024-03-26T21:25:50.630" v="37" actId="20577"/>
          <ac:spMkLst>
            <pc:docMk/>
            <pc:sldMk cId="1016260683" sldId="379"/>
            <ac:spMk id="2" creationId="{F2DBDC76-247F-D2D8-B1AA-83AE87466254}"/>
          </ac:spMkLst>
        </pc:spChg>
      </pc:sldChg>
      <pc:sldChg chg="addSp delSp modSp new mod">
        <pc:chgData name="Alexandra Machado" userId="6c8c191c-1e51-4f9b-ab67-1f5a73150364" providerId="ADAL" clId="{D8549AC1-FD5A-4E6C-89C8-5F74E9D382DB}" dt="2024-03-26T21:24:14.203" v="7" actId="1076"/>
        <pc:sldMkLst>
          <pc:docMk/>
          <pc:sldMk cId="708869623" sldId="380"/>
        </pc:sldMkLst>
        <pc:picChg chg="add del">
          <ac:chgData name="Alexandra Machado" userId="6c8c191c-1e51-4f9b-ab67-1f5a73150364" providerId="ADAL" clId="{D8549AC1-FD5A-4E6C-89C8-5F74E9D382DB}" dt="2024-03-26T21:23:32.217" v="2" actId="478"/>
          <ac:picMkLst>
            <pc:docMk/>
            <pc:sldMk cId="708869623" sldId="380"/>
            <ac:picMk id="3" creationId="{82B5C2AD-4882-F312-CB14-95C52E4AACF8}"/>
          </ac:picMkLst>
        </pc:picChg>
        <pc:picChg chg="add mod">
          <ac:chgData name="Alexandra Machado" userId="6c8c191c-1e51-4f9b-ab67-1f5a73150364" providerId="ADAL" clId="{D8549AC1-FD5A-4E6C-89C8-5F74E9D382DB}" dt="2024-03-26T21:24:14.203" v="7" actId="1076"/>
          <ac:picMkLst>
            <pc:docMk/>
            <pc:sldMk cId="708869623" sldId="380"/>
            <ac:picMk id="5" creationId="{DCDD6245-08C3-F476-0684-DE2584577359}"/>
          </ac:picMkLst>
        </pc:picChg>
      </pc:sldChg>
      <pc:sldChg chg="addSp delSp modSp mod">
        <pc:chgData name="Alexandra Machado" userId="6c8c191c-1e51-4f9b-ab67-1f5a73150364" providerId="ADAL" clId="{D8549AC1-FD5A-4E6C-89C8-5F74E9D382DB}" dt="2024-04-10T14:39:41.006" v="1402" actId="14100"/>
        <pc:sldMkLst>
          <pc:docMk/>
          <pc:sldMk cId="2030265813" sldId="381"/>
        </pc:sldMkLst>
        <pc:spChg chg="mod">
          <ac:chgData name="Alexandra Machado" userId="6c8c191c-1e51-4f9b-ab67-1f5a73150364" providerId="ADAL" clId="{D8549AC1-FD5A-4E6C-89C8-5F74E9D382DB}" dt="2024-04-10T14:35:20.810" v="1364" actId="1076"/>
          <ac:spMkLst>
            <pc:docMk/>
            <pc:sldMk cId="2030265813" sldId="381"/>
            <ac:spMk id="2" creationId="{C931644B-279A-9A42-6BEF-E287FC6ECC2C}"/>
          </ac:spMkLst>
        </pc:spChg>
        <pc:spChg chg="add mod">
          <ac:chgData name="Alexandra Machado" userId="6c8c191c-1e51-4f9b-ab67-1f5a73150364" providerId="ADAL" clId="{D8549AC1-FD5A-4E6C-89C8-5F74E9D382DB}" dt="2024-04-10T14:39:41.006" v="1402" actId="14100"/>
          <ac:spMkLst>
            <pc:docMk/>
            <pc:sldMk cId="2030265813" sldId="381"/>
            <ac:spMk id="3" creationId="{02AB2E07-486C-FF50-6968-CB255D2455C1}"/>
          </ac:spMkLst>
        </pc:spChg>
        <pc:spChg chg="add mod">
          <ac:chgData name="Alexandra Machado" userId="6c8c191c-1e51-4f9b-ab67-1f5a73150364" providerId="ADAL" clId="{D8549AC1-FD5A-4E6C-89C8-5F74E9D382DB}" dt="2024-04-10T14:38:35.900" v="1391" actId="14100"/>
          <ac:spMkLst>
            <pc:docMk/>
            <pc:sldMk cId="2030265813" sldId="381"/>
            <ac:spMk id="6" creationId="{46D36AE3-5DF7-82CA-770A-761EA627D28D}"/>
          </ac:spMkLst>
        </pc:spChg>
        <pc:spChg chg="add mod">
          <ac:chgData name="Alexandra Machado" userId="6c8c191c-1e51-4f9b-ab67-1f5a73150364" providerId="ADAL" clId="{D8549AC1-FD5A-4E6C-89C8-5F74E9D382DB}" dt="2024-04-10T14:32:41.392" v="1335" actId="1076"/>
          <ac:spMkLst>
            <pc:docMk/>
            <pc:sldMk cId="2030265813" sldId="381"/>
            <ac:spMk id="17" creationId="{2997C420-DB8C-1465-9554-63414B5DEC9E}"/>
          </ac:spMkLst>
        </pc:spChg>
        <pc:spChg chg="mod">
          <ac:chgData name="Alexandra Machado" userId="6c8c191c-1e51-4f9b-ab67-1f5a73150364" providerId="ADAL" clId="{D8549AC1-FD5A-4E6C-89C8-5F74E9D382DB}" dt="2024-04-01T16:27:56.199" v="1002" actId="14100"/>
          <ac:spMkLst>
            <pc:docMk/>
            <pc:sldMk cId="2030265813" sldId="381"/>
            <ac:spMk id="19" creationId="{7A5A4877-5F18-2F9B-E2B0-E5C947064121}"/>
          </ac:spMkLst>
        </pc:spChg>
        <pc:spChg chg="mod">
          <ac:chgData name="Alexandra Machado" userId="6c8c191c-1e51-4f9b-ab67-1f5a73150364" providerId="ADAL" clId="{D8549AC1-FD5A-4E6C-89C8-5F74E9D382DB}" dt="2024-04-01T16:30:33.343" v="1038" actId="1076"/>
          <ac:spMkLst>
            <pc:docMk/>
            <pc:sldMk cId="2030265813" sldId="381"/>
            <ac:spMk id="24" creationId="{21770B30-0857-8E66-1DC8-7BD2421E3472}"/>
          </ac:spMkLst>
        </pc:spChg>
        <pc:spChg chg="add del mod">
          <ac:chgData name="Alexandra Machado" userId="6c8c191c-1e51-4f9b-ab67-1f5a73150364" providerId="ADAL" clId="{D8549AC1-FD5A-4E6C-89C8-5F74E9D382DB}" dt="2024-04-01T11:01:42.743" v="869"/>
          <ac:spMkLst>
            <pc:docMk/>
            <pc:sldMk cId="2030265813" sldId="381"/>
            <ac:spMk id="25" creationId="{00D18320-0F28-121E-0586-55531BF690B3}"/>
          </ac:spMkLst>
        </pc:spChg>
        <pc:spChg chg="add mod">
          <ac:chgData name="Alexandra Machado" userId="6c8c191c-1e51-4f9b-ab67-1f5a73150364" providerId="ADAL" clId="{D8549AC1-FD5A-4E6C-89C8-5F74E9D382DB}" dt="2024-04-10T14:39:32.278" v="1400" actId="14100"/>
          <ac:spMkLst>
            <pc:docMk/>
            <pc:sldMk cId="2030265813" sldId="381"/>
            <ac:spMk id="25" creationId="{78A86BDD-2186-5D93-48A1-F6F5D2A52D85}"/>
          </ac:spMkLst>
        </pc:spChg>
        <pc:spChg chg="add mod">
          <ac:chgData name="Alexandra Machado" userId="6c8c191c-1e51-4f9b-ab67-1f5a73150364" providerId="ADAL" clId="{D8549AC1-FD5A-4E6C-89C8-5F74E9D382DB}" dt="2024-04-01T16:26:09.873" v="976" actId="1076"/>
          <ac:spMkLst>
            <pc:docMk/>
            <pc:sldMk cId="2030265813" sldId="381"/>
            <ac:spMk id="26" creationId="{7004F1F3-3CDF-96EA-17F6-28733E6E07F5}"/>
          </ac:spMkLst>
        </pc:spChg>
        <pc:spChg chg="add mod">
          <ac:chgData name="Alexandra Machado" userId="6c8c191c-1e51-4f9b-ab67-1f5a73150364" providerId="ADAL" clId="{D8549AC1-FD5A-4E6C-89C8-5F74E9D382DB}" dt="2024-04-10T14:36:00.705" v="1369" actId="207"/>
          <ac:spMkLst>
            <pc:docMk/>
            <pc:sldMk cId="2030265813" sldId="381"/>
            <ac:spMk id="27" creationId="{333B97C3-5EF5-382F-95F9-7AD598701921}"/>
          </ac:spMkLst>
        </pc:spChg>
        <pc:spChg chg="mod">
          <ac:chgData name="Alexandra Machado" userId="6c8c191c-1e51-4f9b-ab67-1f5a73150364" providerId="ADAL" clId="{D8549AC1-FD5A-4E6C-89C8-5F74E9D382DB}" dt="2024-04-01T16:31:47.281" v="1047" actId="1076"/>
          <ac:spMkLst>
            <pc:docMk/>
            <pc:sldMk cId="2030265813" sldId="381"/>
            <ac:spMk id="29" creationId="{E94448ED-6888-E4C5-4239-021364CDE723}"/>
          </ac:spMkLst>
        </pc:spChg>
        <pc:spChg chg="mod">
          <ac:chgData name="Alexandra Machado" userId="6c8c191c-1e51-4f9b-ab67-1f5a73150364" providerId="ADAL" clId="{D8549AC1-FD5A-4E6C-89C8-5F74E9D382DB}" dt="2024-04-01T16:36:28.774" v="1106" actId="1076"/>
          <ac:spMkLst>
            <pc:docMk/>
            <pc:sldMk cId="2030265813" sldId="381"/>
            <ac:spMk id="33" creationId="{51CFE37C-B161-A0C4-8264-145AC8ADB583}"/>
          </ac:spMkLst>
        </pc:spChg>
        <pc:spChg chg="add mod">
          <ac:chgData name="Alexandra Machado" userId="6c8c191c-1e51-4f9b-ab67-1f5a73150364" providerId="ADAL" clId="{D8549AC1-FD5A-4E6C-89C8-5F74E9D382DB}" dt="2024-04-01T16:33:43.375" v="1081" actId="1076"/>
          <ac:spMkLst>
            <pc:docMk/>
            <pc:sldMk cId="2030265813" sldId="381"/>
            <ac:spMk id="37" creationId="{B957A5A2-8A56-7DCA-E544-6D08B5D48EE6}"/>
          </ac:spMkLst>
        </pc:spChg>
        <pc:spChg chg="mod">
          <ac:chgData name="Alexandra Machado" userId="6c8c191c-1e51-4f9b-ab67-1f5a73150364" providerId="ADAL" clId="{D8549AC1-FD5A-4E6C-89C8-5F74E9D382DB}" dt="2024-04-10T14:34:11.863" v="1350" actId="1076"/>
          <ac:spMkLst>
            <pc:docMk/>
            <pc:sldMk cId="2030265813" sldId="381"/>
            <ac:spMk id="39" creationId="{089E078B-CD8A-7ECC-8B91-D458D0C6C0C1}"/>
          </ac:spMkLst>
        </pc:spChg>
        <pc:spChg chg="add mod">
          <ac:chgData name="Alexandra Machado" userId="6c8c191c-1e51-4f9b-ab67-1f5a73150364" providerId="ADAL" clId="{D8549AC1-FD5A-4E6C-89C8-5F74E9D382DB}" dt="2024-04-01T16:36:16.763" v="1104" actId="20577"/>
          <ac:spMkLst>
            <pc:docMk/>
            <pc:sldMk cId="2030265813" sldId="381"/>
            <ac:spMk id="40" creationId="{251BB8E1-BC06-09FC-EF6C-86F0EA867D23}"/>
          </ac:spMkLst>
        </pc:spChg>
        <pc:spChg chg="mod">
          <ac:chgData name="Alexandra Machado" userId="6c8c191c-1e51-4f9b-ab67-1f5a73150364" providerId="ADAL" clId="{D8549AC1-FD5A-4E6C-89C8-5F74E9D382DB}" dt="2024-03-31T21:16:13.655" v="376" actId="1076"/>
          <ac:spMkLst>
            <pc:docMk/>
            <pc:sldMk cId="2030265813" sldId="381"/>
            <ac:spMk id="43" creationId="{6BD3EFB3-C317-F73E-15EA-2BE8AD5ECFF5}"/>
          </ac:spMkLst>
        </pc:spChg>
        <pc:spChg chg="mod">
          <ac:chgData name="Alexandra Machado" userId="6c8c191c-1e51-4f9b-ab67-1f5a73150364" providerId="ADAL" clId="{D8549AC1-FD5A-4E6C-89C8-5F74E9D382DB}" dt="2024-04-10T14:38:48.746" v="1393" actId="1076"/>
          <ac:spMkLst>
            <pc:docMk/>
            <pc:sldMk cId="2030265813" sldId="381"/>
            <ac:spMk id="47" creationId="{45F21C6A-6B8D-049B-C38B-03454CF8DF5F}"/>
          </ac:spMkLst>
        </pc:spChg>
        <pc:spChg chg="mod">
          <ac:chgData name="Alexandra Machado" userId="6c8c191c-1e51-4f9b-ab67-1f5a73150364" providerId="ADAL" clId="{D8549AC1-FD5A-4E6C-89C8-5F74E9D382DB}" dt="2024-04-10T14:39:28.097" v="1399" actId="1076"/>
          <ac:spMkLst>
            <pc:docMk/>
            <pc:sldMk cId="2030265813" sldId="381"/>
            <ac:spMk id="49" creationId="{297F867A-48CA-927C-2484-B71F2200AA41}"/>
          </ac:spMkLst>
        </pc:spChg>
        <pc:spChg chg="mod">
          <ac:chgData name="Alexandra Machado" userId="6c8c191c-1e51-4f9b-ab67-1f5a73150364" providerId="ADAL" clId="{D8549AC1-FD5A-4E6C-89C8-5F74E9D382DB}" dt="2024-04-10T14:36:16.674" v="1371" actId="1076"/>
          <ac:spMkLst>
            <pc:docMk/>
            <pc:sldMk cId="2030265813" sldId="381"/>
            <ac:spMk id="51" creationId="{24ED55C3-A774-30F2-EAFD-A4F919DA7D5C}"/>
          </ac:spMkLst>
        </pc:spChg>
        <pc:spChg chg="mod">
          <ac:chgData name="Alexandra Machado" userId="6c8c191c-1e51-4f9b-ab67-1f5a73150364" providerId="ADAL" clId="{D8549AC1-FD5A-4E6C-89C8-5F74E9D382DB}" dt="2024-03-27T15:07:15.879" v="109" actId="1076"/>
          <ac:spMkLst>
            <pc:docMk/>
            <pc:sldMk cId="2030265813" sldId="381"/>
            <ac:spMk id="53" creationId="{07A45803-8920-CD6B-92C1-98C9019F5F36}"/>
          </ac:spMkLst>
        </pc:spChg>
        <pc:spChg chg="mod">
          <ac:chgData name="Alexandra Machado" userId="6c8c191c-1e51-4f9b-ab67-1f5a73150364" providerId="ADAL" clId="{D8549AC1-FD5A-4E6C-89C8-5F74E9D382DB}" dt="2024-04-10T14:35:39.668" v="1367" actId="14100"/>
          <ac:spMkLst>
            <pc:docMk/>
            <pc:sldMk cId="2030265813" sldId="381"/>
            <ac:spMk id="55" creationId="{F01F6E12-177B-B6D1-54C4-E17D159F7DCC}"/>
          </ac:spMkLst>
        </pc:spChg>
        <pc:spChg chg="mod">
          <ac:chgData name="Alexandra Machado" userId="6c8c191c-1e51-4f9b-ab67-1f5a73150364" providerId="ADAL" clId="{D8549AC1-FD5A-4E6C-89C8-5F74E9D382DB}" dt="2024-04-01T16:29:13.589" v="1014" actId="1076"/>
          <ac:spMkLst>
            <pc:docMk/>
            <pc:sldMk cId="2030265813" sldId="381"/>
            <ac:spMk id="61" creationId="{C3248B6F-1928-6A75-B4ED-80D508C85FE1}"/>
          </ac:spMkLst>
        </pc:spChg>
        <pc:spChg chg="mod">
          <ac:chgData name="Alexandra Machado" userId="6c8c191c-1e51-4f9b-ab67-1f5a73150364" providerId="ADAL" clId="{D8549AC1-FD5A-4E6C-89C8-5F74E9D382DB}" dt="2024-03-31T21:19:03.911" v="397" actId="1076"/>
          <ac:spMkLst>
            <pc:docMk/>
            <pc:sldMk cId="2030265813" sldId="381"/>
            <ac:spMk id="73" creationId="{22741CC7-048B-2E6C-C9DB-EE59DB98E4A2}"/>
          </ac:spMkLst>
        </pc:spChg>
        <pc:spChg chg="mod">
          <ac:chgData name="Alexandra Machado" userId="6c8c191c-1e51-4f9b-ab67-1f5a73150364" providerId="ADAL" clId="{D8549AC1-FD5A-4E6C-89C8-5F74E9D382DB}" dt="2024-04-10T14:38:13.723" v="1388" actId="14100"/>
          <ac:spMkLst>
            <pc:docMk/>
            <pc:sldMk cId="2030265813" sldId="381"/>
            <ac:spMk id="74" creationId="{3D2FC848-67AE-B607-99C9-709F062B7906}"/>
          </ac:spMkLst>
        </pc:spChg>
        <pc:spChg chg="mod">
          <ac:chgData name="Alexandra Machado" userId="6c8c191c-1e51-4f9b-ab67-1f5a73150364" providerId="ADAL" clId="{D8549AC1-FD5A-4E6C-89C8-5F74E9D382DB}" dt="2024-04-10T14:31:47.865" v="1328" actId="1076"/>
          <ac:spMkLst>
            <pc:docMk/>
            <pc:sldMk cId="2030265813" sldId="381"/>
            <ac:spMk id="75" creationId="{A89DC754-3C53-2CF7-69D9-4F003742CF36}"/>
          </ac:spMkLst>
        </pc:spChg>
        <pc:spChg chg="mod">
          <ac:chgData name="Alexandra Machado" userId="6c8c191c-1e51-4f9b-ab67-1f5a73150364" providerId="ADAL" clId="{D8549AC1-FD5A-4E6C-89C8-5F74E9D382DB}" dt="2024-04-01T16:26:32.043" v="991" actId="14100"/>
          <ac:spMkLst>
            <pc:docMk/>
            <pc:sldMk cId="2030265813" sldId="381"/>
            <ac:spMk id="76" creationId="{606F1135-D6E9-B940-094E-B7FD77853F68}"/>
          </ac:spMkLst>
        </pc:spChg>
        <pc:picChg chg="mod">
          <ac:chgData name="Alexandra Machado" userId="6c8c191c-1e51-4f9b-ab67-1f5a73150364" providerId="ADAL" clId="{D8549AC1-FD5A-4E6C-89C8-5F74E9D382DB}" dt="2024-04-01T16:30:07.218" v="1026" actId="1076"/>
          <ac:picMkLst>
            <pc:docMk/>
            <pc:sldMk cId="2030265813" sldId="381"/>
            <ac:picMk id="11" creationId="{BE886893-23F4-8DB8-D9AB-50BEBA98C527}"/>
          </ac:picMkLst>
        </pc:picChg>
        <pc:picChg chg="add mod">
          <ac:chgData name="Alexandra Machado" userId="6c8c191c-1e51-4f9b-ab67-1f5a73150364" providerId="ADAL" clId="{D8549AC1-FD5A-4E6C-89C8-5F74E9D382DB}" dt="2024-04-10T14:39:20.194" v="1398" actId="1076"/>
          <ac:picMkLst>
            <pc:docMk/>
            <pc:sldMk cId="2030265813" sldId="381"/>
            <ac:picMk id="16" creationId="{BE69B948-0D0C-B0FD-94B7-BE1A0CAF74B0}"/>
          </ac:picMkLst>
        </pc:picChg>
        <pc:picChg chg="add mod">
          <ac:chgData name="Alexandra Machado" userId="6c8c191c-1e51-4f9b-ab67-1f5a73150364" providerId="ADAL" clId="{D8549AC1-FD5A-4E6C-89C8-5F74E9D382DB}" dt="2024-04-10T14:38:42.633" v="1392" actId="1076"/>
          <ac:picMkLst>
            <pc:docMk/>
            <pc:sldMk cId="2030265813" sldId="381"/>
            <ac:picMk id="18" creationId="{3E05DFEA-D9E1-0425-0910-3C27604AD62A}"/>
          </ac:picMkLst>
        </pc:picChg>
        <pc:picChg chg="mod">
          <ac:chgData name="Alexandra Machado" userId="6c8c191c-1e51-4f9b-ab67-1f5a73150364" providerId="ADAL" clId="{D8549AC1-FD5A-4E6C-89C8-5F74E9D382DB}" dt="2024-04-01T16:27:49.397" v="1001" actId="1076"/>
          <ac:picMkLst>
            <pc:docMk/>
            <pc:sldMk cId="2030265813" sldId="381"/>
            <ac:picMk id="20" creationId="{4A5C8DE6-A4C3-F89F-417B-0B1477FECD0C}"/>
          </ac:picMkLst>
        </pc:picChg>
        <pc:picChg chg="add mod">
          <ac:chgData name="Alexandra Machado" userId="6c8c191c-1e51-4f9b-ab67-1f5a73150364" providerId="ADAL" clId="{D8549AC1-FD5A-4E6C-89C8-5F74E9D382DB}" dt="2024-04-01T10:49:09.749" v="832" actId="14100"/>
          <ac:picMkLst>
            <pc:docMk/>
            <pc:sldMk cId="2030265813" sldId="381"/>
            <ac:picMk id="21" creationId="{4EB9A979-8723-F7D2-1B36-58067C3F48B4}"/>
          </ac:picMkLst>
        </pc:picChg>
        <pc:picChg chg="add mod">
          <ac:chgData name="Alexandra Machado" userId="6c8c191c-1e51-4f9b-ab67-1f5a73150364" providerId="ADAL" clId="{D8549AC1-FD5A-4E6C-89C8-5F74E9D382DB}" dt="2024-04-01T10:49:34.974" v="838" actId="1076"/>
          <ac:picMkLst>
            <pc:docMk/>
            <pc:sldMk cId="2030265813" sldId="381"/>
            <ac:picMk id="22" creationId="{3D49F92D-F6A4-7F90-504E-A5A25B5993A0}"/>
          </ac:picMkLst>
        </pc:picChg>
        <pc:picChg chg="add del mod ord">
          <ac:chgData name="Alexandra Machado" userId="6c8c191c-1e51-4f9b-ab67-1f5a73150364" providerId="ADAL" clId="{D8549AC1-FD5A-4E6C-89C8-5F74E9D382DB}" dt="2024-03-27T15:09:15.392" v="121" actId="478"/>
          <ac:picMkLst>
            <pc:docMk/>
            <pc:sldMk cId="2030265813" sldId="381"/>
            <ac:picMk id="22" creationId="{73092E18-7EBA-1B96-64D8-B3694E2CE784}"/>
          </ac:picMkLst>
        </pc:picChg>
        <pc:picChg chg="add mod">
          <ac:chgData name="Alexandra Machado" userId="6c8c191c-1e51-4f9b-ab67-1f5a73150364" providerId="ADAL" clId="{D8549AC1-FD5A-4E6C-89C8-5F74E9D382DB}" dt="2024-04-01T16:31:43.249" v="1046" actId="1076"/>
          <ac:picMkLst>
            <pc:docMk/>
            <pc:sldMk cId="2030265813" sldId="381"/>
            <ac:picMk id="23" creationId="{F83B9304-123C-B831-7828-4F5A646816D0}"/>
          </ac:picMkLst>
        </pc:picChg>
        <pc:picChg chg="add mod">
          <ac:chgData name="Alexandra Machado" userId="6c8c191c-1e51-4f9b-ab67-1f5a73150364" providerId="ADAL" clId="{D8549AC1-FD5A-4E6C-89C8-5F74E9D382DB}" dt="2024-04-01T16:27:15.369" v="996" actId="1076"/>
          <ac:picMkLst>
            <pc:docMk/>
            <pc:sldMk cId="2030265813" sldId="381"/>
            <ac:picMk id="28" creationId="{DACFADB4-653E-EBD0-5F89-FB1778525898}"/>
          </ac:picMkLst>
        </pc:picChg>
        <pc:picChg chg="add mod">
          <ac:chgData name="Alexandra Machado" userId="6c8c191c-1e51-4f9b-ab67-1f5a73150364" providerId="ADAL" clId="{D8549AC1-FD5A-4E6C-89C8-5F74E9D382DB}" dt="2024-04-01T16:35:34.002" v="1084" actId="1076"/>
          <ac:picMkLst>
            <pc:docMk/>
            <pc:sldMk cId="2030265813" sldId="381"/>
            <ac:picMk id="38" creationId="{BC7B45EB-4EEB-E7ED-64B6-D87C6ED8999C}"/>
          </ac:picMkLst>
        </pc:picChg>
        <pc:picChg chg="mod">
          <ac:chgData name="Alexandra Machado" userId="6c8c191c-1e51-4f9b-ab67-1f5a73150364" providerId="ADAL" clId="{D8549AC1-FD5A-4E6C-89C8-5F74E9D382DB}" dt="2024-04-10T14:32:46.270" v="1336" actId="1076"/>
          <ac:picMkLst>
            <pc:docMk/>
            <pc:sldMk cId="2030265813" sldId="381"/>
            <ac:picMk id="41" creationId="{C5D449A7-A402-9097-9B51-D607897E7AEE}"/>
          </ac:picMkLst>
        </pc:picChg>
        <pc:picChg chg="del mod">
          <ac:chgData name="Alexandra Machado" userId="6c8c191c-1e51-4f9b-ab67-1f5a73150364" providerId="ADAL" clId="{D8549AC1-FD5A-4E6C-89C8-5F74E9D382DB}" dt="2024-04-01T16:36:45.544" v="1107" actId="478"/>
          <ac:picMkLst>
            <pc:docMk/>
            <pc:sldMk cId="2030265813" sldId="381"/>
            <ac:picMk id="58" creationId="{9901129B-CCAF-E90C-5F38-85C20265C38E}"/>
          </ac:picMkLst>
        </pc:picChg>
        <pc:picChg chg="mod">
          <ac:chgData name="Alexandra Machado" userId="6c8c191c-1e51-4f9b-ab67-1f5a73150364" providerId="ADAL" clId="{D8549AC1-FD5A-4E6C-89C8-5F74E9D382DB}" dt="2024-04-01T16:28:59.212" v="1012" actId="1076"/>
          <ac:picMkLst>
            <pc:docMk/>
            <pc:sldMk cId="2030265813" sldId="381"/>
            <ac:picMk id="60" creationId="{BBCFAF1A-D742-4661-646E-D78BA3CDABE2}"/>
          </ac:picMkLst>
        </pc:picChg>
        <pc:picChg chg="del">
          <ac:chgData name="Alexandra Machado" userId="6c8c191c-1e51-4f9b-ab67-1f5a73150364" providerId="ADAL" clId="{D8549AC1-FD5A-4E6C-89C8-5F74E9D382DB}" dt="2024-03-31T21:15:55.639" v="371" actId="478"/>
          <ac:picMkLst>
            <pc:docMk/>
            <pc:sldMk cId="2030265813" sldId="381"/>
            <ac:picMk id="63" creationId="{28E4653C-32C6-4BDF-5CB4-B8D671E6EFA4}"/>
          </ac:picMkLst>
        </pc:picChg>
        <pc:picChg chg="mod">
          <ac:chgData name="Alexandra Machado" userId="6c8c191c-1e51-4f9b-ab67-1f5a73150364" providerId="ADAL" clId="{D8549AC1-FD5A-4E6C-89C8-5F74E9D382DB}" dt="2024-04-10T14:33:53.056" v="1347" actId="1076"/>
          <ac:picMkLst>
            <pc:docMk/>
            <pc:sldMk cId="2030265813" sldId="381"/>
            <ac:picMk id="65" creationId="{2DA848CD-3889-0339-5FE1-3B7822E37CDD}"/>
          </ac:picMkLst>
        </pc:picChg>
        <pc:picChg chg="mod">
          <ac:chgData name="Alexandra Machado" userId="6c8c191c-1e51-4f9b-ab67-1f5a73150364" providerId="ADAL" clId="{D8549AC1-FD5A-4E6C-89C8-5F74E9D382DB}" dt="2024-04-10T14:36:24.839" v="1372" actId="1076"/>
          <ac:picMkLst>
            <pc:docMk/>
            <pc:sldMk cId="2030265813" sldId="381"/>
            <ac:picMk id="67" creationId="{222D5AEA-4DFA-28FB-E6D0-D14D660F1D97}"/>
          </ac:picMkLst>
        </pc:picChg>
        <pc:picChg chg="mod">
          <ac:chgData name="Alexandra Machado" userId="6c8c191c-1e51-4f9b-ab67-1f5a73150364" providerId="ADAL" clId="{D8549AC1-FD5A-4E6C-89C8-5F74E9D382DB}" dt="2024-03-31T21:16:05.255" v="375" actId="1076"/>
          <ac:picMkLst>
            <pc:docMk/>
            <pc:sldMk cId="2030265813" sldId="381"/>
            <ac:picMk id="69" creationId="{E2FDCE7B-74C3-E830-B6C0-D087BA928F78}"/>
          </ac:picMkLst>
        </pc:picChg>
        <pc:picChg chg="mod">
          <ac:chgData name="Alexandra Machado" userId="6c8c191c-1e51-4f9b-ab67-1f5a73150364" providerId="ADAL" clId="{D8549AC1-FD5A-4E6C-89C8-5F74E9D382DB}" dt="2024-04-01T16:33:21.873" v="1080" actId="1076"/>
          <ac:picMkLst>
            <pc:docMk/>
            <pc:sldMk cId="2030265813" sldId="381"/>
            <ac:picMk id="70" creationId="{F3747932-BB99-2388-1C69-4730A8AF149F}"/>
          </ac:picMkLst>
        </pc:picChg>
        <pc:picChg chg="mod">
          <ac:chgData name="Alexandra Machado" userId="6c8c191c-1e51-4f9b-ab67-1f5a73150364" providerId="ADAL" clId="{D8549AC1-FD5A-4E6C-89C8-5F74E9D382DB}" dt="2024-04-01T16:36:23.825" v="1105" actId="1076"/>
          <ac:picMkLst>
            <pc:docMk/>
            <pc:sldMk cId="2030265813" sldId="381"/>
            <ac:picMk id="72" creationId="{21186C32-9D11-B8AB-427F-D849FA648FC8}"/>
          </ac:picMkLst>
        </pc:picChg>
        <pc:picChg chg="del mod">
          <ac:chgData name="Alexandra Machado" userId="6c8c191c-1e51-4f9b-ab67-1f5a73150364" providerId="ADAL" clId="{D8549AC1-FD5A-4E6C-89C8-5F74E9D382DB}" dt="2024-04-01T16:31:36.439" v="1044" actId="478"/>
          <ac:picMkLst>
            <pc:docMk/>
            <pc:sldMk cId="2030265813" sldId="381"/>
            <ac:picMk id="77" creationId="{90260431-0C26-FEBE-0A2E-13DA1F388817}"/>
          </ac:picMkLst>
        </pc:picChg>
        <pc:picChg chg="mod">
          <ac:chgData name="Alexandra Machado" userId="6c8c191c-1e51-4f9b-ab67-1f5a73150364" providerId="ADAL" clId="{D8549AC1-FD5A-4E6C-89C8-5F74E9D382DB}" dt="2024-04-10T14:39:16.603" v="1397" actId="1076"/>
          <ac:picMkLst>
            <pc:docMk/>
            <pc:sldMk cId="2030265813" sldId="381"/>
            <ac:picMk id="79" creationId="{A7DE6171-D070-F614-E199-93BC431ADE51}"/>
          </ac:picMkLst>
        </pc:picChg>
        <pc:picChg chg="del mod">
          <ac:chgData name="Alexandra Machado" userId="6c8c191c-1e51-4f9b-ab67-1f5a73150364" providerId="ADAL" clId="{D8549AC1-FD5A-4E6C-89C8-5F74E9D382DB}" dt="2024-03-31T21:22:25.472" v="419" actId="478"/>
          <ac:picMkLst>
            <pc:docMk/>
            <pc:sldMk cId="2030265813" sldId="381"/>
            <ac:picMk id="80" creationId="{70D4E512-DB18-C98D-E258-121602C485B3}"/>
          </ac:picMkLst>
        </pc:picChg>
        <pc:picChg chg="mod">
          <ac:chgData name="Alexandra Machado" userId="6c8c191c-1e51-4f9b-ab67-1f5a73150364" providerId="ADAL" clId="{D8549AC1-FD5A-4E6C-89C8-5F74E9D382DB}" dt="2024-03-31T21:19:06.363" v="398" actId="1076"/>
          <ac:picMkLst>
            <pc:docMk/>
            <pc:sldMk cId="2030265813" sldId="381"/>
            <ac:picMk id="82" creationId="{1F78739D-8EE9-F461-D330-A2C47EBB9F3D}"/>
          </ac:picMkLst>
        </pc:picChg>
        <pc:picChg chg="mod">
          <ac:chgData name="Alexandra Machado" userId="6c8c191c-1e51-4f9b-ab67-1f5a73150364" providerId="ADAL" clId="{D8549AC1-FD5A-4E6C-89C8-5F74E9D382DB}" dt="2024-04-01T16:26:02.350" v="975" actId="1076"/>
          <ac:picMkLst>
            <pc:docMk/>
            <pc:sldMk cId="2030265813" sldId="381"/>
            <ac:picMk id="84" creationId="{C7C1EBD7-48D3-D03A-8AB3-16260F78A426}"/>
          </ac:picMkLst>
        </pc:picChg>
        <pc:picChg chg="mod">
          <ac:chgData name="Alexandra Machado" userId="6c8c191c-1e51-4f9b-ab67-1f5a73150364" providerId="ADAL" clId="{D8549AC1-FD5A-4E6C-89C8-5F74E9D382DB}" dt="2024-04-10T14:34:47.485" v="1357" actId="1076"/>
          <ac:picMkLst>
            <pc:docMk/>
            <pc:sldMk cId="2030265813" sldId="381"/>
            <ac:picMk id="85" creationId="{828E5A73-50DE-7925-D202-5C55CC1968C9}"/>
          </ac:picMkLst>
        </pc:picChg>
        <pc:picChg chg="mod">
          <ac:chgData name="Alexandra Machado" userId="6c8c191c-1e51-4f9b-ab67-1f5a73150364" providerId="ADAL" clId="{D8549AC1-FD5A-4E6C-89C8-5F74E9D382DB}" dt="2024-04-10T14:36:49.887" v="1376" actId="1076"/>
          <ac:picMkLst>
            <pc:docMk/>
            <pc:sldMk cId="2030265813" sldId="381"/>
            <ac:picMk id="86" creationId="{908AE8D9-4BAA-5757-8327-83D918896BB8}"/>
          </ac:picMkLst>
        </pc:picChg>
        <pc:cxnChg chg="del mod">
          <ac:chgData name="Alexandra Machado" userId="6c8c191c-1e51-4f9b-ab67-1f5a73150364" providerId="ADAL" clId="{D8549AC1-FD5A-4E6C-89C8-5F74E9D382DB}" dt="2024-04-10T14:36:09.551" v="1370" actId="478"/>
          <ac:cxnSpMkLst>
            <pc:docMk/>
            <pc:sldMk cId="2030265813" sldId="381"/>
            <ac:cxnSpMk id="7" creationId="{DC08C253-31B3-BB23-34E6-FD0E3BE6A918}"/>
          </ac:cxnSpMkLst>
        </pc:cxnChg>
        <pc:cxnChg chg="mod">
          <ac:chgData name="Alexandra Machado" userId="6c8c191c-1e51-4f9b-ab67-1f5a73150364" providerId="ADAL" clId="{D8549AC1-FD5A-4E6C-89C8-5F74E9D382DB}" dt="2024-04-01T16:27:19.806" v="997" actId="14100"/>
          <ac:cxnSpMkLst>
            <pc:docMk/>
            <pc:sldMk cId="2030265813" sldId="381"/>
            <ac:cxnSpMk id="10" creationId="{7D7FE297-5AD7-77E6-AD83-B63174C6F78E}"/>
          </ac:cxnSpMkLst>
        </pc:cxnChg>
        <pc:cxnChg chg="mod">
          <ac:chgData name="Alexandra Machado" userId="6c8c191c-1e51-4f9b-ab67-1f5a73150364" providerId="ADAL" clId="{D8549AC1-FD5A-4E6C-89C8-5F74E9D382DB}" dt="2024-04-01T16:30:56.108" v="1042" actId="14100"/>
          <ac:cxnSpMkLst>
            <pc:docMk/>
            <pc:sldMk cId="2030265813" sldId="381"/>
            <ac:cxnSpMk id="12" creationId="{131DFCBA-262E-AABC-A7C1-A2081989761D}"/>
          </ac:cxnSpMkLst>
        </pc:cxnChg>
        <pc:cxnChg chg="mod">
          <ac:chgData name="Alexandra Machado" userId="6c8c191c-1e51-4f9b-ab67-1f5a73150364" providerId="ADAL" clId="{D8549AC1-FD5A-4E6C-89C8-5F74E9D382DB}" dt="2024-04-01T16:29:04.250" v="1013" actId="14100"/>
          <ac:cxnSpMkLst>
            <pc:docMk/>
            <pc:sldMk cId="2030265813" sldId="381"/>
            <ac:cxnSpMk id="13" creationId="{2A09FBC1-0FA3-D535-6D45-87162F5327D1}"/>
          </ac:cxnSpMkLst>
        </pc:cxnChg>
        <pc:cxnChg chg="mod">
          <ac:chgData name="Alexandra Machado" userId="6c8c191c-1e51-4f9b-ab67-1f5a73150364" providerId="ADAL" clId="{D8549AC1-FD5A-4E6C-89C8-5F74E9D382DB}" dt="2024-04-10T14:36:43.281" v="1375" actId="14100"/>
          <ac:cxnSpMkLst>
            <pc:docMk/>
            <pc:sldMk cId="2030265813" sldId="381"/>
            <ac:cxnSpMk id="14" creationId="{F28D29F0-26CF-42BB-927D-1CF0B330FC15}"/>
          </ac:cxnSpMkLst>
        </pc:cxnChg>
        <pc:cxnChg chg="mod">
          <ac:chgData name="Alexandra Machado" userId="6c8c191c-1e51-4f9b-ab67-1f5a73150364" providerId="ADAL" clId="{D8549AC1-FD5A-4E6C-89C8-5F74E9D382DB}" dt="2024-04-01T16:28:43.546" v="1008" actId="14100"/>
          <ac:cxnSpMkLst>
            <pc:docMk/>
            <pc:sldMk cId="2030265813" sldId="381"/>
            <ac:cxnSpMk id="15" creationId="{4CBBBEC3-0234-ADF4-8AF5-B4D5F9120D7E}"/>
          </ac:cxnSpMkLst>
        </pc:cxnChg>
        <pc:cxnChg chg="add del mod">
          <ac:chgData name="Alexandra Machado" userId="6c8c191c-1e51-4f9b-ab67-1f5a73150364" providerId="ADAL" clId="{D8549AC1-FD5A-4E6C-89C8-5F74E9D382DB}" dt="2024-03-27T15:09:18.298" v="122" actId="478"/>
          <ac:cxnSpMkLst>
            <pc:docMk/>
            <pc:sldMk cId="2030265813" sldId="381"/>
            <ac:cxnSpMk id="18" creationId="{D72049B9-F0CA-41CF-A65D-AAF276874B5C}"/>
          </ac:cxnSpMkLst>
        </pc:cxnChg>
      </pc:sldChg>
      <pc:sldChg chg="modSp del mod">
        <pc:chgData name="Alexandra Machado" userId="6c8c191c-1e51-4f9b-ab67-1f5a73150364" providerId="ADAL" clId="{D8549AC1-FD5A-4E6C-89C8-5F74E9D382DB}" dt="2024-03-31T21:44:27.096" v="657" actId="47"/>
        <pc:sldMkLst>
          <pc:docMk/>
          <pc:sldMk cId="4098087971" sldId="382"/>
        </pc:sldMkLst>
        <pc:spChg chg="mod">
          <ac:chgData name="Alexandra Machado" userId="6c8c191c-1e51-4f9b-ab67-1f5a73150364" providerId="ADAL" clId="{D8549AC1-FD5A-4E6C-89C8-5F74E9D382DB}" dt="2024-03-31T20:51:33.059" v="217" actId="20577"/>
          <ac:spMkLst>
            <pc:docMk/>
            <pc:sldMk cId="4098087971" sldId="382"/>
            <ac:spMk id="2" creationId="{4E62196F-ECCD-6D25-7F39-A3757AF78287}"/>
          </ac:spMkLst>
        </pc:spChg>
      </pc:sldChg>
      <pc:sldChg chg="addSp delSp modSp add del mod modShow">
        <pc:chgData name="Alexandra Machado" userId="6c8c191c-1e51-4f9b-ab67-1f5a73150364" providerId="ADAL" clId="{D8549AC1-FD5A-4E6C-89C8-5F74E9D382DB}" dt="2024-04-10T14:45:35.992" v="1404" actId="2696"/>
        <pc:sldMkLst>
          <pc:docMk/>
          <pc:sldMk cId="456206625" sldId="383"/>
        </pc:sldMkLst>
        <pc:spChg chg="mod">
          <ac:chgData name="Alexandra Machado" userId="6c8c191c-1e51-4f9b-ab67-1f5a73150364" providerId="ADAL" clId="{D8549AC1-FD5A-4E6C-89C8-5F74E9D382DB}" dt="2024-03-31T20:54:15.254" v="326" actId="20577"/>
          <ac:spMkLst>
            <pc:docMk/>
            <pc:sldMk cId="456206625" sldId="383"/>
            <ac:spMk id="4" creationId="{C39F784B-0B01-97F9-E896-4F1E33FDF4F7}"/>
          </ac:spMkLst>
        </pc:spChg>
        <pc:spChg chg="mod">
          <ac:chgData name="Alexandra Machado" userId="6c8c191c-1e51-4f9b-ab67-1f5a73150364" providerId="ADAL" clId="{D8549AC1-FD5A-4E6C-89C8-5F74E9D382DB}" dt="2024-03-31T20:52:46.104" v="264" actId="108"/>
          <ac:spMkLst>
            <pc:docMk/>
            <pc:sldMk cId="456206625" sldId="383"/>
            <ac:spMk id="24" creationId="{9C952E0E-9C34-EF0B-AA2C-4700035348D6}"/>
          </ac:spMkLst>
        </pc:spChg>
        <pc:spChg chg="mod">
          <ac:chgData name="Alexandra Machado" userId="6c8c191c-1e51-4f9b-ab67-1f5a73150364" providerId="ADAL" clId="{D8549AC1-FD5A-4E6C-89C8-5F74E9D382DB}" dt="2024-03-31T20:52:22.140" v="248" actId="20577"/>
          <ac:spMkLst>
            <pc:docMk/>
            <pc:sldMk cId="456206625" sldId="383"/>
            <ac:spMk id="29" creationId="{5B39CB9B-00DA-B87D-7F8B-B0FA65A525E1}"/>
          </ac:spMkLst>
        </pc:spChg>
        <pc:spChg chg="mod">
          <ac:chgData name="Alexandra Machado" userId="6c8c191c-1e51-4f9b-ab67-1f5a73150364" providerId="ADAL" clId="{D8549AC1-FD5A-4E6C-89C8-5F74E9D382DB}" dt="2024-03-31T20:52:59.261" v="277" actId="20577"/>
          <ac:spMkLst>
            <pc:docMk/>
            <pc:sldMk cId="456206625" sldId="383"/>
            <ac:spMk id="33" creationId="{67D24C96-CD3D-C191-8DBC-CD0D317AD005}"/>
          </ac:spMkLst>
        </pc:spChg>
        <pc:spChg chg="mod">
          <ac:chgData name="Alexandra Machado" userId="6c8c191c-1e51-4f9b-ab67-1f5a73150364" providerId="ADAL" clId="{D8549AC1-FD5A-4E6C-89C8-5F74E9D382DB}" dt="2024-03-31T21:11:03.831" v="361" actId="1076"/>
          <ac:spMkLst>
            <pc:docMk/>
            <pc:sldMk cId="456206625" sldId="383"/>
            <ac:spMk id="39" creationId="{E4546650-A248-5753-CAF9-96DC45FA3ED1}"/>
          </ac:spMkLst>
        </pc:spChg>
        <pc:spChg chg="mod">
          <ac:chgData name="Alexandra Machado" userId="6c8c191c-1e51-4f9b-ab67-1f5a73150364" providerId="ADAL" clId="{D8549AC1-FD5A-4E6C-89C8-5F74E9D382DB}" dt="2024-03-31T21:11:22.372" v="365" actId="1076"/>
          <ac:spMkLst>
            <pc:docMk/>
            <pc:sldMk cId="456206625" sldId="383"/>
            <ac:spMk id="47" creationId="{5B2FE41E-FFDF-850F-8021-0F26314129ED}"/>
          </ac:spMkLst>
        </pc:spChg>
        <pc:spChg chg="mod">
          <ac:chgData name="Alexandra Machado" userId="6c8c191c-1e51-4f9b-ab67-1f5a73150364" providerId="ADAL" clId="{D8549AC1-FD5A-4E6C-89C8-5F74E9D382DB}" dt="2024-03-31T21:11:14.699" v="363" actId="1076"/>
          <ac:spMkLst>
            <pc:docMk/>
            <pc:sldMk cId="456206625" sldId="383"/>
            <ac:spMk id="49" creationId="{AED28F87-45F0-7E91-6F87-3794F61FE6CD}"/>
          </ac:spMkLst>
        </pc:spChg>
        <pc:spChg chg="mod">
          <ac:chgData name="Alexandra Machado" userId="6c8c191c-1e51-4f9b-ab67-1f5a73150364" providerId="ADAL" clId="{D8549AC1-FD5A-4E6C-89C8-5F74E9D382DB}" dt="2024-03-31T20:52:04.201" v="221" actId="6549"/>
          <ac:spMkLst>
            <pc:docMk/>
            <pc:sldMk cId="456206625" sldId="383"/>
            <ac:spMk id="57" creationId="{5DA9BAB7-3189-5883-64EC-93340B69323D}"/>
          </ac:spMkLst>
        </pc:spChg>
        <pc:spChg chg="mod">
          <ac:chgData name="Alexandra Machado" userId="6c8c191c-1e51-4f9b-ab67-1f5a73150364" providerId="ADAL" clId="{D8549AC1-FD5A-4E6C-89C8-5F74E9D382DB}" dt="2024-03-31T21:23:41.195" v="435" actId="14100"/>
          <ac:spMkLst>
            <pc:docMk/>
            <pc:sldMk cId="456206625" sldId="383"/>
            <ac:spMk id="75" creationId="{C5DC8C89-26E3-33D6-01F2-948599CE83A8}"/>
          </ac:spMkLst>
        </pc:spChg>
        <pc:picChg chg="add mod">
          <ac:chgData name="Alexandra Machado" userId="6c8c191c-1e51-4f9b-ab67-1f5a73150364" providerId="ADAL" clId="{D8549AC1-FD5A-4E6C-89C8-5F74E9D382DB}" dt="2024-03-31T21:01:29.431" v="330" actId="1076"/>
          <ac:picMkLst>
            <pc:docMk/>
            <pc:sldMk cId="456206625" sldId="383"/>
            <ac:picMk id="18" creationId="{65AA4E63-5BD7-23FA-A3DD-7DC627AE6C70}"/>
          </ac:picMkLst>
        </pc:picChg>
        <pc:picChg chg="add mod">
          <ac:chgData name="Alexandra Machado" userId="6c8c191c-1e51-4f9b-ab67-1f5a73150364" providerId="ADAL" clId="{D8549AC1-FD5A-4E6C-89C8-5F74E9D382DB}" dt="2024-03-31T21:23:31.484" v="426" actId="1076"/>
          <ac:picMkLst>
            <pc:docMk/>
            <pc:sldMk cId="456206625" sldId="383"/>
            <ac:picMk id="22" creationId="{81DE05A9-A6F6-B5D3-11FC-F8344667C791}"/>
          </ac:picMkLst>
        </pc:picChg>
        <pc:picChg chg="add mod">
          <ac:chgData name="Alexandra Machado" userId="6c8c191c-1e51-4f9b-ab67-1f5a73150364" providerId="ADAL" clId="{D8549AC1-FD5A-4E6C-89C8-5F74E9D382DB}" dt="2024-03-31T21:23:18.578" v="423" actId="1076"/>
          <ac:picMkLst>
            <pc:docMk/>
            <pc:sldMk cId="456206625" sldId="383"/>
            <ac:picMk id="25" creationId="{92FE7517-9CA8-8586-CC57-78757BC7174C}"/>
          </ac:picMkLst>
        </pc:picChg>
        <pc:picChg chg="add mod">
          <ac:chgData name="Alexandra Machado" userId="6c8c191c-1e51-4f9b-ab67-1f5a73150364" providerId="ADAL" clId="{D8549AC1-FD5A-4E6C-89C8-5F74E9D382DB}" dt="2024-03-31T21:16:54.051" v="383" actId="14100"/>
          <ac:picMkLst>
            <pc:docMk/>
            <pc:sldMk cId="456206625" sldId="383"/>
            <ac:picMk id="27" creationId="{C9DC3BF6-9EDD-8871-61A9-B24004D67306}"/>
          </ac:picMkLst>
        </pc:picChg>
        <pc:picChg chg="add mod">
          <ac:chgData name="Alexandra Machado" userId="6c8c191c-1e51-4f9b-ab67-1f5a73150364" providerId="ADAL" clId="{D8549AC1-FD5A-4E6C-89C8-5F74E9D382DB}" dt="2024-03-31T21:06:27.047" v="347" actId="1076"/>
          <ac:picMkLst>
            <pc:docMk/>
            <pc:sldMk cId="456206625" sldId="383"/>
            <ac:picMk id="30" creationId="{AB60E63A-1701-2D7B-63AD-1A2B2B4834BA}"/>
          </ac:picMkLst>
        </pc:picChg>
        <pc:picChg chg="add mod">
          <ac:chgData name="Alexandra Machado" userId="6c8c191c-1e51-4f9b-ab67-1f5a73150364" providerId="ADAL" clId="{D8549AC1-FD5A-4E6C-89C8-5F74E9D382DB}" dt="2024-03-31T21:08:04.828" v="354" actId="1076"/>
          <ac:picMkLst>
            <pc:docMk/>
            <pc:sldMk cId="456206625" sldId="383"/>
            <ac:picMk id="32" creationId="{2FA90211-084A-9641-D1A9-B3AE3C4BBCA2}"/>
          </ac:picMkLst>
        </pc:picChg>
        <pc:picChg chg="add mod">
          <ac:chgData name="Alexandra Machado" userId="6c8c191c-1e51-4f9b-ab67-1f5a73150364" providerId="ADAL" clId="{D8549AC1-FD5A-4E6C-89C8-5F74E9D382DB}" dt="2024-03-31T21:11:09.216" v="362" actId="1076"/>
          <ac:picMkLst>
            <pc:docMk/>
            <pc:sldMk cId="456206625" sldId="383"/>
            <ac:picMk id="35" creationId="{6144FDA7-111D-3474-7476-52382324144D}"/>
          </ac:picMkLst>
        </pc:picChg>
        <pc:picChg chg="add del mod">
          <ac:chgData name="Alexandra Machado" userId="6c8c191c-1e51-4f9b-ab67-1f5a73150364" providerId="ADAL" clId="{D8549AC1-FD5A-4E6C-89C8-5F74E9D382DB}" dt="2024-03-31T21:17:10.259" v="385" actId="21"/>
          <ac:picMkLst>
            <pc:docMk/>
            <pc:sldMk cId="456206625" sldId="383"/>
            <ac:picMk id="36" creationId="{1856135C-15AE-E9B1-DDA2-F377903E22D0}"/>
          </ac:picMkLst>
        </pc:picChg>
        <pc:picChg chg="mod">
          <ac:chgData name="Alexandra Machado" userId="6c8c191c-1e51-4f9b-ab67-1f5a73150364" providerId="ADAL" clId="{D8549AC1-FD5A-4E6C-89C8-5F74E9D382DB}" dt="2024-03-31T21:07:52.423" v="350" actId="1076"/>
          <ac:picMkLst>
            <pc:docMk/>
            <pc:sldMk cId="456206625" sldId="383"/>
            <ac:picMk id="41" creationId="{DE9E09D4-ABA0-3CC3-8A8F-5F80644AFAE1}"/>
          </ac:picMkLst>
        </pc:picChg>
        <pc:picChg chg="del">
          <ac:chgData name="Alexandra Machado" userId="6c8c191c-1e51-4f9b-ab67-1f5a73150364" providerId="ADAL" clId="{D8549AC1-FD5A-4E6C-89C8-5F74E9D382DB}" dt="2024-03-31T20:52:01.996" v="220" actId="478"/>
          <ac:picMkLst>
            <pc:docMk/>
            <pc:sldMk cId="456206625" sldId="383"/>
            <ac:picMk id="56" creationId="{5C7D116C-B9A2-2C4F-3547-81FE08F10039}"/>
          </ac:picMkLst>
        </pc:picChg>
        <pc:picChg chg="del">
          <ac:chgData name="Alexandra Machado" userId="6c8c191c-1e51-4f9b-ab67-1f5a73150364" providerId="ADAL" clId="{D8549AC1-FD5A-4E6C-89C8-5F74E9D382DB}" dt="2024-03-31T20:52:00.368" v="219" actId="478"/>
          <ac:picMkLst>
            <pc:docMk/>
            <pc:sldMk cId="456206625" sldId="383"/>
            <ac:picMk id="58" creationId="{3FA630FF-8FD1-F7E0-AB67-9094DB15A174}"/>
          </ac:picMkLst>
        </pc:picChg>
        <pc:picChg chg="del mod">
          <ac:chgData name="Alexandra Machado" userId="6c8c191c-1e51-4f9b-ab67-1f5a73150364" providerId="ADAL" clId="{D8549AC1-FD5A-4E6C-89C8-5F74E9D382DB}" dt="2024-03-31T21:23:27.719" v="425" actId="478"/>
          <ac:picMkLst>
            <pc:docMk/>
            <pc:sldMk cId="456206625" sldId="383"/>
            <ac:picMk id="63" creationId="{A6DD82FE-28CD-0F8E-76AA-F9ABBA8BE1FC}"/>
          </ac:picMkLst>
        </pc:picChg>
        <pc:picChg chg="mod">
          <ac:chgData name="Alexandra Machado" userId="6c8c191c-1e51-4f9b-ab67-1f5a73150364" providerId="ADAL" clId="{D8549AC1-FD5A-4E6C-89C8-5F74E9D382DB}" dt="2024-03-31T21:11:17.418" v="364" actId="1076"/>
          <ac:picMkLst>
            <pc:docMk/>
            <pc:sldMk cId="456206625" sldId="383"/>
            <ac:picMk id="65" creationId="{473ED14D-5CA1-1911-E8C7-846F1B87D8D5}"/>
          </ac:picMkLst>
        </pc:picChg>
        <pc:picChg chg="del">
          <ac:chgData name="Alexandra Machado" userId="6c8c191c-1e51-4f9b-ab67-1f5a73150364" providerId="ADAL" clId="{D8549AC1-FD5A-4E6C-89C8-5F74E9D382DB}" dt="2024-03-31T21:02:53.082" v="332" actId="478"/>
          <ac:picMkLst>
            <pc:docMk/>
            <pc:sldMk cId="456206625" sldId="383"/>
            <ac:picMk id="79" creationId="{93EA11E8-42ED-FAAD-349A-CAF95E657176}"/>
          </ac:picMkLst>
        </pc:picChg>
        <pc:picChg chg="del">
          <ac:chgData name="Alexandra Machado" userId="6c8c191c-1e51-4f9b-ab67-1f5a73150364" providerId="ADAL" clId="{D8549AC1-FD5A-4E6C-89C8-5F74E9D382DB}" dt="2024-03-31T21:01:12.578" v="327" actId="478"/>
          <ac:picMkLst>
            <pc:docMk/>
            <pc:sldMk cId="456206625" sldId="383"/>
            <ac:picMk id="80" creationId="{283B3584-E881-2BAB-86D6-93BAE2C2E5C7}"/>
          </ac:picMkLst>
        </pc:picChg>
        <pc:picChg chg="mod">
          <ac:chgData name="Alexandra Machado" userId="6c8c191c-1e51-4f9b-ab67-1f5a73150364" providerId="ADAL" clId="{D8549AC1-FD5A-4E6C-89C8-5F74E9D382DB}" dt="2024-03-31T21:10:58.500" v="360" actId="1076"/>
          <ac:picMkLst>
            <pc:docMk/>
            <pc:sldMk cId="456206625" sldId="383"/>
            <ac:picMk id="86" creationId="{71FC350E-AAE3-D285-CA89-1B25D53D4E4E}"/>
          </ac:picMkLst>
        </pc:picChg>
      </pc:sldChg>
      <pc:sldChg chg="new del">
        <pc:chgData name="Alexandra Machado" userId="6c8c191c-1e51-4f9b-ab67-1f5a73150364" providerId="ADAL" clId="{D8549AC1-FD5A-4E6C-89C8-5F74E9D382DB}" dt="2024-03-31T21:44:23.902" v="656" actId="47"/>
        <pc:sldMkLst>
          <pc:docMk/>
          <pc:sldMk cId="3892870706" sldId="384"/>
        </pc:sldMkLst>
      </pc:sldChg>
      <pc:sldChg chg="addSp delSp modSp add mod modNotesTx">
        <pc:chgData name="Alexandra Machado" userId="6c8c191c-1e51-4f9b-ab67-1f5a73150364" providerId="ADAL" clId="{D8549AC1-FD5A-4E6C-89C8-5F74E9D382DB}" dt="2024-04-19T13:08:58.913" v="1405" actId="478"/>
        <pc:sldMkLst>
          <pc:docMk/>
          <pc:sldMk cId="1913980432" sldId="385"/>
        </pc:sldMkLst>
        <pc:spChg chg="del">
          <ac:chgData name="Alexandra Machado" userId="6c8c191c-1e51-4f9b-ab67-1f5a73150364" providerId="ADAL" clId="{D8549AC1-FD5A-4E6C-89C8-5F74E9D382DB}" dt="2024-04-01T20:04:04.683" v="1173" actId="478"/>
          <ac:spMkLst>
            <pc:docMk/>
            <pc:sldMk cId="1913980432" sldId="385"/>
            <ac:spMk id="2" creationId="{F8991BD9-FC6B-50DA-5EFF-54443942791D}"/>
          </ac:spMkLst>
        </pc:spChg>
        <pc:spChg chg="add del">
          <ac:chgData name="Alexandra Machado" userId="6c8c191c-1e51-4f9b-ab67-1f5a73150364" providerId="ADAL" clId="{D8549AC1-FD5A-4E6C-89C8-5F74E9D382DB}" dt="2024-04-01T20:04:09.548" v="1175" actId="478"/>
          <ac:spMkLst>
            <pc:docMk/>
            <pc:sldMk cId="1913980432" sldId="385"/>
            <ac:spMk id="3" creationId="{00364BD0-D6C9-A676-28EC-CA040C51963F}"/>
          </ac:spMkLst>
        </pc:spChg>
        <pc:spChg chg="del">
          <ac:chgData name="Alexandra Machado" userId="6c8c191c-1e51-4f9b-ab67-1f5a73150364" providerId="ADAL" clId="{D8549AC1-FD5A-4E6C-89C8-5F74E9D382DB}" dt="2024-04-01T20:04:11.434" v="1176" actId="478"/>
          <ac:spMkLst>
            <pc:docMk/>
            <pc:sldMk cId="1913980432" sldId="385"/>
            <ac:spMk id="6" creationId="{754C8BAE-A362-173F-DF59-A425E67204A1}"/>
          </ac:spMkLst>
        </pc:spChg>
        <pc:spChg chg="add mod">
          <ac:chgData name="Alexandra Machado" userId="6c8c191c-1e51-4f9b-ab67-1f5a73150364" providerId="ADAL" clId="{D8549AC1-FD5A-4E6C-89C8-5F74E9D382DB}" dt="2024-04-01T11:57:12.378" v="904" actId="14100"/>
          <ac:spMkLst>
            <pc:docMk/>
            <pc:sldMk cId="1913980432" sldId="385"/>
            <ac:spMk id="17" creationId="{763287F6-D7F5-6E6C-7128-402F2B50179A}"/>
          </ac:spMkLst>
        </pc:spChg>
        <pc:spChg chg="del mod">
          <ac:chgData name="Alexandra Machado" userId="6c8c191c-1e51-4f9b-ab67-1f5a73150364" providerId="ADAL" clId="{D8549AC1-FD5A-4E6C-89C8-5F74E9D382DB}" dt="2024-03-31T21:30:58.259" v="512"/>
          <ac:spMkLst>
            <pc:docMk/>
            <pc:sldMk cId="1913980432" sldId="385"/>
            <ac:spMk id="17" creationId="{90094EC5-45E6-AE62-7275-A0122885B56F}"/>
          </ac:spMkLst>
        </pc:spChg>
        <pc:spChg chg="add mod">
          <ac:chgData name="Alexandra Machado" userId="6c8c191c-1e51-4f9b-ab67-1f5a73150364" providerId="ADAL" clId="{D8549AC1-FD5A-4E6C-89C8-5F74E9D382DB}" dt="2024-04-01T11:57:51.324" v="918" actId="14100"/>
          <ac:spMkLst>
            <pc:docMk/>
            <pc:sldMk cId="1913980432" sldId="385"/>
            <ac:spMk id="19" creationId="{5B231B01-EFD0-101F-4D40-73320CF1B427}"/>
          </ac:spMkLst>
        </pc:spChg>
        <pc:spChg chg="del mod">
          <ac:chgData name="Alexandra Machado" userId="6c8c191c-1e51-4f9b-ab67-1f5a73150364" providerId="ADAL" clId="{D8549AC1-FD5A-4E6C-89C8-5F74E9D382DB}" dt="2024-03-31T21:37:32.186" v="577"/>
          <ac:spMkLst>
            <pc:docMk/>
            <pc:sldMk cId="1913980432" sldId="385"/>
            <ac:spMk id="19" creationId="{D94D7F4E-957C-790D-A5DE-0DE9BB0A1A64}"/>
          </ac:spMkLst>
        </pc:spChg>
        <pc:spChg chg="mod">
          <ac:chgData name="Alexandra Machado" userId="6c8c191c-1e51-4f9b-ab67-1f5a73150364" providerId="ADAL" clId="{D8549AC1-FD5A-4E6C-89C8-5F74E9D382DB}" dt="2024-03-31T21:34:51.162" v="559" actId="14100"/>
          <ac:spMkLst>
            <pc:docMk/>
            <pc:sldMk cId="1913980432" sldId="385"/>
            <ac:spMk id="24" creationId="{EE5231C5-6FF9-0189-C901-F12CE90313DB}"/>
          </ac:spMkLst>
        </pc:spChg>
        <pc:spChg chg="add mod">
          <ac:chgData name="Alexandra Machado" userId="6c8c191c-1e51-4f9b-ab67-1f5a73150364" providerId="ADAL" clId="{D8549AC1-FD5A-4E6C-89C8-5F74E9D382DB}" dt="2024-04-01T11:59:30.613" v="954" actId="14100"/>
          <ac:spMkLst>
            <pc:docMk/>
            <pc:sldMk cId="1913980432" sldId="385"/>
            <ac:spMk id="31" creationId="{D74B95BE-3F3C-B3D6-69AD-74E94174FCFA}"/>
          </ac:spMkLst>
        </pc:spChg>
        <pc:spChg chg="mod">
          <ac:chgData name="Alexandra Machado" userId="6c8c191c-1e51-4f9b-ab67-1f5a73150364" providerId="ADAL" clId="{D8549AC1-FD5A-4E6C-89C8-5F74E9D382DB}" dt="2024-03-31T21:35:50.679" v="568" actId="6549"/>
          <ac:spMkLst>
            <pc:docMk/>
            <pc:sldMk cId="1913980432" sldId="385"/>
            <ac:spMk id="33" creationId="{BCF43523-6ADE-D7B9-7B00-7CB757487D4F}"/>
          </ac:spMkLst>
        </pc:spChg>
        <pc:spChg chg="mod">
          <ac:chgData name="Alexandra Machado" userId="6c8c191c-1e51-4f9b-ab67-1f5a73150364" providerId="ADAL" clId="{D8549AC1-FD5A-4E6C-89C8-5F74E9D382DB}" dt="2024-03-31T21:40:49.664" v="640" actId="6549"/>
          <ac:spMkLst>
            <pc:docMk/>
            <pc:sldMk cId="1913980432" sldId="385"/>
            <ac:spMk id="39" creationId="{D3194704-68C8-12D1-101B-02A8C0E775E8}"/>
          </ac:spMkLst>
        </pc:spChg>
        <pc:spChg chg="mod">
          <ac:chgData name="Alexandra Machado" userId="6c8c191c-1e51-4f9b-ab67-1f5a73150364" providerId="ADAL" clId="{D8549AC1-FD5A-4E6C-89C8-5F74E9D382DB}" dt="2024-04-01T20:04:42.886" v="1184" actId="6549"/>
          <ac:spMkLst>
            <pc:docMk/>
            <pc:sldMk cId="1913980432" sldId="385"/>
            <ac:spMk id="43" creationId="{B1E52826-6ADC-70AF-9060-7CE27CB00269}"/>
          </ac:spMkLst>
        </pc:spChg>
        <pc:spChg chg="add mod">
          <ac:chgData name="Alexandra Machado" userId="6c8c191c-1e51-4f9b-ab67-1f5a73150364" providerId="ADAL" clId="{D8549AC1-FD5A-4E6C-89C8-5F74E9D382DB}" dt="2024-04-01T20:07:33.049" v="1222" actId="20577"/>
          <ac:spMkLst>
            <pc:docMk/>
            <pc:sldMk cId="1913980432" sldId="385"/>
            <ac:spMk id="45" creationId="{3226002F-8FC6-1321-7A3E-CC05393D3462}"/>
          </ac:spMkLst>
        </pc:spChg>
        <pc:spChg chg="mod">
          <ac:chgData name="Alexandra Machado" userId="6c8c191c-1e51-4f9b-ab67-1f5a73150364" providerId="ADAL" clId="{D8549AC1-FD5A-4E6C-89C8-5F74E9D382DB}" dt="2024-03-31T21:40:12.144" v="623" actId="6549"/>
          <ac:spMkLst>
            <pc:docMk/>
            <pc:sldMk cId="1913980432" sldId="385"/>
            <ac:spMk id="47" creationId="{A884673F-60FB-3518-562E-2BD6E4010EDF}"/>
          </ac:spMkLst>
        </pc:spChg>
        <pc:spChg chg="del">
          <ac:chgData name="Alexandra Machado" userId="6c8c191c-1e51-4f9b-ab67-1f5a73150364" providerId="ADAL" clId="{D8549AC1-FD5A-4E6C-89C8-5F74E9D382DB}" dt="2024-03-31T21:39:55.307" v="622" actId="478"/>
          <ac:spMkLst>
            <pc:docMk/>
            <pc:sldMk cId="1913980432" sldId="385"/>
            <ac:spMk id="49" creationId="{47C5F86C-EE32-FA99-6C00-F936CB574468}"/>
          </ac:spMkLst>
        </pc:spChg>
        <pc:spChg chg="del mod">
          <ac:chgData name="Alexandra Machado" userId="6c8c191c-1e51-4f9b-ab67-1f5a73150364" providerId="ADAL" clId="{D8549AC1-FD5A-4E6C-89C8-5F74E9D382DB}" dt="2024-04-19T13:08:58.913" v="1405" actId="478"/>
          <ac:spMkLst>
            <pc:docMk/>
            <pc:sldMk cId="1913980432" sldId="385"/>
            <ac:spMk id="51" creationId="{53352A0B-CC07-9A7E-453E-F6061C5C00BE}"/>
          </ac:spMkLst>
        </pc:spChg>
        <pc:spChg chg="mod">
          <ac:chgData name="Alexandra Machado" userId="6c8c191c-1e51-4f9b-ab67-1f5a73150364" providerId="ADAL" clId="{D8549AC1-FD5A-4E6C-89C8-5F74E9D382DB}" dt="2024-03-31T21:31:02.586" v="513" actId="20577"/>
          <ac:spMkLst>
            <pc:docMk/>
            <pc:sldMk cId="1913980432" sldId="385"/>
            <ac:spMk id="55" creationId="{2602707D-6FD6-766C-E871-A7FFCEB90787}"/>
          </ac:spMkLst>
        </pc:spChg>
        <pc:spChg chg="mod">
          <ac:chgData name="Alexandra Machado" userId="6c8c191c-1e51-4f9b-ab67-1f5a73150364" providerId="ADAL" clId="{D8549AC1-FD5A-4E6C-89C8-5F74E9D382DB}" dt="2024-04-01T20:48:15.590" v="1323" actId="14100"/>
          <ac:spMkLst>
            <pc:docMk/>
            <pc:sldMk cId="1913980432" sldId="385"/>
            <ac:spMk id="59" creationId="{E0D8E8BA-325E-EFD1-7552-29C9F6B6D78D}"/>
          </ac:spMkLst>
        </pc:spChg>
        <pc:spChg chg="del mod">
          <ac:chgData name="Alexandra Machado" userId="6c8c191c-1e51-4f9b-ab67-1f5a73150364" providerId="ADAL" clId="{D8549AC1-FD5A-4E6C-89C8-5F74E9D382DB}" dt="2024-03-31T21:38:26.014" v="583" actId="478"/>
          <ac:spMkLst>
            <pc:docMk/>
            <pc:sldMk cId="1913980432" sldId="385"/>
            <ac:spMk id="61" creationId="{DDA2C999-B266-19B3-46F4-824D57B26CAE}"/>
          </ac:spMkLst>
        </pc:spChg>
        <pc:spChg chg="mod">
          <ac:chgData name="Alexandra Machado" userId="6c8c191c-1e51-4f9b-ab67-1f5a73150364" providerId="ADAL" clId="{D8549AC1-FD5A-4E6C-89C8-5F74E9D382DB}" dt="2024-03-31T21:30:08.512" v="502" actId="6549"/>
          <ac:spMkLst>
            <pc:docMk/>
            <pc:sldMk cId="1913980432" sldId="385"/>
            <ac:spMk id="73" creationId="{B15C7173-3486-D3AE-85F8-071AB3754CE9}"/>
          </ac:spMkLst>
        </pc:spChg>
        <pc:spChg chg="del mod">
          <ac:chgData name="Alexandra Machado" userId="6c8c191c-1e51-4f9b-ab67-1f5a73150364" providerId="ADAL" clId="{D8549AC1-FD5A-4E6C-89C8-5F74E9D382DB}" dt="2024-03-31T21:29:02.195" v="493" actId="478"/>
          <ac:spMkLst>
            <pc:docMk/>
            <pc:sldMk cId="1913980432" sldId="385"/>
            <ac:spMk id="74" creationId="{8FB5409E-ED58-ED28-54B0-077159920278}"/>
          </ac:spMkLst>
        </pc:spChg>
        <pc:spChg chg="del">
          <ac:chgData name="Alexandra Machado" userId="6c8c191c-1e51-4f9b-ab67-1f5a73150364" providerId="ADAL" clId="{D8549AC1-FD5A-4E6C-89C8-5F74E9D382DB}" dt="2024-03-31T21:30:04.943" v="501" actId="478"/>
          <ac:spMkLst>
            <pc:docMk/>
            <pc:sldMk cId="1913980432" sldId="385"/>
            <ac:spMk id="75" creationId="{895C34D0-F8DD-F274-47C8-76C1AAE47353}"/>
          </ac:spMkLst>
        </pc:spChg>
        <pc:spChg chg="del">
          <ac:chgData name="Alexandra Machado" userId="6c8c191c-1e51-4f9b-ab67-1f5a73150364" providerId="ADAL" clId="{D8549AC1-FD5A-4E6C-89C8-5F74E9D382DB}" dt="2024-03-31T21:30:25.944" v="504" actId="478"/>
          <ac:spMkLst>
            <pc:docMk/>
            <pc:sldMk cId="1913980432" sldId="385"/>
            <ac:spMk id="76" creationId="{921AB214-B58F-1F03-766D-3BD50CEF5D07}"/>
          </ac:spMkLst>
        </pc:spChg>
        <pc:spChg chg="del">
          <ac:chgData name="Alexandra Machado" userId="6c8c191c-1e51-4f9b-ab67-1f5a73150364" providerId="ADAL" clId="{D8549AC1-FD5A-4E6C-89C8-5F74E9D382DB}" dt="2024-03-31T21:28:41.976" v="488" actId="478"/>
          <ac:spMkLst>
            <pc:docMk/>
            <pc:sldMk cId="1913980432" sldId="385"/>
            <ac:spMk id="78" creationId="{A045ACD2-6664-BC86-603A-D84E671CF09C}"/>
          </ac:spMkLst>
        </pc:spChg>
        <pc:spChg chg="mod">
          <ac:chgData name="Alexandra Machado" userId="6c8c191c-1e51-4f9b-ab67-1f5a73150364" providerId="ADAL" clId="{D8549AC1-FD5A-4E6C-89C8-5F74E9D382DB}" dt="2024-04-01T12:00:55.419" v="971" actId="14100"/>
          <ac:spMkLst>
            <pc:docMk/>
            <pc:sldMk cId="1913980432" sldId="385"/>
            <ac:spMk id="89" creationId="{A21325BF-551A-C593-3885-C560C84C0641}"/>
          </ac:spMkLst>
        </pc:spChg>
        <pc:spChg chg="mod">
          <ac:chgData name="Alexandra Machado" userId="6c8c191c-1e51-4f9b-ab67-1f5a73150364" providerId="ADAL" clId="{D8549AC1-FD5A-4E6C-89C8-5F74E9D382DB}" dt="2024-03-31T21:24:56.121" v="447" actId="14100"/>
          <ac:spMkLst>
            <pc:docMk/>
            <pc:sldMk cId="1913980432" sldId="385"/>
            <ac:spMk id="91" creationId="{2AAC1280-7A13-45D5-63C6-CD08DCA57F39}"/>
          </ac:spMkLst>
        </pc:spChg>
        <pc:picChg chg="del">
          <ac:chgData name="Alexandra Machado" userId="6c8c191c-1e51-4f9b-ab67-1f5a73150364" providerId="ADAL" clId="{D8549AC1-FD5A-4E6C-89C8-5F74E9D382DB}" dt="2024-03-31T21:34:19.768" v="554" actId="478"/>
          <ac:picMkLst>
            <pc:docMk/>
            <pc:sldMk cId="1913980432" sldId="385"/>
            <ac:picMk id="11" creationId="{E4FD9787-8C54-85C8-05FD-4C6A86133D8A}"/>
          </ac:picMkLst>
        </pc:picChg>
        <pc:picChg chg="add mod">
          <ac:chgData name="Alexandra Machado" userId="6c8c191c-1e51-4f9b-ab67-1f5a73150364" providerId="ADAL" clId="{D8549AC1-FD5A-4E6C-89C8-5F74E9D382DB}" dt="2024-03-31T21:35:32.920" v="565" actId="1076"/>
          <ac:picMkLst>
            <pc:docMk/>
            <pc:sldMk cId="1913980432" sldId="385"/>
            <ac:picMk id="16" creationId="{498D4FDC-05DF-AAEB-AA33-4406873CCD45}"/>
          </ac:picMkLst>
        </pc:picChg>
        <pc:picChg chg="mod">
          <ac:chgData name="Alexandra Machado" userId="6c8c191c-1e51-4f9b-ab67-1f5a73150364" providerId="ADAL" clId="{D8549AC1-FD5A-4E6C-89C8-5F74E9D382DB}" dt="2024-03-31T21:28:49.702" v="490" actId="1076"/>
          <ac:picMkLst>
            <pc:docMk/>
            <pc:sldMk cId="1913980432" sldId="385"/>
            <ac:picMk id="18" creationId="{C08A8067-7828-F62A-DA04-36F830EF64C0}"/>
          </ac:picMkLst>
        </pc:picChg>
        <pc:picChg chg="del">
          <ac:chgData name="Alexandra Machado" userId="6c8c191c-1e51-4f9b-ab67-1f5a73150364" providerId="ADAL" clId="{D8549AC1-FD5A-4E6C-89C8-5F74E9D382DB}" dt="2024-03-31T21:35:58.755" v="571" actId="478"/>
          <ac:picMkLst>
            <pc:docMk/>
            <pc:sldMk cId="1913980432" sldId="385"/>
            <ac:picMk id="20" creationId="{EC7D92D4-18D2-1FBE-E402-A1263E3B633F}"/>
          </ac:picMkLst>
        </pc:picChg>
        <pc:picChg chg="add mod">
          <ac:chgData name="Alexandra Machado" userId="6c8c191c-1e51-4f9b-ab67-1f5a73150364" providerId="ADAL" clId="{D8549AC1-FD5A-4E6C-89C8-5F74E9D382DB}" dt="2024-03-31T21:35:38.780" v="566" actId="1076"/>
          <ac:picMkLst>
            <pc:docMk/>
            <pc:sldMk cId="1913980432" sldId="385"/>
            <ac:picMk id="21" creationId="{C0E67033-1E42-CE2F-6900-D107FE5580C4}"/>
          </ac:picMkLst>
        </pc:picChg>
        <pc:picChg chg="del mod">
          <ac:chgData name="Alexandra Machado" userId="6c8c191c-1e51-4f9b-ab67-1f5a73150364" providerId="ADAL" clId="{D8549AC1-FD5A-4E6C-89C8-5F74E9D382DB}" dt="2024-03-31T21:31:17.332" v="517" actId="478"/>
          <ac:picMkLst>
            <pc:docMk/>
            <pc:sldMk cId="1913980432" sldId="385"/>
            <ac:picMk id="22" creationId="{BADF8B7F-56FE-8A7F-1490-A770D1C76C32}"/>
          </ac:picMkLst>
        </pc:picChg>
        <pc:picChg chg="add mod">
          <ac:chgData name="Alexandra Machado" userId="6c8c191c-1e51-4f9b-ab67-1f5a73150364" providerId="ADAL" clId="{D8549AC1-FD5A-4E6C-89C8-5F74E9D382DB}" dt="2024-03-31T21:28:54.179" v="491" actId="1076"/>
          <ac:picMkLst>
            <pc:docMk/>
            <pc:sldMk cId="1913980432" sldId="385"/>
            <ac:picMk id="23" creationId="{2A4BB6C9-1542-120E-79B6-4D00FBA0ABB3}"/>
          </ac:picMkLst>
        </pc:picChg>
        <pc:picChg chg="del">
          <ac:chgData name="Alexandra Machado" userId="6c8c191c-1e51-4f9b-ab67-1f5a73150364" providerId="ADAL" clId="{D8549AC1-FD5A-4E6C-89C8-5F74E9D382DB}" dt="2024-03-31T21:31:16.555" v="516" actId="478"/>
          <ac:picMkLst>
            <pc:docMk/>
            <pc:sldMk cId="1913980432" sldId="385"/>
            <ac:picMk id="25" creationId="{CE20BF8E-C7E3-EAD6-2147-3AC565409B58}"/>
          </ac:picMkLst>
        </pc:picChg>
        <pc:picChg chg="add mod">
          <ac:chgData name="Alexandra Machado" userId="6c8c191c-1e51-4f9b-ab67-1f5a73150364" providerId="ADAL" clId="{D8549AC1-FD5A-4E6C-89C8-5F74E9D382DB}" dt="2024-03-31T21:29:10.605" v="494" actId="1076"/>
          <ac:picMkLst>
            <pc:docMk/>
            <pc:sldMk cId="1913980432" sldId="385"/>
            <ac:picMk id="26" creationId="{E1C7B269-C83C-F189-7816-ADCA8FA71286}"/>
          </ac:picMkLst>
        </pc:picChg>
        <pc:picChg chg="del">
          <ac:chgData name="Alexandra Machado" userId="6c8c191c-1e51-4f9b-ab67-1f5a73150364" providerId="ADAL" clId="{D8549AC1-FD5A-4E6C-89C8-5F74E9D382DB}" dt="2024-03-31T21:31:18.433" v="518" actId="478"/>
          <ac:picMkLst>
            <pc:docMk/>
            <pc:sldMk cId="1913980432" sldId="385"/>
            <ac:picMk id="27" creationId="{A9CDC49C-69BC-5502-DD47-A69038E55E90}"/>
          </ac:picMkLst>
        </pc:picChg>
        <pc:picChg chg="add mod">
          <ac:chgData name="Alexandra Machado" userId="6c8c191c-1e51-4f9b-ab67-1f5a73150364" providerId="ADAL" clId="{D8549AC1-FD5A-4E6C-89C8-5F74E9D382DB}" dt="2024-03-31T21:40:23.014" v="624" actId="1076"/>
          <ac:picMkLst>
            <pc:docMk/>
            <pc:sldMk cId="1913980432" sldId="385"/>
            <ac:picMk id="28" creationId="{2A3F835F-5EB1-8526-2ED8-BB3E6E260A90}"/>
          </ac:picMkLst>
        </pc:picChg>
        <pc:picChg chg="mod">
          <ac:chgData name="Alexandra Machado" userId="6c8c191c-1e51-4f9b-ab67-1f5a73150364" providerId="ADAL" clId="{D8549AC1-FD5A-4E6C-89C8-5F74E9D382DB}" dt="2024-03-31T21:31:40.280" v="526" actId="1076"/>
          <ac:picMkLst>
            <pc:docMk/>
            <pc:sldMk cId="1913980432" sldId="385"/>
            <ac:picMk id="30" creationId="{0816EFF7-84D2-F339-EFE0-BD39EDD76662}"/>
          </ac:picMkLst>
        </pc:picChg>
        <pc:picChg chg="del">
          <ac:chgData name="Alexandra Machado" userId="6c8c191c-1e51-4f9b-ab67-1f5a73150364" providerId="ADAL" clId="{D8549AC1-FD5A-4E6C-89C8-5F74E9D382DB}" dt="2024-03-31T21:30:49.405" v="508" actId="478"/>
          <ac:picMkLst>
            <pc:docMk/>
            <pc:sldMk cId="1913980432" sldId="385"/>
            <ac:picMk id="32" creationId="{79FB2242-A50F-258B-8F2D-458F9899D08A}"/>
          </ac:picMkLst>
        </pc:picChg>
        <pc:picChg chg="del">
          <ac:chgData name="Alexandra Machado" userId="6c8c191c-1e51-4f9b-ab67-1f5a73150364" providerId="ADAL" clId="{D8549AC1-FD5A-4E6C-89C8-5F74E9D382DB}" dt="2024-03-31T21:39:50.635" v="621" actId="478"/>
          <ac:picMkLst>
            <pc:docMk/>
            <pc:sldMk cId="1913980432" sldId="385"/>
            <ac:picMk id="35" creationId="{D8434EC8-D725-E151-304F-DF234ECDC106}"/>
          </ac:picMkLst>
        </pc:picChg>
        <pc:picChg chg="add mod">
          <ac:chgData name="Alexandra Machado" userId="6c8c191c-1e51-4f9b-ab67-1f5a73150364" providerId="ADAL" clId="{D8549AC1-FD5A-4E6C-89C8-5F74E9D382DB}" dt="2024-04-10T14:45:12.520" v="1403" actId="1076"/>
          <ac:picMkLst>
            <pc:docMk/>
            <pc:sldMk cId="1913980432" sldId="385"/>
            <ac:picMk id="36" creationId="{DE8662EA-BA28-CFF3-C9D3-A5E76B125750}"/>
          </ac:picMkLst>
        </pc:picChg>
        <pc:picChg chg="add mod">
          <ac:chgData name="Alexandra Machado" userId="6c8c191c-1e51-4f9b-ab67-1f5a73150364" providerId="ADAL" clId="{D8549AC1-FD5A-4E6C-89C8-5F74E9D382DB}" dt="2024-03-31T21:34:39.340" v="557" actId="1076"/>
          <ac:picMkLst>
            <pc:docMk/>
            <pc:sldMk cId="1913980432" sldId="385"/>
            <ac:picMk id="37" creationId="{385471FE-ADD2-2A04-EA67-0E5EE94F8D91}"/>
          </ac:picMkLst>
        </pc:picChg>
        <pc:picChg chg="add del mod">
          <ac:chgData name="Alexandra Machado" userId="6c8c191c-1e51-4f9b-ab67-1f5a73150364" providerId="ADAL" clId="{D8549AC1-FD5A-4E6C-89C8-5F74E9D382DB}" dt="2024-04-01T20:04:55.091" v="1187" actId="478"/>
          <ac:picMkLst>
            <pc:docMk/>
            <pc:sldMk cId="1913980432" sldId="385"/>
            <ac:picMk id="38" creationId="{3B6DBE60-873E-1463-0C75-A3D5146F6E0C}"/>
          </ac:picMkLst>
        </pc:picChg>
        <pc:picChg chg="del">
          <ac:chgData name="Alexandra Machado" userId="6c8c191c-1e51-4f9b-ab67-1f5a73150364" providerId="ADAL" clId="{D8549AC1-FD5A-4E6C-89C8-5F74E9D382DB}" dt="2024-03-31T21:32:59.072" v="551" actId="478"/>
          <ac:picMkLst>
            <pc:docMk/>
            <pc:sldMk cId="1913980432" sldId="385"/>
            <ac:picMk id="41" creationId="{5ADC045D-D8AA-4D38-9542-45E30945A19C}"/>
          </ac:picMkLst>
        </pc:picChg>
        <pc:picChg chg="add mod">
          <ac:chgData name="Alexandra Machado" userId="6c8c191c-1e51-4f9b-ab67-1f5a73150364" providerId="ADAL" clId="{D8549AC1-FD5A-4E6C-89C8-5F74E9D382DB}" dt="2024-04-01T11:55:13.218" v="878" actId="1076"/>
          <ac:picMkLst>
            <pc:docMk/>
            <pc:sldMk cId="1913980432" sldId="385"/>
            <ac:picMk id="42" creationId="{BF75E737-F075-9D02-05D1-8A1574567C8A}"/>
          </ac:picMkLst>
        </pc:picChg>
        <pc:picChg chg="add del mod">
          <ac:chgData name="Alexandra Machado" userId="6c8c191c-1e51-4f9b-ab67-1f5a73150364" providerId="ADAL" clId="{D8549AC1-FD5A-4E6C-89C8-5F74E9D382DB}" dt="2024-03-31T21:39:46.499" v="620" actId="478"/>
          <ac:picMkLst>
            <pc:docMk/>
            <pc:sldMk cId="1913980432" sldId="385"/>
            <ac:picMk id="44" creationId="{F4B778E1-E3F6-3DCE-893C-C4B8DF8E7BCC}"/>
          </ac:picMkLst>
        </pc:picChg>
        <pc:picChg chg="add mod">
          <ac:chgData name="Alexandra Machado" userId="6c8c191c-1e51-4f9b-ab67-1f5a73150364" providerId="ADAL" clId="{D8549AC1-FD5A-4E6C-89C8-5F74E9D382DB}" dt="2024-03-31T21:42:20.560" v="648" actId="1076"/>
          <ac:picMkLst>
            <pc:docMk/>
            <pc:sldMk cId="1913980432" sldId="385"/>
            <ac:picMk id="46" creationId="{8519A689-4C3C-7ECC-9C5F-0F4273D2F9CA}"/>
          </ac:picMkLst>
        </pc:picChg>
        <pc:picChg chg="add mod">
          <ac:chgData name="Alexandra Machado" userId="6c8c191c-1e51-4f9b-ab67-1f5a73150364" providerId="ADAL" clId="{D8549AC1-FD5A-4E6C-89C8-5F74E9D382DB}" dt="2024-03-31T21:42:55.970" v="652" actId="1076"/>
          <ac:picMkLst>
            <pc:docMk/>
            <pc:sldMk cId="1913980432" sldId="385"/>
            <ac:picMk id="48" creationId="{874017CD-8E1A-E0C7-21C1-0026CB5764B9}"/>
          </ac:picMkLst>
        </pc:picChg>
        <pc:picChg chg="del mod">
          <ac:chgData name="Alexandra Machado" userId="6c8c191c-1e51-4f9b-ab67-1f5a73150364" providerId="ADAL" clId="{D8549AC1-FD5A-4E6C-89C8-5F74E9D382DB}" dt="2024-03-31T21:41:25.803" v="644" actId="478"/>
          <ac:picMkLst>
            <pc:docMk/>
            <pc:sldMk cId="1913980432" sldId="385"/>
            <ac:picMk id="60" creationId="{0C782C69-22F4-502E-FA0D-7398F5D7CE9F}"/>
          </ac:picMkLst>
        </pc:picChg>
        <pc:picChg chg="add del mod">
          <ac:chgData name="Alexandra Machado" userId="6c8c191c-1e51-4f9b-ab67-1f5a73150364" providerId="ADAL" clId="{D8549AC1-FD5A-4E6C-89C8-5F74E9D382DB}" dt="2024-03-31T21:34:58.231" v="561" actId="21"/>
          <ac:picMkLst>
            <pc:docMk/>
            <pc:sldMk cId="1913980432" sldId="385"/>
            <ac:picMk id="63" creationId="{33D69304-5116-D8C2-00D4-81C339FCCFAA}"/>
          </ac:picMkLst>
        </pc:picChg>
        <pc:picChg chg="mod">
          <ac:chgData name="Alexandra Machado" userId="6c8c191c-1e51-4f9b-ab67-1f5a73150364" providerId="ADAL" clId="{D8549AC1-FD5A-4E6C-89C8-5F74E9D382DB}" dt="2024-03-31T21:40:25.002" v="625" actId="1076"/>
          <ac:picMkLst>
            <pc:docMk/>
            <pc:sldMk cId="1913980432" sldId="385"/>
            <ac:picMk id="65" creationId="{6AF3092E-DB74-D1F2-4BC4-B93D8F2F4685}"/>
          </ac:picMkLst>
        </pc:picChg>
        <pc:picChg chg="del">
          <ac:chgData name="Alexandra Machado" userId="6c8c191c-1e51-4f9b-ab67-1f5a73150364" providerId="ADAL" clId="{D8549AC1-FD5A-4E6C-89C8-5F74E9D382DB}" dt="2024-03-31T21:31:06.697" v="514" actId="478"/>
          <ac:picMkLst>
            <pc:docMk/>
            <pc:sldMk cId="1913980432" sldId="385"/>
            <ac:picMk id="67" creationId="{551C40A6-E9E5-EAAC-2DD2-A41A812FCE52}"/>
          </ac:picMkLst>
        </pc:picChg>
        <pc:picChg chg="del">
          <ac:chgData name="Alexandra Machado" userId="6c8c191c-1e51-4f9b-ab67-1f5a73150364" providerId="ADAL" clId="{D8549AC1-FD5A-4E6C-89C8-5F74E9D382DB}" dt="2024-04-01T20:04:44.290" v="1185" actId="478"/>
          <ac:picMkLst>
            <pc:docMk/>
            <pc:sldMk cId="1913980432" sldId="385"/>
            <ac:picMk id="69" creationId="{22E4D395-B43C-EA22-606D-2A764EC48DF4}"/>
          </ac:picMkLst>
        </pc:picChg>
        <pc:picChg chg="del">
          <ac:chgData name="Alexandra Machado" userId="6c8c191c-1e51-4f9b-ab67-1f5a73150364" providerId="ADAL" clId="{D8549AC1-FD5A-4E6C-89C8-5F74E9D382DB}" dt="2024-03-31T21:34:24.746" v="555" actId="478"/>
          <ac:picMkLst>
            <pc:docMk/>
            <pc:sldMk cId="1913980432" sldId="385"/>
            <ac:picMk id="70" creationId="{25CD849F-4155-034D-55E9-B74770B079C1}"/>
          </ac:picMkLst>
        </pc:picChg>
        <pc:picChg chg="del">
          <ac:chgData name="Alexandra Machado" userId="6c8c191c-1e51-4f9b-ab67-1f5a73150364" providerId="ADAL" clId="{D8549AC1-FD5A-4E6C-89C8-5F74E9D382DB}" dt="2024-03-31T21:35:45.708" v="567" actId="478"/>
          <ac:picMkLst>
            <pc:docMk/>
            <pc:sldMk cId="1913980432" sldId="385"/>
            <ac:picMk id="72" creationId="{E6EBD465-EDBC-6FA1-C813-1B23C234C73B}"/>
          </ac:picMkLst>
        </pc:picChg>
        <pc:picChg chg="del">
          <ac:chgData name="Alexandra Machado" userId="6c8c191c-1e51-4f9b-ab67-1f5a73150364" providerId="ADAL" clId="{D8549AC1-FD5A-4E6C-89C8-5F74E9D382DB}" dt="2024-03-31T21:28:36.956" v="487" actId="478"/>
          <ac:picMkLst>
            <pc:docMk/>
            <pc:sldMk cId="1913980432" sldId="385"/>
            <ac:picMk id="77" creationId="{BC2B6C5F-1664-08C1-1E93-0606407B1B5C}"/>
          </ac:picMkLst>
        </pc:picChg>
        <pc:picChg chg="mod">
          <ac:chgData name="Alexandra Machado" userId="6c8c191c-1e51-4f9b-ab67-1f5a73150364" providerId="ADAL" clId="{D8549AC1-FD5A-4E6C-89C8-5F74E9D382DB}" dt="2024-03-31T21:31:53.847" v="528" actId="1076"/>
          <ac:picMkLst>
            <pc:docMk/>
            <pc:sldMk cId="1913980432" sldId="385"/>
            <ac:picMk id="82" creationId="{6ADA89FD-99A9-52FD-59A4-F09DDED3C1E4}"/>
          </ac:picMkLst>
        </pc:picChg>
        <pc:picChg chg="mod">
          <ac:chgData name="Alexandra Machado" userId="6c8c191c-1e51-4f9b-ab67-1f5a73150364" providerId="ADAL" clId="{D8549AC1-FD5A-4E6C-89C8-5F74E9D382DB}" dt="2024-03-31T21:30:16.205" v="503" actId="1076"/>
          <ac:picMkLst>
            <pc:docMk/>
            <pc:sldMk cId="1913980432" sldId="385"/>
            <ac:picMk id="84" creationId="{FC6ED465-50A7-D26E-14D7-36E7757C17EA}"/>
          </ac:picMkLst>
        </pc:picChg>
        <pc:picChg chg="del">
          <ac:chgData name="Alexandra Machado" userId="6c8c191c-1e51-4f9b-ab67-1f5a73150364" providerId="ADAL" clId="{D8549AC1-FD5A-4E6C-89C8-5F74E9D382DB}" dt="2024-03-31T21:30:58.259" v="510" actId="478"/>
          <ac:picMkLst>
            <pc:docMk/>
            <pc:sldMk cId="1913980432" sldId="385"/>
            <ac:picMk id="85" creationId="{8412ED90-188F-BBFA-2D7B-3CB8F74B78C7}"/>
          </ac:picMkLst>
        </pc:picChg>
        <pc:picChg chg="del">
          <ac:chgData name="Alexandra Machado" userId="6c8c191c-1e51-4f9b-ab67-1f5a73150364" providerId="ADAL" clId="{D8549AC1-FD5A-4E6C-89C8-5F74E9D382DB}" dt="2024-03-31T21:40:52.628" v="641" actId="478"/>
          <ac:picMkLst>
            <pc:docMk/>
            <pc:sldMk cId="1913980432" sldId="385"/>
            <ac:picMk id="86" creationId="{F74B8C96-45EC-E74B-1B0E-CE12B1AE1045}"/>
          </ac:picMkLst>
        </pc:picChg>
        <pc:picChg chg="del">
          <ac:chgData name="Alexandra Machado" userId="6c8c191c-1e51-4f9b-ab67-1f5a73150364" providerId="ADAL" clId="{D8549AC1-FD5A-4E6C-89C8-5F74E9D382DB}" dt="2024-03-31T21:24:38.013" v="443" actId="478"/>
          <ac:picMkLst>
            <pc:docMk/>
            <pc:sldMk cId="1913980432" sldId="385"/>
            <ac:picMk id="93" creationId="{FC41ED83-371C-3A4D-F75C-660325C4F2AC}"/>
          </ac:picMkLst>
        </pc:picChg>
        <pc:cxnChg chg="del">
          <ac:chgData name="Alexandra Machado" userId="6c8c191c-1e51-4f9b-ab67-1f5a73150364" providerId="ADAL" clId="{D8549AC1-FD5A-4E6C-89C8-5F74E9D382DB}" dt="2024-04-01T20:04:07.804" v="1174" actId="478"/>
          <ac:cxnSpMkLst>
            <pc:docMk/>
            <pc:sldMk cId="1913980432" sldId="385"/>
            <ac:cxnSpMk id="7" creationId="{7385E84E-2739-F35A-49C7-0EFE87AA909C}"/>
          </ac:cxnSpMkLst>
        </pc:cxnChg>
        <pc:cxnChg chg="del mod">
          <ac:chgData name="Alexandra Machado" userId="6c8c191c-1e51-4f9b-ab67-1f5a73150364" providerId="ADAL" clId="{D8549AC1-FD5A-4E6C-89C8-5F74E9D382DB}" dt="2024-04-01T20:04:23.512" v="1180" actId="478"/>
          <ac:cxnSpMkLst>
            <pc:docMk/>
            <pc:sldMk cId="1913980432" sldId="385"/>
            <ac:cxnSpMk id="10" creationId="{596FD382-4D36-01D9-7084-F9120B534EE6}"/>
          </ac:cxnSpMkLst>
        </pc:cxnChg>
        <pc:cxnChg chg="del">
          <ac:chgData name="Alexandra Machado" userId="6c8c191c-1e51-4f9b-ab67-1f5a73150364" providerId="ADAL" clId="{D8549AC1-FD5A-4E6C-89C8-5F74E9D382DB}" dt="2024-04-01T20:04:51.943" v="1186" actId="478"/>
          <ac:cxnSpMkLst>
            <pc:docMk/>
            <pc:sldMk cId="1913980432" sldId="385"/>
            <ac:cxnSpMk id="12" creationId="{B03B25E7-73F4-E2DF-6B8F-70DA8AAC505D}"/>
          </ac:cxnSpMkLst>
        </pc:cxnChg>
        <pc:cxnChg chg="mod">
          <ac:chgData name="Alexandra Machado" userId="6c8c191c-1e51-4f9b-ab67-1f5a73150364" providerId="ADAL" clId="{D8549AC1-FD5A-4E6C-89C8-5F74E9D382DB}" dt="2024-04-01T20:04:34.885" v="1182" actId="14100"/>
          <ac:cxnSpMkLst>
            <pc:docMk/>
            <pc:sldMk cId="1913980432" sldId="385"/>
            <ac:cxnSpMk id="14" creationId="{1087816B-640D-FA62-E341-6D3CBD4ABCE6}"/>
          </ac:cxnSpMkLst>
        </pc:cxnChg>
        <pc:cxnChg chg="del">
          <ac:chgData name="Alexandra Machado" userId="6c8c191c-1e51-4f9b-ab67-1f5a73150364" providerId="ADAL" clId="{D8549AC1-FD5A-4E6C-89C8-5F74E9D382DB}" dt="2024-04-01T11:54:51.534" v="876" actId="478"/>
          <ac:cxnSpMkLst>
            <pc:docMk/>
            <pc:sldMk cId="1913980432" sldId="385"/>
            <ac:cxnSpMk id="15" creationId="{E435C60A-7EF8-B8B1-7608-B6EF1FCFC7BF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76C3F8B-95BE-41B9-B11E-F221E764BA5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ABD32F-CCAD-41D1-BEA1-8F26835F9D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BAF5F-CE4D-4295-AFA6-CEA5CB223F7D}" type="datetimeFigureOut">
              <a:rPr lang="es-ES" smtClean="0"/>
              <a:pPr/>
              <a:t>20/04/2024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8BEEE4-9DA0-4D9D-9911-9FCB7FF8B0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9D5D87-72C6-4243-AB5C-E81DC972C1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CD54F-3190-4569-B427-DAF1C3AE00D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5224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Shape 5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1" name="Shape 5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96508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600"/>
      </a:spcBef>
      <a:defRPr>
        <a:latin typeface="+mn-lt"/>
        <a:ea typeface="+mn-ea"/>
        <a:cs typeface="+mn-cs"/>
        <a:sym typeface="Calibri"/>
      </a:defRPr>
    </a:lvl1pPr>
    <a:lvl2pPr indent="228600" latinLnBrk="0">
      <a:spcBef>
        <a:spcPts val="600"/>
      </a:spcBef>
      <a:defRPr>
        <a:latin typeface="+mn-lt"/>
        <a:ea typeface="+mn-ea"/>
        <a:cs typeface="+mn-cs"/>
        <a:sym typeface="Calibri"/>
      </a:defRPr>
    </a:lvl2pPr>
    <a:lvl3pPr indent="457200" latinLnBrk="0">
      <a:spcBef>
        <a:spcPts val="600"/>
      </a:spcBef>
      <a:defRPr>
        <a:latin typeface="+mn-lt"/>
        <a:ea typeface="+mn-ea"/>
        <a:cs typeface="+mn-cs"/>
        <a:sym typeface="Calibri"/>
      </a:defRPr>
    </a:lvl3pPr>
    <a:lvl4pPr indent="685800" latinLnBrk="0">
      <a:spcBef>
        <a:spcPts val="600"/>
      </a:spcBef>
      <a:defRPr>
        <a:latin typeface="+mn-lt"/>
        <a:ea typeface="+mn-ea"/>
        <a:cs typeface="+mn-cs"/>
        <a:sym typeface="Calibri"/>
      </a:defRPr>
    </a:lvl4pPr>
    <a:lvl5pPr indent="914400" latinLnBrk="0">
      <a:spcBef>
        <a:spcPts val="600"/>
      </a:spcBef>
      <a:defRPr>
        <a:latin typeface="+mn-lt"/>
        <a:ea typeface="+mn-ea"/>
        <a:cs typeface="+mn-cs"/>
        <a:sym typeface="Calibri"/>
      </a:defRPr>
    </a:lvl5pPr>
    <a:lvl6pPr indent="1143000" latinLnBrk="0">
      <a:spcBef>
        <a:spcPts val="600"/>
      </a:spcBef>
      <a:defRPr>
        <a:latin typeface="+mn-lt"/>
        <a:ea typeface="+mn-ea"/>
        <a:cs typeface="+mn-cs"/>
        <a:sym typeface="Calibri"/>
      </a:defRPr>
    </a:lvl6pPr>
    <a:lvl7pPr indent="1371600" latinLnBrk="0">
      <a:spcBef>
        <a:spcPts val="600"/>
      </a:spcBef>
      <a:defRPr>
        <a:latin typeface="+mn-lt"/>
        <a:ea typeface="+mn-ea"/>
        <a:cs typeface="+mn-cs"/>
        <a:sym typeface="Calibri"/>
      </a:defRPr>
    </a:lvl7pPr>
    <a:lvl8pPr indent="1600200" latinLnBrk="0">
      <a:spcBef>
        <a:spcPts val="600"/>
      </a:spcBef>
      <a:defRPr>
        <a:latin typeface="+mn-lt"/>
        <a:ea typeface="+mn-ea"/>
        <a:cs typeface="+mn-cs"/>
        <a:sym typeface="Calibri"/>
      </a:defRPr>
    </a:lvl8pPr>
    <a:lvl9pPr indent="1828800" latinLnBrk="0">
      <a:spcBef>
        <a:spcPts val="600"/>
      </a:spcBef>
      <a:defRPr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5970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National</a:t>
            </a:r>
          </a:p>
        </p:txBody>
      </p:sp>
    </p:spTree>
    <p:extLst>
      <p:ext uri="{BB962C8B-B14F-4D97-AF65-F5344CB8AC3E}">
        <p14:creationId xmlns:p14="http://schemas.microsoft.com/office/powerpoint/2010/main" val="48977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International</a:t>
            </a:r>
          </a:p>
        </p:txBody>
      </p:sp>
    </p:spTree>
    <p:extLst>
      <p:ext uri="{BB962C8B-B14F-4D97-AF65-F5344CB8AC3E}">
        <p14:creationId xmlns:p14="http://schemas.microsoft.com/office/powerpoint/2010/main" val="1560679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Red national resources</a:t>
            </a:r>
          </a:p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Blue international resources</a:t>
            </a:r>
          </a:p>
        </p:txBody>
      </p:sp>
    </p:spTree>
    <p:extLst>
      <p:ext uri="{BB962C8B-B14F-4D97-AF65-F5344CB8AC3E}">
        <p14:creationId xmlns:p14="http://schemas.microsoft.com/office/powerpoint/2010/main" val="2557507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1E83E-522F-FC1F-A08B-C802B2532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>
            <a:extLst>
              <a:ext uri="{FF2B5EF4-FFF2-40B4-BE49-F238E27FC236}">
                <a16:creationId xmlns:a16="http://schemas.microsoft.com/office/drawing/2014/main" id="{1C84BD6A-2F81-E681-9DD4-B5E55212B9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Contenidor de notes 2">
            <a:extLst>
              <a:ext uri="{FF2B5EF4-FFF2-40B4-BE49-F238E27FC236}">
                <a16:creationId xmlns:a16="http://schemas.microsoft.com/office/drawing/2014/main" id="{53BAFD1D-B45C-CA8C-7F25-A16A4F8783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Regarding national and international </a:t>
            </a:r>
            <a:r>
              <a:rPr lang="en-US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organisations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working in the capital: </a:t>
            </a:r>
          </a:p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Local Government Health District department</a:t>
            </a:r>
          </a:p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WSI in charge of sanitation and hygiene promotion, it is one of the few </a:t>
            </a:r>
            <a:r>
              <a:rPr lang="en-US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organisations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that has included this settlement in its work </a:t>
            </a:r>
            <a:r>
              <a:rPr lang="en-US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programmes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International:  </a:t>
            </a:r>
          </a:p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UN Office for the Coordination and Humanitarian Affairs (OCHA) have taken the lead in coordinating UN agencies UNICEF, UNCHR , ...., non-governmental organizations (NGOs) and international organizations for which the WASH cluster approach has been activated. </a:t>
            </a:r>
          </a:p>
          <a:p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there are different initiatives, but one of the most important is the </a:t>
            </a:r>
            <a:r>
              <a:rPr lang="en-US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organisation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WSI: It is a local </a:t>
            </a:r>
            <a:r>
              <a:rPr lang="en-US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organisation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  </a:t>
            </a:r>
          </a:p>
          <a:p>
            <a:endParaRPr lang="en-US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59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rtada_Imagen_Simple">
    <p:bg>
      <p:bgPr>
        <a:solidFill>
          <a:srgbClr val="081D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Imagen"/>
          <p:cNvSpPr>
            <a:spLocks noGrp="1"/>
          </p:cNvSpPr>
          <p:nvPr>
            <p:ph type="pic" idx="21"/>
          </p:nvPr>
        </p:nvSpPr>
        <p:spPr>
          <a:xfrm>
            <a:off x="-7746" y="-449664"/>
            <a:ext cx="18303492" cy="12202328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48" name="TextBox 18"/>
          <p:cNvSpPr txBox="1"/>
          <p:nvPr/>
        </p:nvSpPr>
        <p:spPr>
          <a:xfrm>
            <a:off x="11988674" y="9036862"/>
            <a:ext cx="5107819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defRPr sz="2400" b="1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t>6 Febrero, 2020</a:t>
            </a:r>
          </a:p>
        </p:txBody>
      </p:sp>
      <p:sp>
        <p:nvSpPr>
          <p:cNvPr id="49" name="Rectangle 10"/>
          <p:cNvSpPr/>
          <p:nvPr/>
        </p:nvSpPr>
        <p:spPr>
          <a:xfrm rot="18900000">
            <a:off x="12735455" y="7087330"/>
            <a:ext cx="8322979" cy="4113340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51" name="TextBox 18"/>
          <p:cNvSpPr txBox="1">
            <a:spLocks noGrp="1"/>
          </p:cNvSpPr>
          <p:nvPr>
            <p:ph type="body" sz="quarter" idx="22"/>
          </p:nvPr>
        </p:nvSpPr>
        <p:spPr>
          <a:xfrm>
            <a:off x="11988674" y="9036862"/>
            <a:ext cx="5107819" cy="4597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400" b="1">
                <a:solidFill>
                  <a:srgbClr val="011E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</a:lstStyle>
          <a:p>
            <a:r>
              <a:t>22 junio 2021</a:t>
            </a:r>
          </a:p>
        </p:txBody>
      </p:sp>
      <p:sp>
        <p:nvSpPr>
          <p:cNvPr id="53" name="EDITAR: EL TÍTULO SE COLOCA AQUÍ"/>
          <p:cNvSpPr txBox="1">
            <a:spLocks noGrp="1"/>
          </p:cNvSpPr>
          <p:nvPr>
            <p:ph type="body" sz="quarter" idx="23"/>
          </p:nvPr>
        </p:nvSpPr>
        <p:spPr>
          <a:xfrm>
            <a:off x="3927222" y="6199197"/>
            <a:ext cx="10683458" cy="268324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600">
                <a:solidFill>
                  <a:schemeClr val="accent2">
                    <a:lumOff val="9019"/>
                  </a:schemeClr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EDITAR: EL TÍTULO SE COLOCA AQUÍ</a:t>
            </a:r>
          </a:p>
        </p:txBody>
      </p:sp>
      <p:sp>
        <p:nvSpPr>
          <p:cNvPr id="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ortada_Texto">
    <p:bg>
      <p:bgPr>
        <a:solidFill>
          <a:srgbClr val="F2F3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1"/>
          <p:cNvSpPr/>
          <p:nvPr/>
        </p:nvSpPr>
        <p:spPr>
          <a:xfrm rot="18900000">
            <a:off x="-4975069" y="2029188"/>
            <a:ext cx="17752545" cy="3778951"/>
          </a:xfrm>
          <a:prstGeom prst="rect">
            <a:avLst/>
          </a:prstGeom>
          <a:solidFill>
            <a:srgbClr val="011E4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62" name="Rectangle 10"/>
          <p:cNvSpPr/>
          <p:nvPr/>
        </p:nvSpPr>
        <p:spPr>
          <a:xfrm rot="18900000">
            <a:off x="12735455" y="7087330"/>
            <a:ext cx="8322979" cy="4113340"/>
          </a:xfrm>
          <a:prstGeom prst="rect">
            <a:avLst/>
          </a:prstGeom>
          <a:solidFill>
            <a:schemeClr val="accent2">
              <a:lumOff val="901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2">
                    <a:lumOff val="9019"/>
                  </a:schemeClr>
                </a:solidFill>
              </a:defRPr>
            </a:pPr>
            <a:endParaRPr/>
          </a:p>
        </p:txBody>
      </p:sp>
      <p:pic>
        <p:nvPicPr>
          <p:cNvPr id="63" name="Picture 2" descr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665379" y="-7435167"/>
            <a:ext cx="20236811" cy="20236811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tangle 4"/>
          <p:cNvSpPr/>
          <p:nvPr/>
        </p:nvSpPr>
        <p:spPr>
          <a:xfrm rot="18900000">
            <a:off x="-2493619" y="-545547"/>
            <a:ext cx="7580101" cy="362558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sp>
        <p:nvSpPr>
          <p:cNvPr id="67" name="Title 3"/>
          <p:cNvSpPr txBox="1">
            <a:spLocks noGrp="1"/>
          </p:cNvSpPr>
          <p:nvPr>
            <p:ph type="body" sz="quarter" idx="22"/>
          </p:nvPr>
        </p:nvSpPr>
        <p:spPr>
          <a:xfrm>
            <a:off x="6974957" y="5856297"/>
            <a:ext cx="10167257" cy="24900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COLOCAR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TÍTULO</a:t>
            </a:r>
          </a:p>
          <a:p>
            <a:pPr marL="0" indent="0" algn="r" defTabSz="1234439">
              <a:lnSpc>
                <a:spcPct val="80000"/>
              </a:lnSpc>
              <a:spcBef>
                <a:spcPts val="0"/>
              </a:spcBef>
              <a:buSzTx/>
              <a:buFontTx/>
              <a:buNone/>
              <a:defRPr sz="594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DOCUMENTO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partado A…"/>
          <p:cNvSpPr txBox="1">
            <a:spLocks noGrp="1"/>
          </p:cNvSpPr>
          <p:nvPr>
            <p:ph type="body" sz="quarter" idx="21"/>
          </p:nvPr>
        </p:nvSpPr>
        <p:spPr>
          <a:xfrm>
            <a:off x="5715249" y="2834889"/>
            <a:ext cx="2384325" cy="5173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A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B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C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D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E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F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G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H</a:t>
            </a:r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Apartado I</a:t>
            </a:r>
          </a:p>
        </p:txBody>
      </p:sp>
      <p:sp>
        <p:nvSpPr>
          <p:cNvPr id="76" name="Contenidos"/>
          <p:cNvSpPr txBox="1">
            <a:spLocks noGrp="1"/>
          </p:cNvSpPr>
          <p:nvPr>
            <p:ph type="body" sz="quarter" idx="22"/>
          </p:nvPr>
        </p:nvSpPr>
        <p:spPr>
          <a:xfrm>
            <a:off x="5715249" y="1920489"/>
            <a:ext cx="4622303" cy="5740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defTabSz="914400">
              <a:lnSpc>
                <a:spcPct val="170000"/>
              </a:lnSpc>
              <a:spcBef>
                <a:spcPts val="0"/>
              </a:spcBef>
              <a:buSzTx/>
              <a:buFontTx/>
              <a:buNone/>
              <a:defRPr sz="3100"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Contenidos</a:t>
            </a:r>
          </a:p>
        </p:txBody>
      </p:sp>
      <p:sp>
        <p:nvSpPr>
          <p:cNvPr id="78" name="4…"/>
          <p:cNvSpPr txBox="1">
            <a:spLocks noGrp="1"/>
          </p:cNvSpPr>
          <p:nvPr>
            <p:ph type="body" sz="quarter" idx="23"/>
          </p:nvPr>
        </p:nvSpPr>
        <p:spPr>
          <a:xfrm>
            <a:off x="9107646" y="2834889"/>
            <a:ext cx="2384324" cy="5173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4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5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6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7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8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9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10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11</a:t>
            </a:r>
          </a:p>
          <a:p>
            <a:pPr marL="0" indent="0" algn="r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t>12</a:t>
            </a:r>
          </a:p>
        </p:txBody>
      </p:sp>
      <p:sp>
        <p:nvSpPr>
          <p:cNvPr id="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ransición_Simple">
    <p:bg>
      <p:bgPr>
        <a:solidFill>
          <a:srgbClr val="011E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2"/>
          <p:cNvSpPr txBox="1">
            <a:spLocks noGrp="1"/>
          </p:cNvSpPr>
          <p:nvPr>
            <p:ph type="body" sz="quarter" idx="21"/>
          </p:nvPr>
        </p:nvSpPr>
        <p:spPr>
          <a:xfrm>
            <a:off x="1710814" y="4728795"/>
            <a:ext cx="14866374" cy="8280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chemeClr val="accent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TÍTULO SLIDE</a:t>
            </a:r>
          </a:p>
        </p:txBody>
      </p:sp>
      <p:grpSp>
        <p:nvGrpSpPr>
          <p:cNvPr id="102" name="Group 3"/>
          <p:cNvGrpSpPr/>
          <p:nvPr userDrawn="1"/>
        </p:nvGrpSpPr>
        <p:grpSpPr>
          <a:xfrm>
            <a:off x="-1030942" y="984671"/>
            <a:ext cx="20349884" cy="8319248"/>
            <a:chOff x="0" y="0"/>
            <a:chExt cx="20349883" cy="8319247"/>
          </a:xfrm>
        </p:grpSpPr>
        <p:sp>
          <p:nvSpPr>
            <p:cNvPr id="100" name="Straight Connector 4"/>
            <p:cNvSpPr/>
            <p:nvPr/>
          </p:nvSpPr>
          <p:spPr>
            <a:xfrm flipH="1">
              <a:off x="-1" y="0"/>
              <a:ext cx="7530355" cy="8319248"/>
            </a:xfrm>
            <a:prstGeom prst="line">
              <a:avLst/>
            </a:prstGeom>
            <a:noFill/>
            <a:ln w="6350" cap="flat">
              <a:solidFill>
                <a:schemeClr val="bg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1" name="Straight Connector 5"/>
            <p:cNvSpPr/>
            <p:nvPr/>
          </p:nvSpPr>
          <p:spPr>
            <a:xfrm flipH="1">
              <a:off x="12819530" y="0"/>
              <a:ext cx="7530354" cy="8319248"/>
            </a:xfrm>
            <a:prstGeom prst="line">
              <a:avLst/>
            </a:prstGeom>
            <a:noFill/>
            <a:ln w="6350" cap="flat">
              <a:solidFill>
                <a:schemeClr val="bg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atos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+ 4 MILLONES"/>
          <p:cNvSpPr txBox="1">
            <a:spLocks noGrp="1"/>
          </p:cNvSpPr>
          <p:nvPr>
            <p:ph type="body" sz="quarter" idx="21"/>
          </p:nvPr>
        </p:nvSpPr>
        <p:spPr>
          <a:xfrm>
            <a:off x="229990" y="4689089"/>
            <a:ext cx="6000087" cy="174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3000">
                <a:solidFill>
                  <a:srgbClr val="081D3F"/>
                </a:solidFill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r>
              <a:t>+ 4 MILLONES</a:t>
            </a:r>
          </a:p>
        </p:txBody>
      </p:sp>
      <p:sp>
        <p:nvSpPr>
          <p:cNvPr id="192" name="De personas…"/>
          <p:cNvSpPr txBox="1">
            <a:spLocks noGrp="1"/>
          </p:cNvSpPr>
          <p:nvPr>
            <p:ph type="body" sz="quarter" idx="22"/>
          </p:nvPr>
        </p:nvSpPr>
        <p:spPr>
          <a:xfrm>
            <a:off x="1092201" y="6602556"/>
            <a:ext cx="4275665" cy="808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De personas</a:t>
            </a:r>
          </a:p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beneficiarias al año</a:t>
            </a:r>
          </a:p>
        </p:txBody>
      </p:sp>
      <p:sp>
        <p:nvSpPr>
          <p:cNvPr id="193" name="+ 250.000"/>
          <p:cNvSpPr txBox="1">
            <a:spLocks noGrp="1"/>
          </p:cNvSpPr>
          <p:nvPr>
            <p:ph type="body" sz="quarter" idx="23"/>
          </p:nvPr>
        </p:nvSpPr>
        <p:spPr>
          <a:xfrm>
            <a:off x="6055056" y="4689089"/>
            <a:ext cx="6000087" cy="174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3000">
                <a:solidFill>
                  <a:srgbClr val="081D3F"/>
                </a:solidFill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r>
              <a:t>+ 250.000</a:t>
            </a:r>
          </a:p>
        </p:txBody>
      </p:sp>
      <p:sp>
        <p:nvSpPr>
          <p:cNvPr id="194" name="Voluntarios de…"/>
          <p:cNvSpPr txBox="1">
            <a:spLocks noGrp="1"/>
          </p:cNvSpPr>
          <p:nvPr>
            <p:ph type="body" sz="quarter" idx="24"/>
          </p:nvPr>
        </p:nvSpPr>
        <p:spPr>
          <a:xfrm>
            <a:off x="6917268" y="6602556"/>
            <a:ext cx="4275665" cy="808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Voluntarios de</a:t>
            </a:r>
          </a:p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Cruz Roja en España</a:t>
            </a:r>
          </a:p>
        </p:txBody>
      </p:sp>
      <p:sp>
        <p:nvSpPr>
          <p:cNvPr id="195" name="+ 55 MILLONES"/>
          <p:cNvSpPr txBox="1">
            <a:spLocks noGrp="1"/>
          </p:cNvSpPr>
          <p:nvPr>
            <p:ph type="body" sz="quarter" idx="25"/>
          </p:nvPr>
        </p:nvSpPr>
        <p:spPr>
          <a:xfrm>
            <a:off x="11753123" y="4689089"/>
            <a:ext cx="6000087" cy="174244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3000">
                <a:solidFill>
                  <a:srgbClr val="081D3F"/>
                </a:solidFill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r>
              <a:t>+ 55 MILLONES</a:t>
            </a:r>
          </a:p>
        </p:txBody>
      </p:sp>
      <p:sp>
        <p:nvSpPr>
          <p:cNvPr id="196" name="De kilos y litros de comida…"/>
          <p:cNvSpPr txBox="1">
            <a:spLocks noGrp="1"/>
          </p:cNvSpPr>
          <p:nvPr>
            <p:ph type="body" sz="quarter" idx="26"/>
          </p:nvPr>
        </p:nvSpPr>
        <p:spPr>
          <a:xfrm>
            <a:off x="12615334" y="6602556"/>
            <a:ext cx="4275665" cy="8089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De kilos y litros de comida</a:t>
            </a:r>
          </a:p>
          <a:p>
            <a:pPr marL="0" indent="0" algn="ctr" defTabSz="457200">
              <a:lnSpc>
                <a:spcPct val="110000"/>
              </a:lnSpc>
              <a:spcBef>
                <a:spcPts val="400"/>
              </a:spcBef>
              <a:buSzTx/>
              <a:buFontTx/>
              <a:buNone/>
              <a:defRPr sz="2100">
                <a:solidFill>
                  <a:schemeClr val="accent3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pPr>
            <a:r>
              <a:t>Repartidos durante 2020</a:t>
            </a:r>
          </a:p>
        </p:txBody>
      </p:sp>
      <p:pic>
        <p:nvPicPr>
          <p:cNvPr id="197" name="Imagen" descr="Imagen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0042" y="2843836"/>
            <a:ext cx="1216583" cy="1338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Imagen" descr="Imagen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44876" y="2827499"/>
            <a:ext cx="1216583" cy="13395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agen" descr="Imagen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48742" y="2867308"/>
            <a:ext cx="1071017" cy="1311124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7330690" y="9198395"/>
            <a:ext cx="188875" cy="292101"/>
          </a:xfrm>
          <a:prstGeom prst="rect">
            <a:avLst/>
          </a:prstGeom>
        </p:spPr>
        <p:txBody>
          <a:bodyPr anchor="t"/>
          <a:lstStyle>
            <a:lvl1pPr>
              <a:defRPr sz="1600">
                <a:latin typeface="Graphik XXXCond Regular"/>
                <a:ea typeface="Graphik XXXCond Regular"/>
                <a:cs typeface="Graphik XXXCond Regular"/>
                <a:sym typeface="Graphik XXXCond Regular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ierre_01">
    <p:bg>
      <p:bgPr>
        <a:solidFill>
          <a:srgbClr val="081D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Off val="901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" descr="Imagen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7843" y="505104"/>
            <a:ext cx="1839914" cy="69159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ángulo"/>
          <p:cNvSpPr/>
          <p:nvPr/>
        </p:nvSpPr>
        <p:spPr>
          <a:xfrm>
            <a:off x="12611231" y="5041348"/>
            <a:ext cx="4907956" cy="5296099"/>
          </a:xfrm>
          <a:prstGeom prst="rect">
            <a:avLst/>
          </a:prstGeom>
          <a:solidFill>
            <a:srgbClr val="F2F3F2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" name="Texto del título"/>
          <p:cNvSpPr txBox="1">
            <a:spLocks noGrp="1"/>
          </p:cNvSpPr>
          <p:nvPr>
            <p:ph type="title"/>
          </p:nvPr>
        </p:nvSpPr>
        <p:spPr>
          <a:xfrm>
            <a:off x="914400" y="138112"/>
            <a:ext cx="16459200" cy="2262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14400" y="2400300"/>
            <a:ext cx="16459200" cy="7886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Text level 1</a:t>
            </a:r>
          </a:p>
          <a:p>
            <a:pPr lvl="1"/>
            <a:r>
              <a:t>Text level 2</a:t>
            </a:r>
          </a:p>
          <a:p>
            <a:pPr lvl="2"/>
            <a:r>
              <a:t>Text level 3</a:t>
            </a:r>
          </a:p>
          <a:p>
            <a:pPr lvl="3"/>
            <a:r>
              <a:t>Text level 4</a:t>
            </a:r>
          </a:p>
          <a:p>
            <a:pPr lvl="4"/>
            <a:r>
              <a:t>Text level 5</a:t>
            </a:r>
          </a:p>
        </p:txBody>
      </p:sp>
      <p:sp>
        <p:nvSpPr>
          <p:cNvPr id="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8839200" y="9260681"/>
            <a:ext cx="4267200" cy="54768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E340D-28C0-C672-6C3D-94DFF8F5E60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10071100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CH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  <p:sldLayoutId id="2147483663" r:id="rId5"/>
    <p:sldLayoutId id="2147483683" r:id="rId6"/>
  </p:sldLayoutIdLst>
  <p:transition spd="med"/>
  <p:txStyles>
    <p:titleStyle>
      <a:lvl1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13716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342900" marR="0" indent="-3429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85850" marR="0" indent="-40005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851660" marR="0" indent="-48006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590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32766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39624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46482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53340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6019800" marR="0" indent="-533400" algn="l" defTabSz="1371600" rtl="0" latinLnBrk="0">
        <a:lnSpc>
          <a:spcPct val="9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sz="4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68761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137523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206285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2750469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343808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412570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481332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550093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2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5.png"/><Relationship Id="rId1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7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7.png"/><Relationship Id="rId9" Type="http://schemas.openxmlformats.org/officeDocument/2006/relationships/image" Target="../media/image24.png"/><Relationship Id="rId1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1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11" Type="http://schemas.openxmlformats.org/officeDocument/2006/relationships/image" Target="../media/image45.png"/><Relationship Id="rId5" Type="http://schemas.openxmlformats.org/officeDocument/2006/relationships/image" Target="../media/image2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0.png"/><Relationship Id="rId9" Type="http://schemas.openxmlformats.org/officeDocument/2006/relationships/image" Target="../media/image43.jpeg"/><Relationship Id="rId1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DITAR: EL TÍTULO SE COLOCA AQUÍ">
            <a:extLst>
              <a:ext uri="{FF2B5EF4-FFF2-40B4-BE49-F238E27FC236}">
                <a16:creationId xmlns:a16="http://schemas.microsoft.com/office/drawing/2014/main" id="{FB2CE6B2-1F25-4DF6-A5F4-D55154BF772C}"/>
              </a:ext>
            </a:extLst>
          </p:cNvPr>
          <p:cNvSpPr txBox="1">
            <a:spLocks/>
          </p:cNvSpPr>
          <p:nvPr/>
        </p:nvSpPr>
        <p:spPr>
          <a:xfrm>
            <a:off x="4378569" y="5955667"/>
            <a:ext cx="13909432" cy="2683240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es-ES" sz="16600" err="1">
                <a:solidFill>
                  <a:srgbClr val="F5333F"/>
                </a:solidFill>
                <a:latin typeface="Montserrat Bold" panose="00000800000000000000" pitchFamily="2" charset="0"/>
              </a:rPr>
              <a:t>Zuboumbia</a:t>
            </a:r>
            <a:endParaRPr lang="es-ES" sz="16600">
              <a:solidFill>
                <a:srgbClr val="F5333F"/>
              </a:solidFill>
              <a:latin typeface="Montserrat Bold" panose="00000800000000000000" pitchFamily="2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F2DBDC76-247F-D2D8-B1AA-83AE87466254}"/>
              </a:ext>
            </a:extLst>
          </p:cNvPr>
          <p:cNvSpPr txBox="1">
            <a:spLocks/>
          </p:cNvSpPr>
          <p:nvPr/>
        </p:nvSpPr>
        <p:spPr>
          <a:xfrm>
            <a:off x="1389962" y="475427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 PROVINCE – AFFECTED AREAS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218C2B-50CB-AD84-80CF-E837498FFF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359" y="3026251"/>
            <a:ext cx="1423773" cy="14237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5FED89-7BE0-E3D1-5259-6988DC437ABA}"/>
              </a:ext>
            </a:extLst>
          </p:cNvPr>
          <p:cNvSpPr/>
          <p:nvPr/>
        </p:nvSpPr>
        <p:spPr>
          <a:xfrm>
            <a:off x="13445836" y="2682067"/>
            <a:ext cx="4842164" cy="7107651"/>
          </a:xfrm>
          <a:prstGeom prst="rect">
            <a:avLst/>
          </a:prstGeom>
          <a:solidFill>
            <a:srgbClr val="3F3F3F">
              <a:alpha val="8259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22564D-A076-3923-BD59-B22E70EC32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359" y="4805161"/>
            <a:ext cx="1423773" cy="14237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ACEC1B-36DC-8F66-E647-FE666E0921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359" y="6667507"/>
            <a:ext cx="1423773" cy="14237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C4613D-3C1B-7091-92AF-41486091F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99812" y="8361450"/>
            <a:ext cx="1481525" cy="142377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F43D9F0F-EF6A-27B5-D671-161717B69D78}"/>
              </a:ext>
            </a:extLst>
          </p:cNvPr>
          <p:cNvSpPr txBox="1">
            <a:spLocks/>
          </p:cNvSpPr>
          <p:nvPr/>
        </p:nvSpPr>
        <p:spPr>
          <a:xfrm>
            <a:off x="14406975" y="1795419"/>
            <a:ext cx="2919886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rgbClr val="001D41"/>
                </a:solidFill>
                <a:latin typeface="Montserrat Bold"/>
              </a:rPr>
              <a:t>LEGEND</a:t>
            </a: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8E2D8309-4194-E810-CDF1-C2105F1AB5D5}"/>
              </a:ext>
            </a:extLst>
          </p:cNvPr>
          <p:cNvSpPr txBox="1">
            <a:spLocks/>
          </p:cNvSpPr>
          <p:nvPr/>
        </p:nvSpPr>
        <p:spPr>
          <a:xfrm>
            <a:off x="15110650" y="3199528"/>
            <a:ext cx="291988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 err="1">
                <a:solidFill>
                  <a:srgbClr val="001D41"/>
                </a:solidFill>
                <a:latin typeface="Montserrat Bold"/>
              </a:rPr>
              <a:t>Evacuation</a:t>
            </a:r>
            <a:r>
              <a:rPr lang="es-ES" sz="3200">
                <a:solidFill>
                  <a:srgbClr val="001D41"/>
                </a:solidFill>
                <a:latin typeface="Montserrat Bold"/>
              </a:rPr>
              <a:t> center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50D40AA0-CCA5-6B5B-C0C1-7752E4A963EF}"/>
              </a:ext>
            </a:extLst>
          </p:cNvPr>
          <p:cNvSpPr txBox="1">
            <a:spLocks/>
          </p:cNvSpPr>
          <p:nvPr/>
        </p:nvSpPr>
        <p:spPr>
          <a:xfrm>
            <a:off x="15218655" y="5151845"/>
            <a:ext cx="291988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 err="1">
                <a:solidFill>
                  <a:srgbClr val="001D41"/>
                </a:solidFill>
                <a:latin typeface="Montserrat Bold"/>
              </a:rPr>
              <a:t>Flooded</a:t>
            </a:r>
            <a:r>
              <a:rPr lang="es-ES" sz="32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3200" err="1">
                <a:solidFill>
                  <a:srgbClr val="001D41"/>
                </a:solidFill>
                <a:latin typeface="Montserrat Bold"/>
              </a:rPr>
              <a:t>area</a:t>
            </a:r>
            <a:endParaRPr lang="es-ES" sz="32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A37C57E7-F698-2EA8-AB49-AEE49693F330}"/>
              </a:ext>
            </a:extLst>
          </p:cNvPr>
          <p:cNvSpPr txBox="1">
            <a:spLocks/>
          </p:cNvSpPr>
          <p:nvPr/>
        </p:nvSpPr>
        <p:spPr>
          <a:xfrm>
            <a:off x="15218655" y="6901211"/>
            <a:ext cx="2919886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 err="1">
                <a:solidFill>
                  <a:srgbClr val="001D41"/>
                </a:solidFill>
                <a:latin typeface="Montserrat Bold"/>
              </a:rPr>
              <a:t>Flooded</a:t>
            </a:r>
            <a:r>
              <a:rPr lang="es-ES" sz="32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3200" err="1">
                <a:solidFill>
                  <a:srgbClr val="001D41"/>
                </a:solidFill>
                <a:latin typeface="Montserrat Bold"/>
              </a:rPr>
              <a:t>village</a:t>
            </a:r>
            <a:r>
              <a:rPr lang="es-ES" sz="3200">
                <a:solidFill>
                  <a:srgbClr val="001D41"/>
                </a:solidFill>
                <a:latin typeface="Montserrat Bold"/>
              </a:rPr>
              <a:t>/</a:t>
            </a:r>
            <a:r>
              <a:rPr lang="es-ES" sz="3200" err="1">
                <a:solidFill>
                  <a:srgbClr val="001D41"/>
                </a:solidFill>
                <a:latin typeface="Montserrat Bold"/>
              </a:rPr>
              <a:t>city</a:t>
            </a:r>
            <a:endParaRPr lang="es-ES" sz="32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131E3989-7A52-59CB-DFA4-43E33F95E264}"/>
              </a:ext>
            </a:extLst>
          </p:cNvPr>
          <p:cNvSpPr txBox="1">
            <a:spLocks/>
          </p:cNvSpPr>
          <p:nvPr/>
        </p:nvSpPr>
        <p:spPr>
          <a:xfrm>
            <a:off x="15218655" y="8604411"/>
            <a:ext cx="291988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 err="1">
                <a:solidFill>
                  <a:srgbClr val="001D41"/>
                </a:solidFill>
                <a:latin typeface="Montserrat Bold"/>
              </a:rPr>
              <a:t>Landslide</a:t>
            </a:r>
            <a:endParaRPr lang="es-ES" sz="32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4" name="Imatge 3" descr="Imatge que conté text, disseny gràfic, pòster, dibuixos&#10;&#10;Descripció generada automàticament">
            <a:extLst>
              <a:ext uri="{FF2B5EF4-FFF2-40B4-BE49-F238E27FC236}">
                <a16:creationId xmlns:a16="http://schemas.microsoft.com/office/drawing/2014/main" id="{9A36B3E9-FB91-BFF1-49F4-B46035BDB8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62075"/>
            <a:ext cx="13516639" cy="844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5990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extBox 2"/>
          <p:cNvSpPr txBox="1">
            <a:spLocks noGrp="1"/>
          </p:cNvSpPr>
          <p:nvPr>
            <p:ph type="body" idx="4294967295"/>
          </p:nvPr>
        </p:nvSpPr>
        <p:spPr>
          <a:xfrm>
            <a:off x="1710813" y="3989338"/>
            <a:ext cx="14866374" cy="1569660"/>
          </a:xfrm>
          <a:prstGeom prst="rect">
            <a:avLst/>
          </a:prstGeom>
          <a:ln w="12700">
            <a:miter lim="400000"/>
          </a:ln>
        </p:spPr>
        <p:txBody>
          <a:bodyPr lIns="45719" tIns="45720" rIns="45719" bIns="45720" anchor="t">
            <a:spAutoFit/>
          </a:bodyPr>
          <a:lstStyle/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 err="1">
                <a:solidFill>
                  <a:schemeClr val="accent3"/>
                </a:solidFill>
                <a:latin typeface="Montserrat Bold"/>
              </a:rPr>
              <a:t>The</a:t>
            </a:r>
            <a:r>
              <a:rPr lang="es-ES" sz="4800">
                <a:solidFill>
                  <a:schemeClr val="accent3"/>
                </a:solidFill>
                <a:latin typeface="Montserrat Bold"/>
              </a:rPr>
              <a:t> response: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 err="1">
                <a:solidFill>
                  <a:schemeClr val="accent3"/>
                </a:solidFill>
                <a:latin typeface="Montserrat Bold"/>
              </a:rPr>
              <a:t>Movement</a:t>
            </a:r>
            <a:r>
              <a:rPr lang="es-ES" sz="4800">
                <a:solidFill>
                  <a:schemeClr val="accent3"/>
                </a:solidFill>
                <a:latin typeface="Montserrat Bold"/>
              </a:rPr>
              <a:t> response</a:t>
            </a:r>
            <a:endParaRPr sz="4800">
              <a:solidFill>
                <a:schemeClr val="accent3"/>
              </a:solidFill>
              <a:latin typeface="Montserrat Bold"/>
            </a:endParaRPr>
          </a:p>
        </p:txBody>
      </p:sp>
    </p:spTree>
    <p:extLst>
      <p:ext uri="{BB962C8B-B14F-4D97-AF65-F5344CB8AC3E}">
        <p14:creationId xmlns:p14="http://schemas.microsoft.com/office/powerpoint/2010/main" val="415909374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2EF1063-4F19-99AA-AEAB-25009444B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679" y="1138247"/>
            <a:ext cx="15048663" cy="9345459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2DBDC76-247F-D2D8-B1AA-83AE87466254}"/>
              </a:ext>
            </a:extLst>
          </p:cNvPr>
          <p:cNvSpPr txBox="1">
            <a:spLocks/>
          </p:cNvSpPr>
          <p:nvPr/>
        </p:nvSpPr>
        <p:spPr>
          <a:xfrm>
            <a:off x="1710813" y="208063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 PROVINCE ZRC PRESENCE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0DC25-F824-4E0D-4498-2918EF0B0D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442" y="1043402"/>
            <a:ext cx="1653310" cy="16533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CB2663-35D6-FACB-CC11-8AB8C5230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929" y="5969291"/>
            <a:ext cx="1318030" cy="13027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A8E139-A32E-3DCE-AD6E-6CA0175F75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711" y="3053441"/>
            <a:ext cx="1131825" cy="11318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02E820-0B8F-B7CB-AD86-6AFEA53F8A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1925" y="8035093"/>
            <a:ext cx="976948" cy="976948"/>
          </a:xfrm>
          <a:prstGeom prst="rect">
            <a:avLst/>
          </a:prstGeom>
        </p:spPr>
      </p:pic>
      <p:sp>
        <p:nvSpPr>
          <p:cNvPr id="19" name="TextBox 2">
            <a:extLst>
              <a:ext uri="{FF2B5EF4-FFF2-40B4-BE49-F238E27FC236}">
                <a16:creationId xmlns:a16="http://schemas.microsoft.com/office/drawing/2014/main" id="{3B8CAF90-9BC9-E855-09CD-B412C5712A37}"/>
              </a:ext>
            </a:extLst>
          </p:cNvPr>
          <p:cNvSpPr txBox="1">
            <a:spLocks/>
          </p:cNvSpPr>
          <p:nvPr/>
        </p:nvSpPr>
        <p:spPr>
          <a:xfrm>
            <a:off x="1647153" y="2064600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200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ZRC</a:t>
            </a: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9C1C3347-C223-8CF0-C82A-A604B4D7C5BD}"/>
              </a:ext>
            </a:extLst>
          </p:cNvPr>
          <p:cNvSpPr txBox="1">
            <a:spLocks/>
          </p:cNvSpPr>
          <p:nvPr/>
        </p:nvSpPr>
        <p:spPr>
          <a:xfrm>
            <a:off x="6423666" y="2543049"/>
            <a:ext cx="267019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Principal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Warehouse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PANZARIA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56100C02-B09F-73EF-487A-665F50D881FE}"/>
              </a:ext>
            </a:extLst>
          </p:cNvPr>
          <p:cNvSpPr txBox="1">
            <a:spLocks/>
          </p:cNvSpPr>
          <p:nvPr/>
        </p:nvSpPr>
        <p:spPr>
          <a:xfrm flipH="1">
            <a:off x="12674207" y="8959336"/>
            <a:ext cx="307238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2 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Z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RCS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 staff 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60380DD7-69E3-C2BF-FF83-B591AED707AA}"/>
              </a:ext>
            </a:extLst>
          </p:cNvPr>
          <p:cNvSpPr txBox="1">
            <a:spLocks/>
          </p:cNvSpPr>
          <p:nvPr/>
        </p:nvSpPr>
        <p:spPr>
          <a:xfrm>
            <a:off x="4139274" y="7153259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210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ZRC</a:t>
            </a: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F9B50D86-8273-0E52-00AF-041B0F70901D}"/>
              </a:ext>
            </a:extLst>
          </p:cNvPr>
          <p:cNvSpPr txBox="1">
            <a:spLocks/>
          </p:cNvSpPr>
          <p:nvPr/>
        </p:nvSpPr>
        <p:spPr>
          <a:xfrm>
            <a:off x="12875302" y="7297342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90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ZRC</a:t>
            </a:r>
          </a:p>
        </p:txBody>
      </p:sp>
      <p:sp>
        <p:nvSpPr>
          <p:cNvPr id="25" name="TextBox 2">
            <a:extLst>
              <a:ext uri="{FF2B5EF4-FFF2-40B4-BE49-F238E27FC236}">
                <a16:creationId xmlns:a16="http://schemas.microsoft.com/office/drawing/2014/main" id="{B2644236-2556-55EA-C60D-0DE135906081}"/>
              </a:ext>
            </a:extLst>
          </p:cNvPr>
          <p:cNvSpPr txBox="1">
            <a:spLocks/>
          </p:cNvSpPr>
          <p:nvPr/>
        </p:nvSpPr>
        <p:spPr>
          <a:xfrm>
            <a:off x="1608720" y="7153259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Warehouse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NAVORIA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DEA2F4B-A507-04D0-63C1-26CC6CB47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998" y="2070238"/>
            <a:ext cx="1836854" cy="1836854"/>
          </a:xfrm>
          <a:prstGeom prst="rect">
            <a:avLst/>
          </a:prstGeom>
        </p:spPr>
      </p:pic>
      <p:sp>
        <p:nvSpPr>
          <p:cNvPr id="28" name="TextBox 2">
            <a:extLst>
              <a:ext uri="{FF2B5EF4-FFF2-40B4-BE49-F238E27FC236}">
                <a16:creationId xmlns:a16="http://schemas.microsoft.com/office/drawing/2014/main" id="{F809D29B-F5E6-9803-2934-FCE409D5DD57}"/>
              </a:ext>
            </a:extLst>
          </p:cNvPr>
          <p:cNvSpPr txBox="1">
            <a:spLocks/>
          </p:cNvSpPr>
          <p:nvPr/>
        </p:nvSpPr>
        <p:spPr>
          <a:xfrm>
            <a:off x="3657601" y="3389376"/>
            <a:ext cx="253593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Provincial HQ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44C963-E7A3-EEC1-AEBF-BD1AD124B4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1236" y="1274833"/>
            <a:ext cx="1010193" cy="8309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5AC904-1B89-614E-B747-A515BC5F26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05303" y="6466345"/>
            <a:ext cx="1010193" cy="8309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1F6455-E3AA-AB86-978F-7ED9A0BAB5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0695" y="6246730"/>
            <a:ext cx="1010193" cy="8309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275C2F-7722-E836-23FB-51A7D9872D0A}"/>
              </a:ext>
            </a:extLst>
          </p:cNvPr>
          <p:cNvSpPr txBox="1"/>
          <p:nvPr/>
        </p:nvSpPr>
        <p:spPr>
          <a:xfrm>
            <a:off x="1600461" y="4079565"/>
            <a:ext cx="2612803" cy="584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>
                <a:solidFill>
                  <a:srgbClr val="001D41"/>
                </a:solidFill>
                <a:latin typeface="Montserrat Bold"/>
              </a:rPr>
              <a:t>3 Staff ZRC</a:t>
            </a:r>
          </a:p>
        </p:txBody>
      </p:sp>
    </p:spTree>
    <p:extLst>
      <p:ext uri="{BB962C8B-B14F-4D97-AF65-F5344CB8AC3E}">
        <p14:creationId xmlns:p14="http://schemas.microsoft.com/office/powerpoint/2010/main" val="16016562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2EF1063-4F19-99AA-AEAB-25009444B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813" y="941541"/>
            <a:ext cx="14866374" cy="9345459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2DBDC76-247F-D2D8-B1AA-83AE87466254}"/>
              </a:ext>
            </a:extLst>
          </p:cNvPr>
          <p:cNvSpPr txBox="1">
            <a:spLocks/>
          </p:cNvSpPr>
          <p:nvPr/>
        </p:nvSpPr>
        <p:spPr>
          <a:xfrm>
            <a:off x="1729531" y="37356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 RCRC PARTNERS INTERVENTION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F50146-2729-89C4-8C96-A281AA4BD7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49" y="8880923"/>
            <a:ext cx="1408175" cy="14081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2A7601-36C6-C675-6A9E-E5F91C7420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996" y="1145706"/>
            <a:ext cx="1375679" cy="13756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9224DB-2EA3-481F-37F4-2C6884EDC0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36" y="7353231"/>
            <a:ext cx="1375679" cy="1375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AFE70B-F665-4FE9-D55A-065FD5F84E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60" y="5789177"/>
            <a:ext cx="1371599" cy="13715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C0E10A-8FAF-3A83-D2B7-AB133587DA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9705" y="7763719"/>
            <a:ext cx="1371599" cy="13715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BCCF357-704F-6F53-4C5F-61F4345575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2357" y="7864010"/>
            <a:ext cx="1179594" cy="117959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9DEF9DE-E913-BE30-D062-8BCF380DDC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689" y="5990210"/>
            <a:ext cx="1179594" cy="117959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9CBBE9C-BB5C-BBD2-C231-DFF01DFD9E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93" y="7580715"/>
            <a:ext cx="1144977" cy="114497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2C44715-4731-DFC0-0A5B-71F4A28384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0708" y="7869521"/>
            <a:ext cx="1144977" cy="115826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9DB52ED6-5E34-F9C5-9464-AA2AD17A91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321" y="9018592"/>
            <a:ext cx="1155033" cy="1155034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C890C79-67E5-7371-8F4A-CC60948D4E77}"/>
              </a:ext>
            </a:extLst>
          </p:cNvPr>
          <p:cNvSpPr/>
          <p:nvPr/>
        </p:nvSpPr>
        <p:spPr>
          <a:xfrm>
            <a:off x="11329639" y="941541"/>
            <a:ext cx="5247548" cy="2586168"/>
          </a:xfrm>
          <a:prstGeom prst="rect">
            <a:avLst/>
          </a:prstGeom>
          <a:solidFill>
            <a:schemeClr val="accent2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1E32A0E-F0FD-75AE-CE84-63B4150ED2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2198" y="7577501"/>
            <a:ext cx="1663204" cy="1663204"/>
          </a:xfrm>
          <a:prstGeom prst="rect">
            <a:avLst/>
          </a:prstGeom>
        </p:spPr>
      </p:pic>
      <p:sp>
        <p:nvSpPr>
          <p:cNvPr id="43" name="TextBox 2">
            <a:extLst>
              <a:ext uri="{FF2B5EF4-FFF2-40B4-BE49-F238E27FC236}">
                <a16:creationId xmlns:a16="http://schemas.microsoft.com/office/drawing/2014/main" id="{4E123E0B-1AE1-FAE5-AB82-27FD9A6FC0FF}"/>
              </a:ext>
            </a:extLst>
          </p:cNvPr>
          <p:cNvSpPr txBox="1">
            <a:spLocks/>
          </p:cNvSpPr>
          <p:nvPr/>
        </p:nvSpPr>
        <p:spPr>
          <a:xfrm>
            <a:off x="12869007" y="1140466"/>
            <a:ext cx="3794285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IFRC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ICRC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Camerian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Mandavian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Saneke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BDB4877F-7A1F-DA72-D5BC-FC183144981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0817" y="946086"/>
            <a:ext cx="1928279" cy="1928279"/>
          </a:xfrm>
          <a:prstGeom prst="rect">
            <a:avLst/>
          </a:prstGeom>
        </p:spPr>
      </p:pic>
      <p:pic>
        <p:nvPicPr>
          <p:cNvPr id="39" name="Imatge 38" descr="Imatge que conté Gràfics, disseny gràfic, símbol, Font&#10;&#10;Descripció generada automàticament">
            <a:extLst>
              <a:ext uri="{FF2B5EF4-FFF2-40B4-BE49-F238E27FC236}">
                <a16:creationId xmlns:a16="http://schemas.microsoft.com/office/drawing/2014/main" id="{9402A590-2624-1F8D-B5A1-9899DFBE8E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85054" y="6138509"/>
            <a:ext cx="1148318" cy="1214771"/>
          </a:xfrm>
          <a:prstGeom prst="rect">
            <a:avLst/>
          </a:prstGeom>
        </p:spPr>
      </p:pic>
      <p:pic>
        <p:nvPicPr>
          <p:cNvPr id="44" name="Imatge 43" descr="Imatge que conté Gràfics, clipart, dibuix, símbol&#10;&#10;Descripció generada automàticament">
            <a:extLst>
              <a:ext uri="{FF2B5EF4-FFF2-40B4-BE49-F238E27FC236}">
                <a16:creationId xmlns:a16="http://schemas.microsoft.com/office/drawing/2014/main" id="{D54D7F9F-A88E-B29D-587B-97F9623B9F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8081" y="6098639"/>
            <a:ext cx="1287147" cy="128122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E932B60-E19B-FB60-221A-D215E9AC1C12}"/>
              </a:ext>
            </a:extLst>
          </p:cNvPr>
          <p:cNvSpPr/>
          <p:nvPr/>
        </p:nvSpPr>
        <p:spPr>
          <a:xfrm>
            <a:off x="8009626" y="5789043"/>
            <a:ext cx="1875384" cy="1932318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626068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931644B-279A-9A42-6BEF-E287FC6ECC2C}"/>
              </a:ext>
            </a:extLst>
          </p:cNvPr>
          <p:cNvSpPr/>
          <p:nvPr/>
        </p:nvSpPr>
        <p:spPr>
          <a:xfrm>
            <a:off x="9093424" y="2410411"/>
            <a:ext cx="2157780" cy="2178954"/>
          </a:xfrm>
          <a:prstGeom prst="ellips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816D139B-2426-AA70-C7BD-72A2C9CDCC87}"/>
              </a:ext>
            </a:extLst>
          </p:cNvPr>
          <p:cNvSpPr/>
          <p:nvPr/>
        </p:nvSpPr>
        <p:spPr>
          <a:xfrm>
            <a:off x="26581" y="3101"/>
            <a:ext cx="18288000" cy="1466850"/>
          </a:xfrm>
          <a:prstGeom prst="rect">
            <a:avLst/>
          </a:prstGeom>
          <a:solidFill>
            <a:srgbClr val="001D4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2A9055C-DEB7-F978-1F42-1209587FD60E}"/>
              </a:ext>
            </a:extLst>
          </p:cNvPr>
          <p:cNvSpPr txBox="1">
            <a:spLocks/>
          </p:cNvSpPr>
          <p:nvPr/>
        </p:nvSpPr>
        <p:spPr>
          <a:xfrm>
            <a:off x="1915601" y="356333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chemeClr val="bg1"/>
                </a:solidFill>
                <a:latin typeface="Montserrat Bold"/>
              </a:rPr>
              <a:t>PANZARIA </a:t>
            </a:r>
            <a:r>
              <a:rPr lang="en-CH" sz="4800">
                <a:solidFill>
                  <a:schemeClr val="bg1"/>
                </a:solidFill>
                <a:latin typeface="Montserrat Bold"/>
              </a:rPr>
              <a:t>MOVEMENT INTERVENTION</a:t>
            </a:r>
            <a:endParaRPr lang="es-ES" sz="4800">
              <a:solidFill>
                <a:schemeClr val="bg1"/>
              </a:solidFill>
              <a:latin typeface="Montserrat Bold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C3AA9E98-B20E-B762-3A94-6483C313EFF2}"/>
              </a:ext>
            </a:extLst>
          </p:cNvPr>
          <p:cNvSpPr txBox="1">
            <a:spLocks/>
          </p:cNvSpPr>
          <p:nvPr/>
        </p:nvSpPr>
        <p:spPr>
          <a:xfrm>
            <a:off x="5543960" y="1751856"/>
            <a:ext cx="330346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NAVORIA</a:t>
            </a:r>
            <a:endParaRPr lang="ca-ES"/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FBEEDE40-F6D1-E32F-9C1D-104AEBBD57F7}"/>
              </a:ext>
            </a:extLst>
          </p:cNvPr>
          <p:cNvSpPr txBox="1">
            <a:spLocks/>
          </p:cNvSpPr>
          <p:nvPr/>
        </p:nvSpPr>
        <p:spPr>
          <a:xfrm>
            <a:off x="267553" y="1751855"/>
            <a:ext cx="367560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</a:t>
            </a:r>
            <a:endParaRPr lang="ca-ES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3D3F6ED4-43B3-78AC-3D10-2FBD8F3B774C}"/>
              </a:ext>
            </a:extLst>
          </p:cNvPr>
          <p:cNvSpPr txBox="1">
            <a:spLocks/>
          </p:cNvSpPr>
          <p:nvPr/>
        </p:nvSpPr>
        <p:spPr>
          <a:xfrm>
            <a:off x="13319519" y="1738565"/>
            <a:ext cx="3011072" cy="844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COSME </a:t>
            </a:r>
            <a:endParaRPr lang="ca-ES">
              <a:solidFill>
                <a:schemeClr val="accent3"/>
              </a:solidFill>
            </a:endParaRPr>
          </a:p>
        </p:txBody>
      </p:sp>
      <p:pic>
        <p:nvPicPr>
          <p:cNvPr id="11" name="Picture 5" descr="Imatge que conté Gràfics, captura de pantalla, disseny gràfic, logotip&#10;&#10;Descripció generada automàticament">
            <a:extLst>
              <a:ext uri="{FF2B5EF4-FFF2-40B4-BE49-F238E27FC236}">
                <a16:creationId xmlns:a16="http://schemas.microsoft.com/office/drawing/2014/main" id="{BE886893-23F4-8DB8-D9AB-50BEBA98C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8602">
            <a:off x="201537" y="4511267"/>
            <a:ext cx="1148264" cy="1148264"/>
          </a:xfrm>
          <a:prstGeom prst="rect">
            <a:avLst/>
          </a:prstGeom>
        </p:spPr>
      </p:pic>
      <p:sp>
        <p:nvSpPr>
          <p:cNvPr id="24" name="TextBox 2">
            <a:extLst>
              <a:ext uri="{FF2B5EF4-FFF2-40B4-BE49-F238E27FC236}">
                <a16:creationId xmlns:a16="http://schemas.microsoft.com/office/drawing/2014/main" id="{21770B30-0857-8E66-1DC8-7BD2421E3472}"/>
              </a:ext>
            </a:extLst>
          </p:cNvPr>
          <p:cNvSpPr txBox="1">
            <a:spLocks/>
          </p:cNvSpPr>
          <p:nvPr/>
        </p:nvSpPr>
        <p:spPr>
          <a:xfrm>
            <a:off x="1254901" y="4846058"/>
            <a:ext cx="360457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Principal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Warehouse</a:t>
            </a:r>
            <a:endParaRPr lang="ca-ES"/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E94448ED-6888-E4C5-4239-021364CDE723}"/>
              </a:ext>
            </a:extLst>
          </p:cNvPr>
          <p:cNvSpPr txBox="1">
            <a:spLocks/>
          </p:cNvSpPr>
          <p:nvPr/>
        </p:nvSpPr>
        <p:spPr>
          <a:xfrm>
            <a:off x="1356244" y="3912435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200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51CFE37C-B161-A0C4-8264-145AC8ADB583}"/>
              </a:ext>
            </a:extLst>
          </p:cNvPr>
          <p:cNvSpPr txBox="1">
            <a:spLocks/>
          </p:cNvSpPr>
          <p:nvPr/>
        </p:nvSpPr>
        <p:spPr>
          <a:xfrm>
            <a:off x="1114936" y="6329851"/>
            <a:ext cx="2784475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ERU LOG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 TL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</a:p>
        </p:txBody>
      </p:sp>
      <p:sp>
        <p:nvSpPr>
          <p:cNvPr id="39" name="TextBox 2">
            <a:extLst>
              <a:ext uri="{FF2B5EF4-FFF2-40B4-BE49-F238E27FC236}">
                <a16:creationId xmlns:a16="http://schemas.microsoft.com/office/drawing/2014/main" id="{089E078B-CD8A-7ECC-8B91-D458D0C6C0C1}"/>
              </a:ext>
            </a:extLst>
          </p:cNvPr>
          <p:cNvSpPr txBox="1">
            <a:spLocks/>
          </p:cNvSpPr>
          <p:nvPr/>
        </p:nvSpPr>
        <p:spPr>
          <a:xfrm>
            <a:off x="10203909" y="7230548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1 HHWT</a:t>
            </a:r>
            <a:endParaRPr lang="en-CH" sz="2400" dirty="0">
              <a:solidFill>
                <a:srgbClr val="001D41"/>
              </a:solidFill>
              <a:latin typeface="Montserrat Bold"/>
            </a:endParaRPr>
          </a:p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 ERU TL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C5D449A7-A402-9097-9B51-D607897E7A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005" y="5791039"/>
            <a:ext cx="916420" cy="863257"/>
          </a:xfrm>
          <a:prstGeom prst="rect">
            <a:avLst/>
          </a:prstGeom>
        </p:spPr>
      </p:pic>
      <p:sp>
        <p:nvSpPr>
          <p:cNvPr id="43" name="TextBox 2">
            <a:extLst>
              <a:ext uri="{FF2B5EF4-FFF2-40B4-BE49-F238E27FC236}">
                <a16:creationId xmlns:a16="http://schemas.microsoft.com/office/drawing/2014/main" id="{6BD3EFB3-C317-F73E-15EA-2BE8AD5ECFF5}"/>
              </a:ext>
            </a:extLst>
          </p:cNvPr>
          <p:cNvSpPr txBox="1">
            <a:spLocks/>
          </p:cNvSpPr>
          <p:nvPr/>
        </p:nvSpPr>
        <p:spPr>
          <a:xfrm>
            <a:off x="6369834" y="9140601"/>
            <a:ext cx="330040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C00000"/>
                </a:solidFill>
                <a:latin typeface="Montserrat Bold"/>
              </a:rPr>
              <a:t>1st 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Hygiene</a:t>
            </a:r>
            <a:r>
              <a:rPr lang="es-ES" sz="2400">
                <a:solidFill>
                  <a:srgbClr val="C00000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promotion</a:t>
            </a:r>
            <a:r>
              <a:rPr lang="es-ES" sz="2400">
                <a:solidFill>
                  <a:srgbClr val="C00000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officer</a:t>
            </a:r>
            <a:endParaRPr lang="es-ES" sz="2400">
              <a:solidFill>
                <a:srgbClr val="C00000"/>
              </a:solidFill>
              <a:latin typeface="Montserrat Bold"/>
            </a:endParaRPr>
          </a:p>
        </p:txBody>
      </p:sp>
      <p:sp>
        <p:nvSpPr>
          <p:cNvPr id="47" name="TextBox 2">
            <a:extLst>
              <a:ext uri="{FF2B5EF4-FFF2-40B4-BE49-F238E27FC236}">
                <a16:creationId xmlns:a16="http://schemas.microsoft.com/office/drawing/2014/main" id="{45F21C6A-6B8D-049B-C38B-03454CF8DF5F}"/>
              </a:ext>
            </a:extLst>
          </p:cNvPr>
          <p:cNvSpPr txBox="1">
            <a:spLocks/>
          </p:cNvSpPr>
          <p:nvPr/>
        </p:nvSpPr>
        <p:spPr>
          <a:xfrm>
            <a:off x="14542289" y="5714208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M15 ERU </a:t>
            </a:r>
          </a:p>
        </p:txBody>
      </p:sp>
      <p:sp>
        <p:nvSpPr>
          <p:cNvPr id="49" name="TextBox 2">
            <a:extLst>
              <a:ext uri="{FF2B5EF4-FFF2-40B4-BE49-F238E27FC236}">
                <a16:creationId xmlns:a16="http://schemas.microsoft.com/office/drawing/2014/main" id="{297F867A-48CA-927C-2484-B71F2200AA41}"/>
              </a:ext>
            </a:extLst>
          </p:cNvPr>
          <p:cNvSpPr txBox="1">
            <a:spLocks/>
          </p:cNvSpPr>
          <p:nvPr/>
        </p:nvSpPr>
        <p:spPr>
          <a:xfrm>
            <a:off x="14356661" y="7489291"/>
            <a:ext cx="334638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n-CH" sz="2400" dirty="0">
                <a:solidFill>
                  <a:srgbClr val="001D41"/>
                </a:solidFill>
                <a:latin typeface="Montserrat Bold"/>
              </a:rPr>
              <a:t>Faecal sludge </a:t>
            </a:r>
            <a:r>
              <a:rPr lang="es-ES" sz="2400" dirty="0">
                <a:solidFill>
                  <a:srgbClr val="001D41"/>
                </a:solidFill>
                <a:latin typeface="Montserrat Bold"/>
              </a:rPr>
              <a:t>ERU</a:t>
            </a:r>
            <a:r>
              <a:rPr lang="en-CH" sz="2400" dirty="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dirty="0">
                <a:solidFill>
                  <a:srgbClr val="001D41"/>
                </a:solidFill>
                <a:latin typeface="Montserrat Bold"/>
              </a:rPr>
              <a:t> </a:t>
            </a:r>
            <a:endParaRPr lang="ca-ES" dirty="0">
              <a:latin typeface="Calibri"/>
            </a:endParaRPr>
          </a:p>
        </p:txBody>
      </p:sp>
      <p:sp>
        <p:nvSpPr>
          <p:cNvPr id="51" name="TextBox 2">
            <a:extLst>
              <a:ext uri="{FF2B5EF4-FFF2-40B4-BE49-F238E27FC236}">
                <a16:creationId xmlns:a16="http://schemas.microsoft.com/office/drawing/2014/main" id="{24ED55C3-A774-30F2-EAFD-A4F919DA7D5C}"/>
              </a:ext>
            </a:extLst>
          </p:cNvPr>
          <p:cNvSpPr txBox="1">
            <a:spLocks/>
          </p:cNvSpPr>
          <p:nvPr/>
        </p:nvSpPr>
        <p:spPr>
          <a:xfrm>
            <a:off x="10906938" y="2631291"/>
            <a:ext cx="2982153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1 PSS </a:t>
            </a:r>
            <a:endParaRPr lang="en-CH" sz="2400" dirty="0">
              <a:solidFill>
                <a:srgbClr val="001D41"/>
              </a:solidFill>
              <a:latin typeface="Montserrat Bold"/>
            </a:endParaRPr>
          </a:p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400" dirty="0">
                <a:solidFill>
                  <a:srgbClr val="001D41"/>
                </a:solidFill>
                <a:latin typeface="Montserrat Bold"/>
              </a:rPr>
              <a:t>officer</a:t>
            </a:r>
            <a:endParaRPr lang="es-ES" sz="2400" dirty="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53" name="TextBox 2">
            <a:extLst>
              <a:ext uri="{FF2B5EF4-FFF2-40B4-BE49-F238E27FC236}">
                <a16:creationId xmlns:a16="http://schemas.microsoft.com/office/drawing/2014/main" id="{07A45803-8920-CD6B-92C1-98C9019F5F36}"/>
              </a:ext>
            </a:extLst>
          </p:cNvPr>
          <p:cNvSpPr txBox="1">
            <a:spLocks/>
          </p:cNvSpPr>
          <p:nvPr/>
        </p:nvSpPr>
        <p:spPr>
          <a:xfrm>
            <a:off x="5893508" y="8906470"/>
            <a:ext cx="391952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ca-ES"/>
          </a:p>
        </p:txBody>
      </p:sp>
      <p:sp>
        <p:nvSpPr>
          <p:cNvPr id="55" name="TextBox 2">
            <a:extLst>
              <a:ext uri="{FF2B5EF4-FFF2-40B4-BE49-F238E27FC236}">
                <a16:creationId xmlns:a16="http://schemas.microsoft.com/office/drawing/2014/main" id="{F01F6E12-177B-B6D1-54C4-E17D159F7DCC}"/>
              </a:ext>
            </a:extLst>
          </p:cNvPr>
          <p:cNvSpPr txBox="1">
            <a:spLocks/>
          </p:cNvSpPr>
          <p:nvPr/>
        </p:nvSpPr>
        <p:spPr>
          <a:xfrm>
            <a:off x="9117792" y="2600825"/>
            <a:ext cx="2133412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1 PH </a:t>
            </a:r>
            <a:r>
              <a:rPr lang="es-ES" sz="2400" dirty="0" err="1">
                <a:solidFill>
                  <a:srgbClr val="001D41"/>
                </a:solidFill>
                <a:latin typeface="Montserrat Bold"/>
              </a:rPr>
              <a:t>coordinator</a:t>
            </a:r>
            <a:endParaRPr lang="es-ES" sz="2400" dirty="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56" name="Picture 5" descr="Imatge que conté Gràfics, captura de pantalla, disseny gràfic, logotip&#10;&#10;Descripció generada automàticament">
            <a:extLst>
              <a:ext uri="{FF2B5EF4-FFF2-40B4-BE49-F238E27FC236}">
                <a16:creationId xmlns:a16="http://schemas.microsoft.com/office/drawing/2014/main" id="{767EE447-83E8-FD0D-0836-85622598A5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93" y="3568632"/>
            <a:ext cx="869160" cy="842579"/>
          </a:xfrm>
          <a:prstGeom prst="rect">
            <a:avLst/>
          </a:prstGeom>
        </p:spPr>
      </p:pic>
      <p:sp>
        <p:nvSpPr>
          <p:cNvPr id="57" name="TextBox 2">
            <a:extLst>
              <a:ext uri="{FF2B5EF4-FFF2-40B4-BE49-F238E27FC236}">
                <a16:creationId xmlns:a16="http://schemas.microsoft.com/office/drawing/2014/main" id="{2E346FD1-0135-16EC-9887-1816A10A77DD}"/>
              </a:ext>
            </a:extLst>
          </p:cNvPr>
          <p:cNvSpPr txBox="1">
            <a:spLocks/>
          </p:cNvSpPr>
          <p:nvPr/>
        </p:nvSpPr>
        <p:spPr>
          <a:xfrm>
            <a:off x="6476829" y="3566432"/>
            <a:ext cx="267019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Warehouse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NAVORIA</a:t>
            </a:r>
            <a:endParaRPr lang="ca-ES"/>
          </a:p>
        </p:txBody>
      </p:sp>
      <p:sp>
        <p:nvSpPr>
          <p:cNvPr id="59" name="TextBox 2">
            <a:extLst>
              <a:ext uri="{FF2B5EF4-FFF2-40B4-BE49-F238E27FC236}">
                <a16:creationId xmlns:a16="http://schemas.microsoft.com/office/drawing/2014/main" id="{96F4247C-988D-E563-7B91-21EC705584B5}"/>
              </a:ext>
            </a:extLst>
          </p:cNvPr>
          <p:cNvSpPr txBox="1">
            <a:spLocks/>
          </p:cNvSpPr>
          <p:nvPr/>
        </p:nvSpPr>
        <p:spPr>
          <a:xfrm>
            <a:off x="6331149" y="2949235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210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60" name="Picture 4" descr="Imatge que conté Gràfics, clipart, disseny&#10;&#10;Descripció generada automàticament">
            <a:extLst>
              <a:ext uri="{FF2B5EF4-FFF2-40B4-BE49-F238E27FC236}">
                <a16:creationId xmlns:a16="http://schemas.microsoft.com/office/drawing/2014/main" id="{BBCFAF1A-D742-4661-646E-D78BA3CDAB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960" y="5314000"/>
            <a:ext cx="751017" cy="777599"/>
          </a:xfrm>
          <a:prstGeom prst="rect">
            <a:avLst/>
          </a:prstGeom>
        </p:spPr>
      </p:pic>
      <p:sp>
        <p:nvSpPr>
          <p:cNvPr id="61" name="TextBox 2">
            <a:extLst>
              <a:ext uri="{FF2B5EF4-FFF2-40B4-BE49-F238E27FC236}">
                <a16:creationId xmlns:a16="http://schemas.microsoft.com/office/drawing/2014/main" id="{C3248B6F-1928-6A75-B4ED-80D508C85FE1}"/>
              </a:ext>
            </a:extLst>
          </p:cNvPr>
          <p:cNvSpPr txBox="1">
            <a:spLocks/>
          </p:cNvSpPr>
          <p:nvPr/>
        </p:nvSpPr>
        <p:spPr>
          <a:xfrm>
            <a:off x="6405068" y="5629934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ERU LOG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</a:p>
        </p:txBody>
      </p:sp>
      <p:pic>
        <p:nvPicPr>
          <p:cNvPr id="65" name="Picture 29" descr="Imatge que conté captura de pantalla, Gràfics, disseny&#10;&#10;Descripció generada automàticament">
            <a:extLst>
              <a:ext uri="{FF2B5EF4-FFF2-40B4-BE49-F238E27FC236}">
                <a16:creationId xmlns:a16="http://schemas.microsoft.com/office/drawing/2014/main" id="{2DA848CD-3889-0339-5FE1-3B7822E37C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344" y="7294234"/>
            <a:ext cx="661258" cy="674548"/>
          </a:xfrm>
          <a:prstGeom prst="rect">
            <a:avLst/>
          </a:prstGeom>
        </p:spPr>
      </p:pic>
      <p:pic>
        <p:nvPicPr>
          <p:cNvPr id="67" name="Picture 36" descr="Imatge que conté cor, Gràfics, clipart&#10;&#10;Descripció generada automàticament">
            <a:extLst>
              <a:ext uri="{FF2B5EF4-FFF2-40B4-BE49-F238E27FC236}">
                <a16:creationId xmlns:a16="http://schemas.microsoft.com/office/drawing/2014/main" id="{222D5AEA-4DFA-28FB-E6D0-D14D660F1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3696" y="3563754"/>
            <a:ext cx="790355" cy="823351"/>
          </a:xfrm>
          <a:prstGeom prst="rect">
            <a:avLst/>
          </a:prstGeom>
        </p:spPr>
      </p:pic>
      <p:pic>
        <p:nvPicPr>
          <p:cNvPr id="69" name="Picture 12" descr="Imatge que conté captura de pantalla, Gràfics, cercle, disseny gràfic&#10;&#10;Descripció generada automàticament">
            <a:extLst>
              <a:ext uri="{FF2B5EF4-FFF2-40B4-BE49-F238E27FC236}">
                <a16:creationId xmlns:a16="http://schemas.microsoft.com/office/drawing/2014/main" id="{E2FDCE7B-74C3-E830-B6C0-D087BA928F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90" y="9158208"/>
            <a:ext cx="786809" cy="813390"/>
          </a:xfrm>
          <a:prstGeom prst="rect">
            <a:avLst/>
          </a:prstGeom>
        </p:spPr>
      </p:pic>
      <p:pic>
        <p:nvPicPr>
          <p:cNvPr id="70" name="Picture 11" descr="Imatge que conté Gràfics, disseny gràfic, art, disseny&#10;&#10;Descripció generada automàticament">
            <a:extLst>
              <a:ext uri="{FF2B5EF4-FFF2-40B4-BE49-F238E27FC236}">
                <a16:creationId xmlns:a16="http://schemas.microsoft.com/office/drawing/2014/main" id="{F3747932-BB99-2388-1C69-4730A8AF14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73" y="2423147"/>
            <a:ext cx="772978" cy="693233"/>
          </a:xfrm>
          <a:prstGeom prst="rect">
            <a:avLst/>
          </a:prstGeom>
        </p:spPr>
      </p:pic>
      <p:pic>
        <p:nvPicPr>
          <p:cNvPr id="72" name="Picture 4" descr="Imatge que conté Gràfics, clipart, disseny&#10;&#10;Descripció generada automàticament">
            <a:extLst>
              <a:ext uri="{FF2B5EF4-FFF2-40B4-BE49-F238E27FC236}">
                <a16:creationId xmlns:a16="http://schemas.microsoft.com/office/drawing/2014/main" id="{21186C32-9D11-B8AB-427F-D849FA648F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5" y="6027926"/>
            <a:ext cx="751017" cy="777599"/>
          </a:xfrm>
          <a:prstGeom prst="rect">
            <a:avLst/>
          </a:prstGeom>
        </p:spPr>
      </p:pic>
      <p:sp>
        <p:nvSpPr>
          <p:cNvPr id="73" name="TextBox 2">
            <a:extLst>
              <a:ext uri="{FF2B5EF4-FFF2-40B4-BE49-F238E27FC236}">
                <a16:creationId xmlns:a16="http://schemas.microsoft.com/office/drawing/2014/main" id="{22741CC7-048B-2E6C-C9DB-EE59DB98E4A2}"/>
              </a:ext>
            </a:extLst>
          </p:cNvPr>
          <p:cNvSpPr txBox="1">
            <a:spLocks/>
          </p:cNvSpPr>
          <p:nvPr/>
        </p:nvSpPr>
        <p:spPr>
          <a:xfrm>
            <a:off x="14519210" y="9116206"/>
            <a:ext cx="330040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C00000"/>
                </a:solidFill>
                <a:latin typeface="Montserrat Bold"/>
              </a:rPr>
              <a:t>2nd 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Hygiene</a:t>
            </a:r>
            <a:r>
              <a:rPr lang="es-ES" sz="2400">
                <a:solidFill>
                  <a:srgbClr val="C00000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promotion</a:t>
            </a:r>
            <a:r>
              <a:rPr lang="es-ES" sz="2400">
                <a:solidFill>
                  <a:srgbClr val="C00000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C00000"/>
                </a:solidFill>
                <a:latin typeface="Montserrat Bold"/>
              </a:rPr>
              <a:t>officer</a:t>
            </a:r>
            <a:endParaRPr lang="es-ES" sz="2400">
              <a:solidFill>
                <a:srgbClr val="C00000"/>
              </a:solidFill>
              <a:latin typeface="Montserrat Bold"/>
            </a:endParaRPr>
          </a:p>
        </p:txBody>
      </p:sp>
      <p:sp>
        <p:nvSpPr>
          <p:cNvPr id="74" name="TextBox 2">
            <a:extLst>
              <a:ext uri="{FF2B5EF4-FFF2-40B4-BE49-F238E27FC236}">
                <a16:creationId xmlns:a16="http://schemas.microsoft.com/office/drawing/2014/main" id="{3D2FC848-67AE-B607-99C9-709F062B7906}"/>
              </a:ext>
            </a:extLst>
          </p:cNvPr>
          <p:cNvSpPr txBox="1">
            <a:spLocks/>
          </p:cNvSpPr>
          <p:nvPr/>
        </p:nvSpPr>
        <p:spPr>
          <a:xfrm>
            <a:off x="10956924" y="8591959"/>
            <a:ext cx="2064946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000" dirty="0">
                <a:solidFill>
                  <a:srgbClr val="001D41"/>
                </a:solidFill>
                <a:latin typeface="Montserrat Bold"/>
              </a:rPr>
              <a:t>Water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000" dirty="0">
                <a:solidFill>
                  <a:srgbClr val="001D41"/>
                </a:solidFill>
                <a:latin typeface="Montserrat Bold"/>
              </a:rPr>
              <a:t> supply  Rehabilitation 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000" dirty="0">
                <a:solidFill>
                  <a:srgbClr val="001D41"/>
                </a:solidFill>
                <a:latin typeface="Montserrat Bold"/>
              </a:rPr>
              <a:t>ERU</a:t>
            </a:r>
            <a:r>
              <a:rPr lang="en-CH" sz="2000" dirty="0">
                <a:solidFill>
                  <a:srgbClr val="001D41"/>
                </a:solidFill>
                <a:latin typeface="Montserrat Bold"/>
              </a:rPr>
              <a:t> TL</a:t>
            </a:r>
            <a:r>
              <a:rPr lang="es-ES" sz="2000" dirty="0">
                <a:solidFill>
                  <a:srgbClr val="001D41"/>
                </a:solidFill>
                <a:latin typeface="Montserrat Bold"/>
              </a:rPr>
              <a:t> </a:t>
            </a:r>
          </a:p>
        </p:txBody>
      </p:sp>
      <p:sp>
        <p:nvSpPr>
          <p:cNvPr id="75" name="TextBox 2">
            <a:extLst>
              <a:ext uri="{FF2B5EF4-FFF2-40B4-BE49-F238E27FC236}">
                <a16:creationId xmlns:a16="http://schemas.microsoft.com/office/drawing/2014/main" id="{A89DC754-3C53-2CF7-69D9-4F003742CF36}"/>
              </a:ext>
            </a:extLst>
          </p:cNvPr>
          <p:cNvSpPr txBox="1">
            <a:spLocks/>
          </p:cNvSpPr>
          <p:nvPr/>
        </p:nvSpPr>
        <p:spPr>
          <a:xfrm>
            <a:off x="6326713" y="7594706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MSM ERU </a:t>
            </a:r>
            <a:endParaRPr lang="ca-ES" dirty="0"/>
          </a:p>
        </p:txBody>
      </p:sp>
      <p:sp>
        <p:nvSpPr>
          <p:cNvPr id="76" name="TextBox 2">
            <a:extLst>
              <a:ext uri="{FF2B5EF4-FFF2-40B4-BE49-F238E27FC236}">
                <a16:creationId xmlns:a16="http://schemas.microsoft.com/office/drawing/2014/main" id="{606F1135-D6E9-B940-094E-B7FD77853F68}"/>
              </a:ext>
            </a:extLst>
          </p:cNvPr>
          <p:cNvSpPr txBox="1">
            <a:spLocks/>
          </p:cNvSpPr>
          <p:nvPr/>
        </p:nvSpPr>
        <p:spPr>
          <a:xfrm>
            <a:off x="13949425" y="4145245"/>
            <a:ext cx="385592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1 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livelihood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 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officer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78" name="TextBox 2">
            <a:extLst>
              <a:ext uri="{FF2B5EF4-FFF2-40B4-BE49-F238E27FC236}">
                <a16:creationId xmlns:a16="http://schemas.microsoft.com/office/drawing/2014/main" id="{B2FF1021-9D43-22AB-A8C9-7B9E35398EC7}"/>
              </a:ext>
            </a:extLst>
          </p:cNvPr>
          <p:cNvSpPr txBox="1">
            <a:spLocks/>
          </p:cNvSpPr>
          <p:nvPr/>
        </p:nvSpPr>
        <p:spPr>
          <a:xfrm>
            <a:off x="14398602" y="2829618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90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volunteers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79" name="Picture 34" descr="Imatge que conté clipart, Gràfics, dibuixos, disseny&#10;&#10;Descripció generada automàticament">
            <a:extLst>
              <a:ext uri="{FF2B5EF4-FFF2-40B4-BE49-F238E27FC236}">
                <a16:creationId xmlns:a16="http://schemas.microsoft.com/office/drawing/2014/main" id="{A7DE6171-D070-F614-E199-93BC431ADE5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960" y="7419768"/>
            <a:ext cx="666513" cy="679804"/>
          </a:xfrm>
          <a:prstGeom prst="rect">
            <a:avLst/>
          </a:prstGeom>
        </p:spPr>
      </p:pic>
      <p:pic>
        <p:nvPicPr>
          <p:cNvPr id="82" name="Picture 12" descr="Imatge que conté captura de pantalla, Gràfics, cercle, disseny gràfic&#10;&#10;Descripció generada automàticament">
            <a:extLst>
              <a:ext uri="{FF2B5EF4-FFF2-40B4-BE49-F238E27FC236}">
                <a16:creationId xmlns:a16="http://schemas.microsoft.com/office/drawing/2014/main" id="{1F78739D-8EE9-F461-D330-A2C47EBB9F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793" y="9158208"/>
            <a:ext cx="786809" cy="813390"/>
          </a:xfrm>
          <a:prstGeom prst="rect">
            <a:avLst/>
          </a:prstGeom>
        </p:spPr>
      </p:pic>
      <p:pic>
        <p:nvPicPr>
          <p:cNvPr id="84" name="Picture 41" descr="Imatge que conté Gràfics, disseny gràfic, clipart, cercle&#10;&#10;Descripció generada automàticament">
            <a:extLst>
              <a:ext uri="{FF2B5EF4-FFF2-40B4-BE49-F238E27FC236}">
                <a16:creationId xmlns:a16="http://schemas.microsoft.com/office/drawing/2014/main" id="{C7C1EBD7-48D3-D03A-8AB3-16260F78A42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908" y="3308320"/>
            <a:ext cx="756392" cy="756392"/>
          </a:xfrm>
          <a:prstGeom prst="rect">
            <a:avLst/>
          </a:prstGeom>
        </p:spPr>
      </p:pic>
      <p:pic>
        <p:nvPicPr>
          <p:cNvPr id="85" name="Imatge 84" descr="Imatge que conté Gràfics, clipart, dibuix, símbol&#10;&#10;Descripció generada automàticament">
            <a:extLst>
              <a:ext uri="{FF2B5EF4-FFF2-40B4-BE49-F238E27FC236}">
                <a16:creationId xmlns:a16="http://schemas.microsoft.com/office/drawing/2014/main" id="{828E5A73-50DE-7925-D202-5C55CC1968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50455" y="3288721"/>
            <a:ext cx="1287147" cy="1281224"/>
          </a:xfrm>
          <a:prstGeom prst="rect">
            <a:avLst/>
          </a:prstGeom>
        </p:spPr>
      </p:pic>
      <p:pic>
        <p:nvPicPr>
          <p:cNvPr id="86" name="Imatge 85" descr="Imatge que conté Gràfics, disseny gràfic, símbol, Font&#10;&#10;Descripció generada automàticament">
            <a:extLst>
              <a:ext uri="{FF2B5EF4-FFF2-40B4-BE49-F238E27FC236}">
                <a16:creationId xmlns:a16="http://schemas.microsoft.com/office/drawing/2014/main" id="{908AE8D9-4BAA-5757-8327-83D918896B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55009" y="8878914"/>
            <a:ext cx="802760" cy="869213"/>
          </a:xfrm>
          <a:prstGeom prst="rect">
            <a:avLst/>
          </a:prstGeom>
        </p:spPr>
      </p:pic>
      <p:cxnSp>
        <p:nvCxnSpPr>
          <p:cNvPr id="87" name="Connector de fletxa recta 86">
            <a:extLst>
              <a:ext uri="{FF2B5EF4-FFF2-40B4-BE49-F238E27FC236}">
                <a16:creationId xmlns:a16="http://schemas.microsoft.com/office/drawing/2014/main" id="{360FD06F-F30A-CFCB-AF05-6D0A7F0E09F9}"/>
              </a:ext>
            </a:extLst>
          </p:cNvPr>
          <p:cNvCxnSpPr/>
          <p:nvPr/>
        </p:nvCxnSpPr>
        <p:spPr>
          <a:xfrm>
            <a:off x="5204637" y="2825603"/>
            <a:ext cx="10633" cy="1605516"/>
          </a:xfrm>
          <a:prstGeom prst="straightConnector1">
            <a:avLst/>
          </a:prstGeom>
          <a:noFill/>
          <a:ln w="28575" cap="flat">
            <a:solidFill>
              <a:srgbClr val="F5333F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0E0F7B2A-8F6B-F968-C58A-A9CCC1532480}"/>
              </a:ext>
            </a:extLst>
          </p:cNvPr>
          <p:cNvSpPr/>
          <p:nvPr/>
        </p:nvSpPr>
        <p:spPr>
          <a:xfrm>
            <a:off x="5965" y="7759670"/>
            <a:ext cx="4981735" cy="2572877"/>
          </a:xfrm>
          <a:prstGeom prst="rect">
            <a:avLst/>
          </a:prstGeom>
          <a:solidFill>
            <a:schemeClr val="accent2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1" name="TextBox 2">
            <a:extLst>
              <a:ext uri="{FF2B5EF4-FFF2-40B4-BE49-F238E27FC236}">
                <a16:creationId xmlns:a16="http://schemas.microsoft.com/office/drawing/2014/main" id="{28B396E8-D172-4AEA-CBE0-26F05E3629F4}"/>
              </a:ext>
            </a:extLst>
          </p:cNvPr>
          <p:cNvSpPr txBox="1">
            <a:spLocks/>
          </p:cNvSpPr>
          <p:nvPr/>
        </p:nvSpPr>
        <p:spPr>
          <a:xfrm>
            <a:off x="1399135" y="8344025"/>
            <a:ext cx="3794285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IFRC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ICRC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Camerian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Mandavian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Saneke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Red Cross</a:t>
            </a:r>
          </a:p>
        </p:txBody>
      </p:sp>
      <p:pic>
        <p:nvPicPr>
          <p:cNvPr id="93" name="Picture 44" descr="Imatge que conté Gràfics, Font, símbol, logotip&#10;&#10;Descripció generada automàticament">
            <a:extLst>
              <a:ext uri="{FF2B5EF4-FFF2-40B4-BE49-F238E27FC236}">
                <a16:creationId xmlns:a16="http://schemas.microsoft.com/office/drawing/2014/main" id="{F4420C72-6530-E5CD-ED13-4F24354C4BD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857" y="8043319"/>
            <a:ext cx="1928279" cy="1928279"/>
          </a:xfrm>
          <a:prstGeom prst="rect">
            <a:avLst/>
          </a:prstGeom>
        </p:spPr>
      </p:pic>
      <p:cxnSp>
        <p:nvCxnSpPr>
          <p:cNvPr id="10" name="Connector de fletxa recta 9">
            <a:extLst>
              <a:ext uri="{FF2B5EF4-FFF2-40B4-BE49-F238E27FC236}">
                <a16:creationId xmlns:a16="http://schemas.microsoft.com/office/drawing/2014/main" id="{7D7FE297-5AD7-77E6-AD83-B63174C6F78E}"/>
              </a:ext>
            </a:extLst>
          </p:cNvPr>
          <p:cNvCxnSpPr>
            <a:cxnSpLocks/>
          </p:cNvCxnSpPr>
          <p:nvPr/>
        </p:nvCxnSpPr>
        <p:spPr>
          <a:xfrm>
            <a:off x="13418996" y="2505562"/>
            <a:ext cx="17889" cy="2162638"/>
          </a:xfrm>
          <a:prstGeom prst="straightConnector1">
            <a:avLst/>
          </a:prstGeom>
          <a:noFill/>
          <a:ln w="28575" cap="flat">
            <a:solidFill>
              <a:srgbClr val="F5333F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Connector de fletxa recta 11">
            <a:extLst>
              <a:ext uri="{FF2B5EF4-FFF2-40B4-BE49-F238E27FC236}">
                <a16:creationId xmlns:a16="http://schemas.microsoft.com/office/drawing/2014/main" id="{131DFCBA-262E-AABC-A7C1-A2081989761D}"/>
              </a:ext>
            </a:extLst>
          </p:cNvPr>
          <p:cNvCxnSpPr>
            <a:cxnSpLocks/>
          </p:cNvCxnSpPr>
          <p:nvPr/>
        </p:nvCxnSpPr>
        <p:spPr>
          <a:xfrm flipH="1">
            <a:off x="278290" y="2505562"/>
            <a:ext cx="38706" cy="2808438"/>
          </a:xfrm>
          <a:prstGeom prst="straightConnector1">
            <a:avLst/>
          </a:prstGeom>
          <a:noFill/>
          <a:ln w="28575" cap="flat">
            <a:solidFill>
              <a:srgbClr val="F5333F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Connector de fletxa recta 12">
            <a:extLst>
              <a:ext uri="{FF2B5EF4-FFF2-40B4-BE49-F238E27FC236}">
                <a16:creationId xmlns:a16="http://schemas.microsoft.com/office/drawing/2014/main" id="{2A09FBC1-0FA3-D535-6D45-87162F5327D1}"/>
              </a:ext>
            </a:extLst>
          </p:cNvPr>
          <p:cNvCxnSpPr>
            <a:cxnSpLocks/>
          </p:cNvCxnSpPr>
          <p:nvPr/>
        </p:nvCxnSpPr>
        <p:spPr>
          <a:xfrm flipH="1">
            <a:off x="5245749" y="5558360"/>
            <a:ext cx="44484" cy="4709678"/>
          </a:xfrm>
          <a:prstGeom prst="straightConnector1">
            <a:avLst/>
          </a:prstGeom>
          <a:noFill/>
          <a:ln w="28575" cap="flat">
            <a:solidFill>
              <a:srgbClr val="001D4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Connector de fletxa recta 13">
            <a:extLst>
              <a:ext uri="{FF2B5EF4-FFF2-40B4-BE49-F238E27FC236}">
                <a16:creationId xmlns:a16="http://schemas.microsoft.com/office/drawing/2014/main" id="{F28D29F0-26CF-42BB-927D-1CF0B330FC15}"/>
              </a:ext>
            </a:extLst>
          </p:cNvPr>
          <p:cNvCxnSpPr>
            <a:cxnSpLocks/>
          </p:cNvCxnSpPr>
          <p:nvPr/>
        </p:nvCxnSpPr>
        <p:spPr>
          <a:xfrm>
            <a:off x="13198479" y="5355345"/>
            <a:ext cx="34050" cy="4938931"/>
          </a:xfrm>
          <a:prstGeom prst="straightConnector1">
            <a:avLst/>
          </a:prstGeom>
          <a:noFill/>
          <a:ln w="28575" cap="flat">
            <a:solidFill>
              <a:srgbClr val="001D4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Connector de fletxa recta 14">
            <a:extLst>
              <a:ext uri="{FF2B5EF4-FFF2-40B4-BE49-F238E27FC236}">
                <a16:creationId xmlns:a16="http://schemas.microsoft.com/office/drawing/2014/main" id="{4CBBBEC3-0234-ADF4-8AF5-B4D5F9120D7E}"/>
              </a:ext>
            </a:extLst>
          </p:cNvPr>
          <p:cNvCxnSpPr>
            <a:cxnSpLocks/>
          </p:cNvCxnSpPr>
          <p:nvPr/>
        </p:nvCxnSpPr>
        <p:spPr>
          <a:xfrm flipH="1">
            <a:off x="272219" y="5558360"/>
            <a:ext cx="44777" cy="2138039"/>
          </a:xfrm>
          <a:prstGeom prst="straightConnector1">
            <a:avLst/>
          </a:prstGeom>
          <a:noFill/>
          <a:ln w="28575" cap="flat">
            <a:solidFill>
              <a:srgbClr val="001D4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02AB2E07-486C-FF50-6968-CB255D2455C1}"/>
              </a:ext>
            </a:extLst>
          </p:cNvPr>
          <p:cNvSpPr/>
          <p:nvPr/>
        </p:nvSpPr>
        <p:spPr>
          <a:xfrm>
            <a:off x="9881157" y="4657770"/>
            <a:ext cx="2982153" cy="2203977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D36AE3-5DF7-82CA-770A-761EA627D28D}"/>
              </a:ext>
            </a:extLst>
          </p:cNvPr>
          <p:cNvSpPr/>
          <p:nvPr/>
        </p:nvSpPr>
        <p:spPr>
          <a:xfrm>
            <a:off x="9916453" y="8344025"/>
            <a:ext cx="3006105" cy="1924013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97C420-DB8C-1465-9554-63414B5DEC9E}"/>
              </a:ext>
            </a:extLst>
          </p:cNvPr>
          <p:cNvSpPr txBox="1"/>
          <p:nvPr/>
        </p:nvSpPr>
        <p:spPr>
          <a:xfrm>
            <a:off x="10233596" y="5201260"/>
            <a:ext cx="2133600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2400" dirty="0">
                <a:solidFill>
                  <a:srgbClr val="001D41"/>
                </a:solidFill>
                <a:latin typeface="Montserrat Bold"/>
              </a:rPr>
              <a:t>1 CVA </a:t>
            </a:r>
            <a:endParaRPr lang="en-CH" sz="2400" dirty="0">
              <a:solidFill>
                <a:srgbClr val="001D41"/>
              </a:solidFill>
              <a:latin typeface="Montserrat Bold"/>
            </a:endParaRP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2400" dirty="0" err="1">
                <a:solidFill>
                  <a:srgbClr val="001D41"/>
                </a:solidFill>
                <a:latin typeface="Montserrat Bold"/>
              </a:rPr>
              <a:t>coordinator</a:t>
            </a:r>
            <a:endParaRPr lang="ca-ES" sz="2400" dirty="0"/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A5A4877-5F18-2F9B-E2B0-E5C947064121}"/>
              </a:ext>
            </a:extLst>
          </p:cNvPr>
          <p:cNvSpPr txBox="1"/>
          <p:nvPr/>
        </p:nvSpPr>
        <p:spPr>
          <a:xfrm>
            <a:off x="1080955" y="7000923"/>
            <a:ext cx="2233410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r>
              <a:rPr lang="es-ES" sz="2400">
                <a:solidFill>
                  <a:srgbClr val="001D41"/>
                </a:solidFill>
                <a:latin typeface="Montserrat Bold"/>
              </a:rPr>
              <a:t>1 WASH </a:t>
            </a:r>
            <a:endParaRPr lang="en-CH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2400" err="1">
                <a:solidFill>
                  <a:srgbClr val="001D41"/>
                </a:solidFill>
                <a:latin typeface="Montserrat Bold"/>
              </a:rPr>
              <a:t>coordinator</a:t>
            </a:r>
            <a:endParaRPr lang="ca-ES" sz="2400"/>
          </a:p>
        </p:txBody>
      </p:sp>
      <p:pic>
        <p:nvPicPr>
          <p:cNvPr id="20" name="Imatge 19" descr="Imatge que conté Gràfics, disseny gràfic, captura de pantalla, símbol&#10;&#10;Descripció generada automàticament">
            <a:extLst>
              <a:ext uri="{FF2B5EF4-FFF2-40B4-BE49-F238E27FC236}">
                <a16:creationId xmlns:a16="http://schemas.microsoft.com/office/drawing/2014/main" id="{4A5C8DE6-A4C3-F89F-417B-0B1477FECD0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0324" y="6828615"/>
            <a:ext cx="1050661" cy="10705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69B948-0D0C-B0FD-94B7-BE1A0CAF74B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514947" y="7424715"/>
            <a:ext cx="691047" cy="6776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05DFEA-D9E1-0425-0910-3C27604AD62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539761" y="5582186"/>
            <a:ext cx="479132" cy="60210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B9A979-8723-F7D2-1B36-58067C3F48B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15382" y="2771575"/>
            <a:ext cx="855161" cy="7034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49F92D-F6A4-7F90-504E-A5A25B5993A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3539761" y="2654769"/>
            <a:ext cx="777658" cy="6397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3B9304-123C-B831-7828-4F5A646816D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7406" y="3775382"/>
            <a:ext cx="917084" cy="754404"/>
          </a:xfrm>
          <a:prstGeom prst="rect">
            <a:avLst/>
          </a:prstGeom>
        </p:spPr>
      </p:pic>
      <p:sp>
        <p:nvSpPr>
          <p:cNvPr id="26" name="TextBox 2">
            <a:extLst>
              <a:ext uri="{FF2B5EF4-FFF2-40B4-BE49-F238E27FC236}">
                <a16:creationId xmlns:a16="http://schemas.microsoft.com/office/drawing/2014/main" id="{7004F1F3-3CDF-96EA-17F6-28733E6E07F5}"/>
              </a:ext>
            </a:extLst>
          </p:cNvPr>
          <p:cNvSpPr txBox="1">
            <a:spLocks/>
          </p:cNvSpPr>
          <p:nvPr/>
        </p:nvSpPr>
        <p:spPr>
          <a:xfrm>
            <a:off x="13497085" y="3506609"/>
            <a:ext cx="429166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1 PGI 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officer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CFADB4-653E-EBD0-5F89-FB177852589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754289" y="4053332"/>
            <a:ext cx="602372" cy="659571"/>
          </a:xfrm>
          <a:prstGeom prst="rect">
            <a:avLst/>
          </a:prstGeom>
        </p:spPr>
      </p:pic>
      <p:sp>
        <p:nvSpPr>
          <p:cNvPr id="37" name="TextBox 2">
            <a:extLst>
              <a:ext uri="{FF2B5EF4-FFF2-40B4-BE49-F238E27FC236}">
                <a16:creationId xmlns:a16="http://schemas.microsoft.com/office/drawing/2014/main" id="{B957A5A2-8A56-7DCA-E544-6D08B5D48EE6}"/>
              </a:ext>
            </a:extLst>
          </p:cNvPr>
          <p:cNvSpPr txBox="1">
            <a:spLocks/>
          </p:cNvSpPr>
          <p:nvPr/>
        </p:nvSpPr>
        <p:spPr>
          <a:xfrm>
            <a:off x="1176395" y="2650424"/>
            <a:ext cx="391886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400">
                <a:solidFill>
                  <a:srgbClr val="001D41"/>
                </a:solidFill>
                <a:latin typeface="Montserrat Bold"/>
              </a:rPr>
              <a:t>1 Operation coordinator 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38" name="Imatge 84" descr="Imatge que conté Gràfics, clipart, dibuix, símbol&#10;&#10;Descripció generada automàticament">
            <a:extLst>
              <a:ext uri="{FF2B5EF4-FFF2-40B4-BE49-F238E27FC236}">
                <a16:creationId xmlns:a16="http://schemas.microsoft.com/office/drawing/2014/main" id="{BC7B45EB-4EEB-E7ED-64B6-D87C6ED899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3276" y="3074245"/>
            <a:ext cx="723432" cy="720103"/>
          </a:xfrm>
          <a:prstGeom prst="rect">
            <a:avLst/>
          </a:prstGeom>
        </p:spPr>
      </p:pic>
      <p:sp>
        <p:nvSpPr>
          <p:cNvPr id="40" name="TextBox 2">
            <a:extLst>
              <a:ext uri="{FF2B5EF4-FFF2-40B4-BE49-F238E27FC236}">
                <a16:creationId xmlns:a16="http://schemas.microsoft.com/office/drawing/2014/main" id="{251BB8E1-BC06-09FC-EF6C-86F0EA867D23}"/>
              </a:ext>
            </a:extLst>
          </p:cNvPr>
          <p:cNvSpPr txBox="1">
            <a:spLocks/>
          </p:cNvSpPr>
          <p:nvPr/>
        </p:nvSpPr>
        <p:spPr>
          <a:xfrm>
            <a:off x="1182707" y="3203463"/>
            <a:ext cx="264893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400">
                <a:solidFill>
                  <a:srgbClr val="001D41"/>
                </a:solidFill>
                <a:latin typeface="Montserrat Bold"/>
              </a:rPr>
              <a:t>1 CBHFA officer 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8A86BDD-2186-5D93-48A1-F6F5D2A52D85}"/>
              </a:ext>
            </a:extLst>
          </p:cNvPr>
          <p:cNvSpPr/>
          <p:nvPr/>
        </p:nvSpPr>
        <p:spPr>
          <a:xfrm>
            <a:off x="9927988" y="6597085"/>
            <a:ext cx="2886063" cy="1885465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33B97C3-5EF5-382F-95F9-7AD598701921}"/>
              </a:ext>
            </a:extLst>
          </p:cNvPr>
          <p:cNvSpPr/>
          <p:nvPr/>
        </p:nvSpPr>
        <p:spPr>
          <a:xfrm>
            <a:off x="11367650" y="2457478"/>
            <a:ext cx="2157780" cy="2178954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a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026581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9885A-4133-EA6C-9741-A16F1AF1D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>
            <a:extLst>
              <a:ext uri="{FF2B5EF4-FFF2-40B4-BE49-F238E27FC236}">
                <a16:creationId xmlns:a16="http://schemas.microsoft.com/office/drawing/2014/main" id="{E02677BE-5C83-2309-49FA-8BD203F48ADF}"/>
              </a:ext>
            </a:extLst>
          </p:cNvPr>
          <p:cNvSpPr/>
          <p:nvPr/>
        </p:nvSpPr>
        <p:spPr>
          <a:xfrm>
            <a:off x="26581" y="3101"/>
            <a:ext cx="18288000" cy="1466850"/>
          </a:xfrm>
          <a:prstGeom prst="rect">
            <a:avLst/>
          </a:prstGeom>
          <a:solidFill>
            <a:srgbClr val="001D4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0E48B906-E55E-555C-B870-2E2F84B87700}"/>
              </a:ext>
            </a:extLst>
          </p:cNvPr>
          <p:cNvSpPr txBox="1">
            <a:spLocks/>
          </p:cNvSpPr>
          <p:nvPr/>
        </p:nvSpPr>
        <p:spPr>
          <a:xfrm>
            <a:off x="1915601" y="356333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chemeClr val="bg1"/>
                </a:solidFill>
                <a:latin typeface="Montserrat Bold"/>
              </a:rPr>
              <a:t>PANZARIA </a:t>
            </a:r>
            <a:r>
              <a:rPr lang="en-CH" sz="4800">
                <a:solidFill>
                  <a:schemeClr val="bg1"/>
                </a:solidFill>
                <a:latin typeface="Montserrat Bold"/>
              </a:rPr>
              <a:t>EXTERNAL ORGANIZATIONS</a:t>
            </a:r>
            <a:endParaRPr lang="es-ES" sz="4800">
              <a:solidFill>
                <a:schemeClr val="bg1"/>
              </a:solidFill>
              <a:latin typeface="Montserrat Bold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74EF508-329E-9C86-2E6B-2692F75DE3F1}"/>
              </a:ext>
            </a:extLst>
          </p:cNvPr>
          <p:cNvSpPr txBox="1">
            <a:spLocks/>
          </p:cNvSpPr>
          <p:nvPr/>
        </p:nvSpPr>
        <p:spPr>
          <a:xfrm>
            <a:off x="5543960" y="1751856"/>
            <a:ext cx="3303468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NAVORIA</a:t>
            </a:r>
            <a:endParaRPr lang="ca-ES"/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DDD6CAAD-25BE-27E3-BC92-642E948B5AD5}"/>
              </a:ext>
            </a:extLst>
          </p:cNvPr>
          <p:cNvSpPr txBox="1">
            <a:spLocks/>
          </p:cNvSpPr>
          <p:nvPr/>
        </p:nvSpPr>
        <p:spPr>
          <a:xfrm>
            <a:off x="267553" y="1751855"/>
            <a:ext cx="367560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</a:t>
            </a:r>
            <a:endParaRPr lang="ca-ES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D3F31E58-6E88-A9E3-ED93-375AAE278B81}"/>
              </a:ext>
            </a:extLst>
          </p:cNvPr>
          <p:cNvSpPr txBox="1">
            <a:spLocks/>
          </p:cNvSpPr>
          <p:nvPr/>
        </p:nvSpPr>
        <p:spPr>
          <a:xfrm>
            <a:off x="13319519" y="1738565"/>
            <a:ext cx="3011072" cy="844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COSME </a:t>
            </a:r>
            <a:endParaRPr lang="ca-ES">
              <a:solidFill>
                <a:schemeClr val="accent3"/>
              </a:solidFill>
            </a:endParaRP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EE5231C5-6FF9-0189-C901-F12CE90313DB}"/>
              </a:ext>
            </a:extLst>
          </p:cNvPr>
          <p:cNvSpPr txBox="1">
            <a:spLocks/>
          </p:cNvSpPr>
          <p:nvPr/>
        </p:nvSpPr>
        <p:spPr>
          <a:xfrm>
            <a:off x="723731" y="4168448"/>
            <a:ext cx="325321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n-CH" sz="2400">
                <a:solidFill>
                  <a:srgbClr val="001D41"/>
                </a:solidFill>
                <a:latin typeface="Montserrat Bold"/>
              </a:rPr>
              <a:t>Health cluster</a:t>
            </a:r>
            <a:endParaRPr lang="ca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9" name="TextBox 2">
            <a:extLst>
              <a:ext uri="{FF2B5EF4-FFF2-40B4-BE49-F238E27FC236}">
                <a16:creationId xmlns:a16="http://schemas.microsoft.com/office/drawing/2014/main" id="{9BBFF2A6-6E93-AD63-3E16-42C80A2B1F11}"/>
              </a:ext>
            </a:extLst>
          </p:cNvPr>
          <p:cNvSpPr txBox="1">
            <a:spLocks/>
          </p:cNvSpPr>
          <p:nvPr/>
        </p:nvSpPr>
        <p:spPr>
          <a:xfrm>
            <a:off x="1161069" y="2949235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n-CH" sz="2400">
                <a:solidFill>
                  <a:srgbClr val="001D41"/>
                </a:solidFill>
                <a:latin typeface="Montserrat Bold"/>
              </a:rPr>
              <a:t>WASH cluster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33" name="TextBox 2">
            <a:extLst>
              <a:ext uri="{FF2B5EF4-FFF2-40B4-BE49-F238E27FC236}">
                <a16:creationId xmlns:a16="http://schemas.microsoft.com/office/drawing/2014/main" id="{BCF43523-6ADE-D7B9-7B00-7CB757487D4F}"/>
              </a:ext>
            </a:extLst>
          </p:cNvPr>
          <p:cNvSpPr txBox="1">
            <a:spLocks/>
          </p:cNvSpPr>
          <p:nvPr/>
        </p:nvSpPr>
        <p:spPr>
          <a:xfrm>
            <a:off x="1303237" y="5409148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39" name="TextBox 2">
            <a:extLst>
              <a:ext uri="{FF2B5EF4-FFF2-40B4-BE49-F238E27FC236}">
                <a16:creationId xmlns:a16="http://schemas.microsoft.com/office/drawing/2014/main" id="{D3194704-68C8-12D1-101B-02A8C0E775E8}"/>
              </a:ext>
            </a:extLst>
          </p:cNvPr>
          <p:cNvSpPr txBox="1">
            <a:spLocks/>
          </p:cNvSpPr>
          <p:nvPr/>
        </p:nvSpPr>
        <p:spPr>
          <a:xfrm>
            <a:off x="6316560" y="7361366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43" name="TextBox 2">
            <a:extLst>
              <a:ext uri="{FF2B5EF4-FFF2-40B4-BE49-F238E27FC236}">
                <a16:creationId xmlns:a16="http://schemas.microsoft.com/office/drawing/2014/main" id="{B1E52826-6ADC-70AF-9060-7CE27CB00269}"/>
              </a:ext>
            </a:extLst>
          </p:cNvPr>
          <p:cNvSpPr txBox="1">
            <a:spLocks/>
          </p:cNvSpPr>
          <p:nvPr/>
        </p:nvSpPr>
        <p:spPr>
          <a:xfrm>
            <a:off x="6371788" y="8068286"/>
            <a:ext cx="330040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endParaRPr lang="es-ES" sz="2400">
              <a:solidFill>
                <a:srgbClr val="C00000"/>
              </a:solidFill>
              <a:latin typeface="Montserrat Bold"/>
            </a:endParaRPr>
          </a:p>
        </p:txBody>
      </p:sp>
      <p:sp>
        <p:nvSpPr>
          <p:cNvPr id="47" name="TextBox 2">
            <a:extLst>
              <a:ext uri="{FF2B5EF4-FFF2-40B4-BE49-F238E27FC236}">
                <a16:creationId xmlns:a16="http://schemas.microsoft.com/office/drawing/2014/main" id="{A884673F-60FB-3518-562E-2BD6E4010EDF}"/>
              </a:ext>
            </a:extLst>
          </p:cNvPr>
          <p:cNvSpPr txBox="1">
            <a:spLocks/>
          </p:cNvSpPr>
          <p:nvPr/>
        </p:nvSpPr>
        <p:spPr>
          <a:xfrm>
            <a:off x="6324909" y="5637504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53" name="TextBox 2">
            <a:extLst>
              <a:ext uri="{FF2B5EF4-FFF2-40B4-BE49-F238E27FC236}">
                <a16:creationId xmlns:a16="http://schemas.microsoft.com/office/drawing/2014/main" id="{648029BB-A412-8FCB-A0E6-74B1EBF89424}"/>
              </a:ext>
            </a:extLst>
          </p:cNvPr>
          <p:cNvSpPr txBox="1">
            <a:spLocks/>
          </p:cNvSpPr>
          <p:nvPr/>
        </p:nvSpPr>
        <p:spPr>
          <a:xfrm>
            <a:off x="5893508" y="8906470"/>
            <a:ext cx="391952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ca-ES"/>
          </a:p>
        </p:txBody>
      </p:sp>
      <p:sp>
        <p:nvSpPr>
          <p:cNvPr id="55" name="TextBox 2">
            <a:extLst>
              <a:ext uri="{FF2B5EF4-FFF2-40B4-BE49-F238E27FC236}">
                <a16:creationId xmlns:a16="http://schemas.microsoft.com/office/drawing/2014/main" id="{2602707D-6FD6-766C-E871-A7FFCEB90787}"/>
              </a:ext>
            </a:extLst>
          </p:cNvPr>
          <p:cNvSpPr txBox="1">
            <a:spLocks/>
          </p:cNvSpPr>
          <p:nvPr/>
        </p:nvSpPr>
        <p:spPr>
          <a:xfrm>
            <a:off x="10233596" y="2383318"/>
            <a:ext cx="26701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57" name="TextBox 2">
            <a:extLst>
              <a:ext uri="{FF2B5EF4-FFF2-40B4-BE49-F238E27FC236}">
                <a16:creationId xmlns:a16="http://schemas.microsoft.com/office/drawing/2014/main" id="{3CC726B4-51EB-8F5F-516B-D5CFEEE67D65}"/>
              </a:ext>
            </a:extLst>
          </p:cNvPr>
          <p:cNvSpPr txBox="1">
            <a:spLocks/>
          </p:cNvSpPr>
          <p:nvPr/>
        </p:nvSpPr>
        <p:spPr>
          <a:xfrm>
            <a:off x="6476829" y="3566432"/>
            <a:ext cx="2670197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ca-ES"/>
          </a:p>
        </p:txBody>
      </p:sp>
      <p:sp>
        <p:nvSpPr>
          <p:cNvPr id="59" name="TextBox 2">
            <a:extLst>
              <a:ext uri="{FF2B5EF4-FFF2-40B4-BE49-F238E27FC236}">
                <a16:creationId xmlns:a16="http://schemas.microsoft.com/office/drawing/2014/main" id="{E0D8E8BA-325E-EFD1-7552-29C9F6B6D78D}"/>
              </a:ext>
            </a:extLst>
          </p:cNvPr>
          <p:cNvSpPr txBox="1">
            <a:spLocks/>
          </p:cNvSpPr>
          <p:nvPr/>
        </p:nvSpPr>
        <p:spPr>
          <a:xfrm>
            <a:off x="5472530" y="2949235"/>
            <a:ext cx="5350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n-CH" sz="2400" dirty="0">
                <a:solidFill>
                  <a:srgbClr val="001D41"/>
                </a:solidFill>
                <a:latin typeface="Montserrat Bold"/>
              </a:rPr>
              <a:t>Government  ( civil protection , Health and water works ) </a:t>
            </a:r>
          </a:p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es-ES" sz="2400" dirty="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63" name="Picture 34" descr="Imatge que conté clipart, Gràfics, dibuixos, disseny&#10;&#10;Descripció generada automàticament">
            <a:extLst>
              <a:ext uri="{FF2B5EF4-FFF2-40B4-BE49-F238E27FC236}">
                <a16:creationId xmlns:a16="http://schemas.microsoft.com/office/drawing/2014/main" id="{33D69304-5116-D8C2-00D4-81C339FCCF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330" y="3907100"/>
            <a:ext cx="666513" cy="679804"/>
          </a:xfrm>
          <a:prstGeom prst="rect">
            <a:avLst/>
          </a:prstGeom>
        </p:spPr>
      </p:pic>
      <p:pic>
        <p:nvPicPr>
          <p:cNvPr id="65" name="Picture 29" descr="Imatge que conté captura de pantalla, Gràfics, disseny&#10;&#10;Descripció generada automàticament">
            <a:extLst>
              <a:ext uri="{FF2B5EF4-FFF2-40B4-BE49-F238E27FC236}">
                <a16:creationId xmlns:a16="http://schemas.microsoft.com/office/drawing/2014/main" id="{6AF3092E-DB74-D1F2-4BC4-B93D8F2F46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920" y="4934038"/>
            <a:ext cx="661258" cy="674548"/>
          </a:xfrm>
          <a:prstGeom prst="rect">
            <a:avLst/>
          </a:prstGeom>
        </p:spPr>
      </p:pic>
      <p:sp>
        <p:nvSpPr>
          <p:cNvPr id="73" name="TextBox 2">
            <a:extLst>
              <a:ext uri="{FF2B5EF4-FFF2-40B4-BE49-F238E27FC236}">
                <a16:creationId xmlns:a16="http://schemas.microsoft.com/office/drawing/2014/main" id="{B15C7173-3486-D3AE-85F8-071AB3754CE9}"/>
              </a:ext>
            </a:extLst>
          </p:cNvPr>
          <p:cNvSpPr txBox="1">
            <a:spLocks/>
          </p:cNvSpPr>
          <p:nvPr/>
        </p:nvSpPr>
        <p:spPr>
          <a:xfrm>
            <a:off x="14485887" y="7617084"/>
            <a:ext cx="330040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endParaRPr lang="es-ES" sz="2400">
              <a:solidFill>
                <a:srgbClr val="C00000"/>
              </a:solidFill>
              <a:latin typeface="Montserrat Bold"/>
            </a:endParaRPr>
          </a:p>
        </p:txBody>
      </p:sp>
      <p:pic>
        <p:nvPicPr>
          <p:cNvPr id="82" name="Picture 12" descr="Imatge que conté captura de pantalla, Gràfics, cercle, disseny gràfic&#10;&#10;Descripció generada automàticament">
            <a:extLst>
              <a:ext uri="{FF2B5EF4-FFF2-40B4-BE49-F238E27FC236}">
                <a16:creationId xmlns:a16="http://schemas.microsoft.com/office/drawing/2014/main" id="{6ADA89FD-99A9-52FD-59A4-F09DDED3C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225" y="6307338"/>
            <a:ext cx="786809" cy="813390"/>
          </a:xfrm>
          <a:prstGeom prst="rect">
            <a:avLst/>
          </a:prstGeom>
        </p:spPr>
      </p:pic>
      <p:pic>
        <p:nvPicPr>
          <p:cNvPr id="84" name="Picture 41" descr="Imatge que conté Gràfics, disseny gràfic, clipart, cercle&#10;&#10;Descripció generada automàticament">
            <a:extLst>
              <a:ext uri="{FF2B5EF4-FFF2-40B4-BE49-F238E27FC236}">
                <a16:creationId xmlns:a16="http://schemas.microsoft.com/office/drawing/2014/main" id="{FC6ED465-50A7-D26E-14D7-36E7757C17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1670" y="5683065"/>
            <a:ext cx="812600" cy="812600"/>
          </a:xfrm>
          <a:prstGeom prst="rect">
            <a:avLst/>
          </a:prstGeom>
        </p:spPr>
      </p:pic>
      <p:cxnSp>
        <p:nvCxnSpPr>
          <p:cNvPr id="87" name="Connector de fletxa recta 86">
            <a:extLst>
              <a:ext uri="{FF2B5EF4-FFF2-40B4-BE49-F238E27FC236}">
                <a16:creationId xmlns:a16="http://schemas.microsoft.com/office/drawing/2014/main" id="{8DE719CD-6942-7811-1E16-07ECC3D566C8}"/>
              </a:ext>
            </a:extLst>
          </p:cNvPr>
          <p:cNvCxnSpPr/>
          <p:nvPr/>
        </p:nvCxnSpPr>
        <p:spPr>
          <a:xfrm>
            <a:off x="5204637" y="2825603"/>
            <a:ext cx="10633" cy="1605516"/>
          </a:xfrm>
          <a:prstGeom prst="straightConnector1">
            <a:avLst/>
          </a:prstGeom>
          <a:noFill/>
          <a:ln w="28575" cap="flat">
            <a:solidFill>
              <a:srgbClr val="F5333F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A21325BF-551A-C593-3885-C560C84C0641}"/>
              </a:ext>
            </a:extLst>
          </p:cNvPr>
          <p:cNvSpPr/>
          <p:nvPr/>
        </p:nvSpPr>
        <p:spPr>
          <a:xfrm>
            <a:off x="306688" y="9263377"/>
            <a:ext cx="4663042" cy="369330"/>
          </a:xfrm>
          <a:prstGeom prst="rect">
            <a:avLst/>
          </a:prstGeom>
          <a:solidFill>
            <a:schemeClr val="accent2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1" name="TextBox 2">
            <a:extLst>
              <a:ext uri="{FF2B5EF4-FFF2-40B4-BE49-F238E27FC236}">
                <a16:creationId xmlns:a16="http://schemas.microsoft.com/office/drawing/2014/main" id="{2AAC1280-7A13-45D5-63C6-CD08DCA57F39}"/>
              </a:ext>
            </a:extLst>
          </p:cNvPr>
          <p:cNvSpPr txBox="1">
            <a:spLocks/>
          </p:cNvSpPr>
          <p:nvPr/>
        </p:nvSpPr>
        <p:spPr>
          <a:xfrm>
            <a:off x="209579" y="7715157"/>
            <a:ext cx="4586534" cy="1090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cxnSp>
        <p:nvCxnSpPr>
          <p:cNvPr id="13" name="Connector de fletxa recta 12">
            <a:extLst>
              <a:ext uri="{FF2B5EF4-FFF2-40B4-BE49-F238E27FC236}">
                <a16:creationId xmlns:a16="http://schemas.microsoft.com/office/drawing/2014/main" id="{88CACA38-A7FA-9DE7-1CEC-D909DDD2505A}"/>
              </a:ext>
            </a:extLst>
          </p:cNvPr>
          <p:cNvCxnSpPr>
            <a:cxnSpLocks/>
          </p:cNvCxnSpPr>
          <p:nvPr/>
        </p:nvCxnSpPr>
        <p:spPr>
          <a:xfrm>
            <a:off x="5235116" y="5020162"/>
            <a:ext cx="10633" cy="5247876"/>
          </a:xfrm>
          <a:prstGeom prst="straightConnector1">
            <a:avLst/>
          </a:prstGeom>
          <a:noFill/>
          <a:ln w="28575" cap="flat">
            <a:solidFill>
              <a:srgbClr val="001D4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Connector de fletxa recta 13">
            <a:extLst>
              <a:ext uri="{FF2B5EF4-FFF2-40B4-BE49-F238E27FC236}">
                <a16:creationId xmlns:a16="http://schemas.microsoft.com/office/drawing/2014/main" id="{1087816B-640D-FA62-E341-6D3CBD4ABCE6}"/>
              </a:ext>
            </a:extLst>
          </p:cNvPr>
          <p:cNvCxnSpPr>
            <a:cxnSpLocks/>
          </p:cNvCxnSpPr>
          <p:nvPr/>
        </p:nvCxnSpPr>
        <p:spPr>
          <a:xfrm>
            <a:off x="11968506" y="2076285"/>
            <a:ext cx="59616" cy="8191753"/>
          </a:xfrm>
          <a:prstGeom prst="straightConnector1">
            <a:avLst/>
          </a:prstGeom>
          <a:noFill/>
          <a:ln w="28575" cap="flat">
            <a:solidFill>
              <a:srgbClr val="001D4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08A8067-7828-F62A-DA04-36F830EF64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25277" y="2803569"/>
            <a:ext cx="802761" cy="96376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16EFF7-84D2-F339-EFE0-BD39EDD766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67868" y="5810866"/>
            <a:ext cx="554643" cy="581816"/>
          </a:xfrm>
          <a:prstGeom prst="rect">
            <a:avLst/>
          </a:prstGeom>
        </p:spPr>
      </p:pic>
      <p:pic>
        <p:nvPicPr>
          <p:cNvPr id="16" name="Imagen 9">
            <a:extLst>
              <a:ext uri="{FF2B5EF4-FFF2-40B4-BE49-F238E27FC236}">
                <a16:creationId xmlns:a16="http://schemas.microsoft.com/office/drawing/2014/main" id="{498D4FDC-05DF-AAEB-AA33-4406873CCD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501" y="4068942"/>
            <a:ext cx="837478" cy="8782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0E67033-1E42-CE2F-6900-D107FE5580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4618" y="2965758"/>
            <a:ext cx="682811" cy="67671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A4BB6C9-1542-120E-79B6-4D00FBA0AB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819435" y="2784331"/>
            <a:ext cx="902286" cy="8413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1C7B269-C83C-F189-7816-ADCA8FA7128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732854" y="3976563"/>
            <a:ext cx="1140051" cy="6767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A3F835F-5EB1-8526-2ED8-BB3E6E260A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79313" y="4815708"/>
            <a:ext cx="2086269" cy="70663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74B95BE-3F3C-B3D6-69AD-74E94174FCFA}"/>
              </a:ext>
            </a:extLst>
          </p:cNvPr>
          <p:cNvSpPr txBox="1"/>
          <p:nvPr/>
        </p:nvSpPr>
        <p:spPr>
          <a:xfrm>
            <a:off x="15569183" y="6188608"/>
            <a:ext cx="236565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WSI Local organizations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E8662EA-BA28-CFF3-C9D3-A5E76B12575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3731" y="8774480"/>
            <a:ext cx="952633" cy="107647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85471FE-ADD2-2A04-EA67-0E5EE94F8D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583" y="2678408"/>
            <a:ext cx="802761" cy="96376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F75E737-F075-9D02-05D1-8A1574567C8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889176" y="7753491"/>
            <a:ext cx="2436023" cy="61946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226002F-8FC6-1321-7A3E-CC05393D3462}"/>
              </a:ext>
            </a:extLst>
          </p:cNvPr>
          <p:cNvSpPr txBox="1"/>
          <p:nvPr/>
        </p:nvSpPr>
        <p:spPr>
          <a:xfrm>
            <a:off x="6707143" y="6159759"/>
            <a:ext cx="319996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Clean Hands  Local organizations working in slum areas  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519A689-4C3C-7ECC-9C5F-0F4273D2F9C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326" y="7554868"/>
            <a:ext cx="993168" cy="993168"/>
          </a:xfrm>
          <a:prstGeom prst="rect">
            <a:avLst/>
          </a:prstGeom>
        </p:spPr>
      </p:pic>
      <p:pic>
        <p:nvPicPr>
          <p:cNvPr id="48" name="Picture 12" descr="Imatge que conté captura de pantalla, Gràfics, cercle, disseny gràfic&#10;&#10;Descripció generada automàticament">
            <a:extLst>
              <a:ext uri="{FF2B5EF4-FFF2-40B4-BE49-F238E27FC236}">
                <a16:creationId xmlns:a16="http://schemas.microsoft.com/office/drawing/2014/main" id="{874017CD-8E1A-E0C7-21C1-0026CB5764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050" y="6017802"/>
            <a:ext cx="535446" cy="5535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3287F6-D7F5-6E6C-7128-402F2B50179A}"/>
              </a:ext>
            </a:extLst>
          </p:cNvPr>
          <p:cNvSpPr txBox="1"/>
          <p:nvPr/>
        </p:nvSpPr>
        <p:spPr>
          <a:xfrm>
            <a:off x="726947" y="7520538"/>
            <a:ext cx="216255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n-CH">
                <a:solidFill>
                  <a:srgbClr val="001D41"/>
                </a:solidFill>
                <a:latin typeface="Montserrat Bold"/>
              </a:rPr>
              <a:t>Shelter </a:t>
            </a:r>
            <a:r>
              <a:rPr lang="en-CH" sz="1800">
                <a:solidFill>
                  <a:srgbClr val="001D41"/>
                </a:solidFill>
                <a:latin typeface="Montserrat Bold"/>
              </a:rPr>
              <a:t>cluster</a:t>
            </a:r>
            <a:endParaRPr lang="ca-ES" sz="18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231B01-EFD0-101F-4D40-73320CF1B427}"/>
              </a:ext>
            </a:extLst>
          </p:cNvPr>
          <p:cNvSpPr txBox="1"/>
          <p:nvPr/>
        </p:nvSpPr>
        <p:spPr>
          <a:xfrm>
            <a:off x="723731" y="8160696"/>
            <a:ext cx="200824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n-CH">
                <a:solidFill>
                  <a:srgbClr val="001D41"/>
                </a:solidFill>
                <a:latin typeface="Montserrat Bold"/>
              </a:rPr>
              <a:t>PGI  </a:t>
            </a:r>
            <a:r>
              <a:rPr lang="en-CH" sz="1800">
                <a:solidFill>
                  <a:srgbClr val="001D41"/>
                </a:solidFill>
                <a:latin typeface="Montserrat Bold"/>
              </a:rPr>
              <a:t>cluster</a:t>
            </a:r>
            <a:endParaRPr lang="ca-ES" sz="1800">
              <a:solidFill>
                <a:srgbClr val="001D41"/>
              </a:solidFill>
              <a:latin typeface="Montserrat Bold"/>
            </a:endParaRPr>
          </a:p>
        </p:txBody>
      </p:sp>
    </p:spTree>
    <p:extLst>
      <p:ext uri="{BB962C8B-B14F-4D97-AF65-F5344CB8AC3E}">
        <p14:creationId xmlns:p14="http://schemas.microsoft.com/office/powerpoint/2010/main" val="191398043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53FC3689-5EC4-B8BF-88B4-A6D17F662833}"/>
              </a:ext>
            </a:extLst>
          </p:cNvPr>
          <p:cNvSpPr txBox="1">
            <a:spLocks/>
          </p:cNvSpPr>
          <p:nvPr/>
        </p:nvSpPr>
        <p:spPr>
          <a:xfrm>
            <a:off x="1710813" y="4358670"/>
            <a:ext cx="14866374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WELCOME TO ZUBOMBIA,</a:t>
            </a:r>
          </a:p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MAY THE FORCE BE WITH YOU, GOOD LUCK!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TextBox 18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22 June 2021</a:t>
            </a:r>
          </a:p>
        </p:txBody>
      </p:sp>
      <p:sp>
        <p:nvSpPr>
          <p:cNvPr id="529" name="Rectangle 25"/>
          <p:cNvSpPr/>
          <p:nvPr/>
        </p:nvSpPr>
        <p:spPr>
          <a:xfrm rot="18900000">
            <a:off x="13014855" y="7722330"/>
            <a:ext cx="8322978" cy="4113340"/>
          </a:xfrm>
          <a:prstGeom prst="rect">
            <a:avLst/>
          </a:prstGeom>
          <a:solidFill>
            <a:srgbClr val="F2F3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3F3F3F"/>
                </a:solidFill>
              </a:defRPr>
            </a:pPr>
            <a:endParaRPr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F2B41AF-301B-4B24-B774-4851DF9874D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986"/>
          </a:blip>
          <a:stretch>
            <a:fillRect/>
          </a:stretch>
        </p:blipFill>
        <p:spPr>
          <a:xfrm>
            <a:off x="0" y="-734787"/>
            <a:ext cx="18288001" cy="11756573"/>
          </a:xfrm>
          <a:prstGeom prst="rect">
            <a:avLst/>
          </a:prstGeom>
        </p:spPr>
      </p:pic>
      <p:sp>
        <p:nvSpPr>
          <p:cNvPr id="6" name="EDITAR: EL TÍTULO SE COLOCA AQUÍ">
            <a:extLst>
              <a:ext uri="{FF2B5EF4-FFF2-40B4-BE49-F238E27FC236}">
                <a16:creationId xmlns:a16="http://schemas.microsoft.com/office/drawing/2014/main" id="{F1089F42-85C0-5284-1FFC-B8266B2AD8DB}"/>
              </a:ext>
            </a:extLst>
          </p:cNvPr>
          <p:cNvSpPr txBox="1">
            <a:spLocks/>
          </p:cNvSpPr>
          <p:nvPr/>
        </p:nvSpPr>
        <p:spPr>
          <a:xfrm>
            <a:off x="4378569" y="5955667"/>
            <a:ext cx="13909432" cy="2683240"/>
          </a:xfrm>
          <a:prstGeom prst="rect">
            <a:avLst/>
          </a:prstGeom>
        </p:spPr>
        <p:txBody>
          <a:bodyPr/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es-ES" sz="16600" err="1">
                <a:solidFill>
                  <a:srgbClr val="F5333F"/>
                </a:solidFill>
                <a:latin typeface="Montserrat Bold" panose="00000800000000000000" pitchFamily="2" charset="0"/>
              </a:rPr>
              <a:t>Zuboumbia</a:t>
            </a:r>
            <a:endParaRPr lang="es-ES" sz="16600">
              <a:solidFill>
                <a:srgbClr val="F5333F"/>
              </a:solidFill>
              <a:latin typeface="Montserrat Bold" panose="00000800000000000000" pitchFamily="2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Apartado A…"/>
          <p:cNvSpPr txBox="1">
            <a:spLocks noGrp="1"/>
          </p:cNvSpPr>
          <p:nvPr>
            <p:ph type="body" idx="21"/>
          </p:nvPr>
        </p:nvSpPr>
        <p:spPr>
          <a:xfrm>
            <a:off x="5103628" y="3360382"/>
            <a:ext cx="8366013" cy="2384371"/>
          </a:xfrm>
          <a:prstGeom prst="rect">
            <a:avLst/>
          </a:prstGeom>
        </p:spPr>
        <p:txBody>
          <a:bodyPr lIns="45719" tIns="45720" rIns="45719" bIns="45720" anchor="t">
            <a:spAutoFit/>
          </a:bodyPr>
          <a:lstStyle/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rPr lang="es-ES"/>
              <a:t>The country: Z</a:t>
            </a:r>
            <a:r>
              <a:rPr lang="en-CH"/>
              <a:t>u</a:t>
            </a:r>
            <a:r>
              <a:rPr lang="es-ES" err="1"/>
              <a:t>boumbia</a:t>
            </a:r>
            <a:endParaRPr/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rPr lang="es-ES"/>
              <a:t>The </a:t>
            </a:r>
            <a:r>
              <a:rPr lang="es-ES" err="1"/>
              <a:t>National</a:t>
            </a:r>
            <a:r>
              <a:rPr lang="es-ES"/>
              <a:t> </a:t>
            </a:r>
            <a:r>
              <a:rPr lang="es-ES" err="1"/>
              <a:t>Society</a:t>
            </a:r>
            <a:r>
              <a:rPr lang="es-ES"/>
              <a:t>: Z</a:t>
            </a:r>
            <a:r>
              <a:rPr lang="en-CH"/>
              <a:t>u</a:t>
            </a:r>
            <a:r>
              <a:rPr lang="es-ES" err="1"/>
              <a:t>boumbia</a:t>
            </a:r>
            <a:r>
              <a:rPr lang="es-ES"/>
              <a:t> Red Cross </a:t>
            </a:r>
            <a:r>
              <a:rPr lang="es-ES" err="1"/>
              <a:t>Society</a:t>
            </a:r>
            <a:endParaRPr lang="es-ES"/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Font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rPr lang="es-ES"/>
              <a:t>The disaster: </a:t>
            </a:r>
            <a:r>
              <a:rPr lang="es-ES" err="1"/>
              <a:t>Floods</a:t>
            </a:r>
            <a:endParaRPr lang="es-ES"/>
          </a:p>
          <a:p>
            <a:pPr marL="0" indent="0" defTabSz="914400">
              <a:lnSpc>
                <a:spcPct val="160000"/>
              </a:lnSpc>
              <a:spcBef>
                <a:spcPts val="0"/>
              </a:spcBef>
              <a:buSzTx/>
              <a:buNone/>
              <a:defRPr sz="2400">
                <a:latin typeface="+mj-lt"/>
                <a:ea typeface="+mj-ea"/>
                <a:cs typeface="+mj-cs"/>
                <a:sym typeface="Montserrat Light"/>
              </a:defRPr>
            </a:pPr>
            <a:r>
              <a:rPr lang="es-ES" err="1"/>
              <a:t>The</a:t>
            </a:r>
            <a:r>
              <a:rPr lang="es-ES"/>
              <a:t> response </a:t>
            </a:r>
            <a:r>
              <a:rPr lang="es-ES" err="1"/>
              <a:t>of</a:t>
            </a:r>
            <a:r>
              <a:rPr lang="es-ES"/>
              <a:t> </a:t>
            </a:r>
            <a:r>
              <a:rPr lang="es-ES" err="1"/>
              <a:t>the</a:t>
            </a:r>
            <a:r>
              <a:rPr lang="es-ES"/>
              <a:t> NS and IFRC </a:t>
            </a:r>
          </a:p>
        </p:txBody>
      </p:sp>
      <p:sp>
        <p:nvSpPr>
          <p:cNvPr id="538" name="Contenidos"/>
          <p:cNvSpPr txBox="1">
            <a:spLocks noGrp="1"/>
          </p:cNvSpPr>
          <p:nvPr>
            <p:ph type="body" idx="22"/>
          </p:nvPr>
        </p:nvSpPr>
        <p:spPr>
          <a:xfrm>
            <a:off x="6832848" y="1490979"/>
            <a:ext cx="4622303" cy="1322991"/>
          </a:xfrm>
          <a:prstGeom prst="rect">
            <a:avLst/>
          </a:prstGeom>
        </p:spPr>
        <p:txBody>
          <a:bodyPr/>
          <a:lstStyle/>
          <a:p>
            <a:r>
              <a:rPr sz="5400" err="1"/>
              <a:t>Contents</a:t>
            </a:r>
            <a:endParaRPr sz="540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extBox 2"/>
          <p:cNvSpPr txBox="1">
            <a:spLocks noGrp="1"/>
          </p:cNvSpPr>
          <p:nvPr>
            <p:ph type="body" idx="4294967295"/>
          </p:nvPr>
        </p:nvSpPr>
        <p:spPr>
          <a:xfrm>
            <a:off x="1710813" y="4358670"/>
            <a:ext cx="14866374" cy="1569660"/>
          </a:xfrm>
          <a:prstGeom prst="rect">
            <a:avLst/>
          </a:prstGeom>
          <a:ln w="12700">
            <a:miter lim="400000"/>
          </a:ln>
        </p:spPr>
        <p:txBody>
          <a:bodyPr lIns="45719" tIns="45720" rIns="45719" bIns="45720" anchor="t">
            <a:spAutoFit/>
          </a:bodyPr>
          <a:lstStyle/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The country: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 err="1">
                <a:solidFill>
                  <a:schemeClr val="accent3"/>
                </a:solidFill>
                <a:latin typeface="Montserrat Bold"/>
              </a:rPr>
              <a:t>Zuboumbia</a:t>
            </a:r>
            <a:endParaRPr sz="4800">
              <a:solidFill>
                <a:schemeClr val="accent3"/>
              </a:solidFill>
              <a:latin typeface="Montserrat Bold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393BC9E-6D53-82F1-758E-D121C8E2B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008" y="922364"/>
            <a:ext cx="13731009" cy="844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3873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F6328B-7409-9A94-3E54-58448B033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156" y="3036207"/>
            <a:ext cx="1267803" cy="124994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8EFF760-EECB-DBB2-6A2E-AE781AB21C34}"/>
              </a:ext>
            </a:extLst>
          </p:cNvPr>
          <p:cNvSpPr/>
          <p:nvPr/>
        </p:nvSpPr>
        <p:spPr>
          <a:xfrm>
            <a:off x="12884728" y="1912331"/>
            <a:ext cx="5403272" cy="7917431"/>
          </a:xfrm>
          <a:prstGeom prst="rect">
            <a:avLst/>
          </a:prstGeom>
          <a:solidFill>
            <a:srgbClr val="3F3F3F">
              <a:alpha val="8259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0FBF24-DE82-25D1-C505-546D518AF3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28" y="1891114"/>
            <a:ext cx="12573000" cy="7917431"/>
          </a:xfrm>
          <a:prstGeom prst="rect">
            <a:avLst/>
          </a:prstGeom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2DBDC76-247F-D2D8-B1AA-83AE87466254}"/>
              </a:ext>
            </a:extLst>
          </p:cNvPr>
          <p:cNvSpPr txBox="1">
            <a:spLocks/>
          </p:cNvSpPr>
          <p:nvPr/>
        </p:nvSpPr>
        <p:spPr>
          <a:xfrm>
            <a:off x="1523777" y="873081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PANZARIA PROVINCE</a:t>
            </a:r>
            <a:r>
              <a:rPr lang="en-CH" sz="4800">
                <a:solidFill>
                  <a:schemeClr val="accent3"/>
                </a:solidFill>
                <a:latin typeface="Montserrat Bold"/>
              </a:rPr>
              <a:t> </a:t>
            </a:r>
            <a:endParaRPr lang="es-ES" sz="4800">
              <a:solidFill>
                <a:schemeClr val="accent3"/>
              </a:solidFill>
              <a:latin typeface="Montserrat Bold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D81E2-0128-499A-814C-152B340281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6" t="3476" r="20064" b="44383"/>
          <a:stretch/>
        </p:blipFill>
        <p:spPr>
          <a:xfrm>
            <a:off x="13005012" y="6057730"/>
            <a:ext cx="1282700" cy="10532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EA7129-19BA-1F48-E767-E36949AA61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013" y="7430783"/>
            <a:ext cx="1117600" cy="111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B85ADC-247C-E5BD-FEC0-7791EAB407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5012" y="1857406"/>
            <a:ext cx="1249947" cy="124994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455B3F1-C92B-2D01-3590-C24842FA04E4}"/>
              </a:ext>
            </a:extLst>
          </p:cNvPr>
          <p:cNvGrpSpPr/>
          <p:nvPr/>
        </p:nvGrpSpPr>
        <p:grpSpPr>
          <a:xfrm>
            <a:off x="13069490" y="4404677"/>
            <a:ext cx="1103134" cy="1534530"/>
            <a:chOff x="13263985" y="7127824"/>
            <a:chExt cx="1103134" cy="15345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7FF3484-416C-8551-80F4-63822CFE1A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316"/>
            <a:stretch/>
          </p:blipFill>
          <p:spPr>
            <a:xfrm>
              <a:off x="13263985" y="7127824"/>
              <a:ext cx="777028" cy="139541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1826AF5-6CDD-1619-EA8D-040FC8BF85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316"/>
            <a:stretch/>
          </p:blipFill>
          <p:spPr>
            <a:xfrm>
              <a:off x="13590091" y="7266935"/>
              <a:ext cx="777028" cy="1395419"/>
            </a:xfrm>
            <a:prstGeom prst="rect">
              <a:avLst/>
            </a:prstGeom>
          </p:spPr>
        </p:pic>
      </p:grpSp>
      <p:sp>
        <p:nvSpPr>
          <p:cNvPr id="16" name="TextBox 2">
            <a:extLst>
              <a:ext uri="{FF2B5EF4-FFF2-40B4-BE49-F238E27FC236}">
                <a16:creationId xmlns:a16="http://schemas.microsoft.com/office/drawing/2014/main" id="{1F4225EB-12E2-039D-F108-D249ABC2E72D}"/>
              </a:ext>
            </a:extLst>
          </p:cNvPr>
          <p:cNvSpPr txBox="1">
            <a:spLocks/>
          </p:cNvSpPr>
          <p:nvPr/>
        </p:nvSpPr>
        <p:spPr>
          <a:xfrm>
            <a:off x="13996513" y="797971"/>
            <a:ext cx="2919886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rgbClr val="001D41"/>
                </a:solidFill>
                <a:latin typeface="Montserrat Bold"/>
              </a:rPr>
              <a:t>LEGEND</a:t>
            </a:r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20B9AE11-99CC-7039-C3C4-1E6394A276D7}"/>
              </a:ext>
            </a:extLst>
          </p:cNvPr>
          <p:cNvSpPr txBox="1">
            <a:spLocks/>
          </p:cNvSpPr>
          <p:nvPr/>
        </p:nvSpPr>
        <p:spPr>
          <a:xfrm>
            <a:off x="14375243" y="2097717"/>
            <a:ext cx="291988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400" err="1">
                <a:solidFill>
                  <a:srgbClr val="001D41"/>
                </a:solidFill>
                <a:latin typeface="Montserrat Bold"/>
              </a:rPr>
              <a:t>Airport</a:t>
            </a:r>
            <a:endParaRPr lang="es-ES" sz="48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77DA1937-44E4-9048-F99A-9CE6E9D32819}"/>
              </a:ext>
            </a:extLst>
          </p:cNvPr>
          <p:cNvSpPr txBox="1">
            <a:spLocks/>
          </p:cNvSpPr>
          <p:nvPr/>
        </p:nvSpPr>
        <p:spPr>
          <a:xfrm>
            <a:off x="14375243" y="3197774"/>
            <a:ext cx="283235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3200">
                <a:solidFill>
                  <a:srgbClr val="001D41"/>
                </a:solidFill>
                <a:latin typeface="Montserrat Bold"/>
              </a:rPr>
              <a:t>Port and </a:t>
            </a:r>
            <a:r>
              <a:rPr lang="es-ES" sz="3200" err="1">
                <a:solidFill>
                  <a:srgbClr val="001D41"/>
                </a:solidFill>
                <a:latin typeface="Montserrat Bold"/>
              </a:rPr>
              <a:t>fishing</a:t>
            </a:r>
            <a:r>
              <a:rPr lang="es-ES" sz="32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3200" err="1">
                <a:solidFill>
                  <a:srgbClr val="001D41"/>
                </a:solidFill>
                <a:latin typeface="Montserrat Bold"/>
              </a:rPr>
              <a:t>area</a:t>
            </a:r>
            <a:endParaRPr lang="es-ES" sz="32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6460F67D-37E6-5F01-C78D-D88408D0538A}"/>
              </a:ext>
            </a:extLst>
          </p:cNvPr>
          <p:cNvSpPr txBox="1">
            <a:spLocks/>
          </p:cNvSpPr>
          <p:nvPr/>
        </p:nvSpPr>
        <p:spPr>
          <a:xfrm>
            <a:off x="14308666" y="4848713"/>
            <a:ext cx="1569518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400">
                <a:solidFill>
                  <a:srgbClr val="001D41"/>
                </a:solidFill>
                <a:latin typeface="Montserrat Bold"/>
              </a:rPr>
              <a:t>City</a:t>
            </a: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A2313B39-8A1F-FAD4-8120-47C2832C1D98}"/>
              </a:ext>
            </a:extLst>
          </p:cNvPr>
          <p:cNvSpPr txBox="1">
            <a:spLocks/>
          </p:cNvSpPr>
          <p:nvPr/>
        </p:nvSpPr>
        <p:spPr>
          <a:xfrm>
            <a:off x="14392704" y="6279963"/>
            <a:ext cx="2363601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400" err="1">
                <a:solidFill>
                  <a:srgbClr val="001D41"/>
                </a:solidFill>
                <a:latin typeface="Montserrat Bold"/>
              </a:rPr>
              <a:t>Village</a:t>
            </a:r>
            <a:endParaRPr lang="es-ES" sz="4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6" name="TextBox 2">
            <a:extLst>
              <a:ext uri="{FF2B5EF4-FFF2-40B4-BE49-F238E27FC236}">
                <a16:creationId xmlns:a16="http://schemas.microsoft.com/office/drawing/2014/main" id="{094FF59B-5263-8031-1BE7-2273F31CF7C3}"/>
              </a:ext>
            </a:extLst>
          </p:cNvPr>
          <p:cNvSpPr txBox="1">
            <a:spLocks/>
          </p:cNvSpPr>
          <p:nvPr/>
        </p:nvSpPr>
        <p:spPr>
          <a:xfrm>
            <a:off x="14340331" y="7480470"/>
            <a:ext cx="4099639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800">
                <a:solidFill>
                  <a:srgbClr val="001D41"/>
                </a:solidFill>
                <a:latin typeface="Montserrat Bold"/>
              </a:rPr>
              <a:t>Informal </a:t>
            </a:r>
            <a:r>
              <a:rPr lang="es-ES" sz="2800" err="1">
                <a:solidFill>
                  <a:srgbClr val="001D41"/>
                </a:solidFill>
                <a:latin typeface="Montserrat Bold"/>
              </a:rPr>
              <a:t>Refugee</a:t>
            </a:r>
            <a:r>
              <a:rPr lang="es-ES" sz="2800">
                <a:solidFill>
                  <a:srgbClr val="001D41"/>
                </a:solidFill>
                <a:latin typeface="Montserrat Bold"/>
              </a:rPr>
              <a:t> Camp 20.000 </a:t>
            </a:r>
            <a:r>
              <a:rPr lang="es-ES" sz="2800" err="1">
                <a:solidFill>
                  <a:srgbClr val="001D41"/>
                </a:solidFill>
                <a:latin typeface="Montserrat Bold"/>
              </a:rPr>
              <a:t>people</a:t>
            </a:r>
            <a:endParaRPr lang="es-ES" sz="28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E39B159-5B57-9B81-1D66-D9735C3747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3229" y="8720919"/>
            <a:ext cx="1023920" cy="954107"/>
          </a:xfrm>
          <a:prstGeom prst="rect">
            <a:avLst/>
          </a:prstGeom>
        </p:spPr>
      </p:pic>
      <p:sp>
        <p:nvSpPr>
          <p:cNvPr id="34" name="TextBox 2">
            <a:extLst>
              <a:ext uri="{FF2B5EF4-FFF2-40B4-BE49-F238E27FC236}">
                <a16:creationId xmlns:a16="http://schemas.microsoft.com/office/drawing/2014/main" id="{7B5BBD24-A76A-A134-A25E-6FEA11EE6185}"/>
              </a:ext>
            </a:extLst>
          </p:cNvPr>
          <p:cNvSpPr txBox="1">
            <a:spLocks/>
          </p:cNvSpPr>
          <p:nvPr/>
        </p:nvSpPr>
        <p:spPr>
          <a:xfrm>
            <a:off x="14547472" y="8769644"/>
            <a:ext cx="342880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400">
                <a:solidFill>
                  <a:srgbClr val="001D41"/>
                </a:solidFill>
                <a:latin typeface="Montserrat Bold"/>
              </a:rPr>
              <a:t>Rice </a:t>
            </a:r>
            <a:r>
              <a:rPr lang="es-ES" sz="4400" err="1">
                <a:solidFill>
                  <a:srgbClr val="001D41"/>
                </a:solidFill>
                <a:latin typeface="Montserrat Bold"/>
              </a:rPr>
              <a:t>fields</a:t>
            </a:r>
            <a:endParaRPr lang="es-ES" sz="4400">
              <a:solidFill>
                <a:srgbClr val="001D41"/>
              </a:solidFill>
              <a:latin typeface="Montserrat Bold"/>
            </a:endParaRPr>
          </a:p>
        </p:txBody>
      </p:sp>
    </p:spTree>
    <p:extLst>
      <p:ext uri="{BB962C8B-B14F-4D97-AF65-F5344CB8AC3E}">
        <p14:creationId xmlns:p14="http://schemas.microsoft.com/office/powerpoint/2010/main" val="209150171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extBox 2"/>
          <p:cNvSpPr txBox="1">
            <a:spLocks noGrp="1"/>
          </p:cNvSpPr>
          <p:nvPr>
            <p:ph type="body" idx="4294967295"/>
          </p:nvPr>
        </p:nvSpPr>
        <p:spPr>
          <a:xfrm>
            <a:off x="1710813" y="4358670"/>
            <a:ext cx="14866374" cy="1569660"/>
          </a:xfrm>
          <a:prstGeom prst="rect">
            <a:avLst/>
          </a:prstGeom>
          <a:ln w="12700">
            <a:miter lim="400000"/>
          </a:ln>
        </p:spPr>
        <p:txBody>
          <a:bodyPr lIns="45719" tIns="45720" rIns="45719" bIns="45720" anchor="t">
            <a:spAutoFit/>
          </a:bodyPr>
          <a:lstStyle/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 err="1">
                <a:solidFill>
                  <a:schemeClr val="accent3"/>
                </a:solidFill>
                <a:latin typeface="Montserrat Bold"/>
              </a:rPr>
              <a:t>The</a:t>
            </a:r>
            <a:r>
              <a:rPr lang="es-ES" sz="4800">
                <a:solidFill>
                  <a:schemeClr val="accent3"/>
                </a:solidFill>
                <a:latin typeface="Montserrat Bold"/>
              </a:rPr>
              <a:t> </a:t>
            </a:r>
            <a:r>
              <a:rPr lang="es-ES" sz="4800" err="1">
                <a:solidFill>
                  <a:schemeClr val="accent3"/>
                </a:solidFill>
                <a:latin typeface="Montserrat Bold"/>
              </a:rPr>
              <a:t>disaster</a:t>
            </a:r>
            <a:r>
              <a:rPr lang="es-ES" sz="4800">
                <a:solidFill>
                  <a:schemeClr val="accent3"/>
                </a:solidFill>
                <a:latin typeface="Montserrat Bold"/>
              </a:rPr>
              <a:t>: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 err="1">
                <a:solidFill>
                  <a:schemeClr val="accent3"/>
                </a:solidFill>
                <a:latin typeface="Montserrat Bold"/>
              </a:rPr>
              <a:t>Floods</a:t>
            </a:r>
            <a:endParaRPr sz="4800">
              <a:solidFill>
                <a:schemeClr val="accent3"/>
              </a:solidFill>
              <a:latin typeface="Montserrat Bold"/>
            </a:endParaRPr>
          </a:p>
        </p:txBody>
      </p:sp>
    </p:spTree>
    <p:extLst>
      <p:ext uri="{BB962C8B-B14F-4D97-AF65-F5344CB8AC3E}">
        <p14:creationId xmlns:p14="http://schemas.microsoft.com/office/powerpoint/2010/main" val="13694439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608C7F-86A7-C233-7F49-A266B18771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DD6245-08C3-F476-0684-DE2584577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4" y="1039660"/>
            <a:ext cx="18240951" cy="84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6962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7C03661-C9B1-43AF-144B-DD333A33769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191" y="-442983"/>
            <a:ext cx="13038734" cy="130387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2DD449A-B291-8BB1-60B0-620C0FFA9CF3}"/>
              </a:ext>
            </a:extLst>
          </p:cNvPr>
          <p:cNvSpPr/>
          <p:nvPr/>
        </p:nvSpPr>
        <p:spPr>
          <a:xfrm>
            <a:off x="0" y="361950"/>
            <a:ext cx="18288000" cy="1466850"/>
          </a:xfrm>
          <a:prstGeom prst="rect">
            <a:avLst/>
          </a:prstGeom>
          <a:solidFill>
            <a:srgbClr val="001D41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F2DBDC76-247F-D2D8-B1AA-83AE87466254}"/>
              </a:ext>
            </a:extLst>
          </p:cNvPr>
          <p:cNvSpPr txBox="1">
            <a:spLocks/>
          </p:cNvSpPr>
          <p:nvPr/>
        </p:nvSpPr>
        <p:spPr>
          <a:xfrm>
            <a:off x="1523777" y="679876"/>
            <a:ext cx="1486637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bg1"/>
                </a:solidFill>
                <a:latin typeface="Montserrat Bold"/>
              </a:rPr>
              <a:t>DAMAGE REPORT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1673A09-21BC-DA6B-AF6D-733761F9F154}"/>
              </a:ext>
            </a:extLst>
          </p:cNvPr>
          <p:cNvSpPr txBox="1">
            <a:spLocks/>
          </p:cNvSpPr>
          <p:nvPr/>
        </p:nvSpPr>
        <p:spPr>
          <a:xfrm>
            <a:off x="189812" y="2172578"/>
            <a:ext cx="549730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6000">
                <a:solidFill>
                  <a:schemeClr val="accent3"/>
                </a:solidFill>
                <a:latin typeface="Montserrat Bold"/>
              </a:rPr>
              <a:t>ZUBOUMBIA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63DA8353-9982-B638-AF8B-31F3766AEB2B}"/>
              </a:ext>
            </a:extLst>
          </p:cNvPr>
          <p:cNvSpPr txBox="1">
            <a:spLocks/>
          </p:cNvSpPr>
          <p:nvPr/>
        </p:nvSpPr>
        <p:spPr>
          <a:xfrm>
            <a:off x="7876480" y="2422793"/>
            <a:ext cx="7410673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rgbClr val="001D41"/>
                </a:solidFill>
                <a:latin typeface="Montserrat Bold"/>
              </a:rPr>
              <a:t>PANZARIA PROVINCE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AF6E8B-CACF-219A-CBBD-AD0FF7C9D97F}"/>
              </a:ext>
            </a:extLst>
          </p:cNvPr>
          <p:cNvCxnSpPr>
            <a:cxnSpLocks/>
          </p:cNvCxnSpPr>
          <p:nvPr/>
        </p:nvCxnSpPr>
        <p:spPr>
          <a:xfrm>
            <a:off x="1329530" y="3566329"/>
            <a:ext cx="0" cy="5020110"/>
          </a:xfrm>
          <a:prstGeom prst="line">
            <a:avLst/>
          </a:prstGeom>
          <a:noFill/>
          <a:ln w="136525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2">
            <a:extLst>
              <a:ext uri="{FF2B5EF4-FFF2-40B4-BE49-F238E27FC236}">
                <a16:creationId xmlns:a16="http://schemas.microsoft.com/office/drawing/2014/main" id="{68BD7FA6-EB2E-42DA-4E11-33C279B1C43E}"/>
              </a:ext>
            </a:extLst>
          </p:cNvPr>
          <p:cNvSpPr txBox="1">
            <a:spLocks/>
          </p:cNvSpPr>
          <p:nvPr/>
        </p:nvSpPr>
        <p:spPr>
          <a:xfrm>
            <a:off x="1533289" y="3489812"/>
            <a:ext cx="6343191" cy="563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800">
                <a:solidFill>
                  <a:schemeClr val="accent3"/>
                </a:solidFill>
                <a:latin typeface="Montserrat Bold"/>
              </a:rPr>
              <a:t>1.5 </a:t>
            </a:r>
            <a:r>
              <a:rPr lang="es-ES" sz="4800" err="1">
                <a:solidFill>
                  <a:schemeClr val="accent3"/>
                </a:solidFill>
                <a:latin typeface="Montserrat Bold"/>
              </a:rPr>
              <a:t>million</a:t>
            </a:r>
            <a:r>
              <a:rPr lang="es-ES" sz="4800">
                <a:solidFill>
                  <a:schemeClr val="accent3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affected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rgbClr val="F5333F"/>
                </a:solidFill>
                <a:latin typeface="Montserrat Bold"/>
              </a:rPr>
              <a:t>600</a:t>
            </a:r>
            <a:r>
              <a:rPr lang="es-ES" sz="48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dead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rgbClr val="F5333F"/>
                </a:solidFill>
                <a:latin typeface="Montserrat Bold"/>
              </a:rPr>
              <a:t>1,500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injured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rgbClr val="F5333F"/>
                </a:solidFill>
                <a:latin typeface="Montserrat Bold"/>
              </a:rPr>
              <a:t>300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missing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rgbClr val="F5333F"/>
                </a:solidFill>
                <a:latin typeface="Montserrat Bold"/>
              </a:rPr>
              <a:t>260,000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destroyed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or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severly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damaged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houses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800">
                <a:solidFill>
                  <a:srgbClr val="F5333F"/>
                </a:solidFill>
                <a:latin typeface="Montserrat Bold"/>
              </a:rPr>
              <a:t>8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provinces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affected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, </a:t>
            </a:r>
            <a:r>
              <a:rPr lang="es-ES" sz="2400">
                <a:solidFill>
                  <a:srgbClr val="F5333F"/>
                </a:solidFill>
                <a:latin typeface="Montserrat Bold"/>
              </a:rPr>
              <a:t>PANZARIA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the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most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affected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one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79C0F886-5385-E4B6-FBF6-DB12090630A8}"/>
              </a:ext>
            </a:extLst>
          </p:cNvPr>
          <p:cNvSpPr txBox="1">
            <a:spLocks/>
          </p:cNvSpPr>
          <p:nvPr/>
        </p:nvSpPr>
        <p:spPr>
          <a:xfrm>
            <a:off x="8610984" y="3605070"/>
            <a:ext cx="4369039" cy="707886"/>
          </a:xfrm>
          <a:prstGeom prst="rect">
            <a:avLst/>
          </a:prstGeom>
          <a:solidFill>
            <a:srgbClr val="F5333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000">
                <a:solidFill>
                  <a:schemeClr val="bg1"/>
                </a:solidFill>
                <a:latin typeface="Montserrat Bold"/>
              </a:rPr>
              <a:t>NAVORIA CITY</a:t>
            </a: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B63E6253-8AAC-7997-8CEB-E99D84895B65}"/>
              </a:ext>
            </a:extLst>
          </p:cNvPr>
          <p:cNvSpPr txBox="1">
            <a:spLocks/>
          </p:cNvSpPr>
          <p:nvPr/>
        </p:nvSpPr>
        <p:spPr>
          <a:xfrm>
            <a:off x="8577826" y="7033211"/>
            <a:ext cx="4892851" cy="707886"/>
          </a:xfrm>
          <a:prstGeom prst="rect">
            <a:avLst/>
          </a:prstGeom>
          <a:solidFill>
            <a:srgbClr val="F5333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algn="ctr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000">
                <a:solidFill>
                  <a:schemeClr val="bg1"/>
                </a:solidFill>
                <a:latin typeface="Montserrat Bold"/>
              </a:rPr>
              <a:t>COSME VILLAGES</a:t>
            </a:r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B5813472-8738-CEA6-B5BD-D680A9312D61}"/>
              </a:ext>
            </a:extLst>
          </p:cNvPr>
          <p:cNvSpPr txBox="1">
            <a:spLocks/>
          </p:cNvSpPr>
          <p:nvPr/>
        </p:nvSpPr>
        <p:spPr>
          <a:xfrm>
            <a:off x="9144000" y="4369959"/>
            <a:ext cx="6343191" cy="2554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000">
                <a:solidFill>
                  <a:schemeClr val="accent3"/>
                </a:solidFill>
                <a:latin typeface="Montserrat Bold"/>
              </a:rPr>
              <a:t>58,000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affected</a:t>
            </a:r>
            <a:endParaRPr lang="es-ES" sz="18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275</a:t>
            </a:r>
            <a:r>
              <a:rPr lang="es-ES" sz="40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dead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, </a:t>
            </a:r>
            <a:r>
              <a:rPr lang="es-ES" sz="4000">
                <a:solidFill>
                  <a:srgbClr val="F5333F"/>
                </a:solidFill>
                <a:latin typeface="Montserrat Bold"/>
              </a:rPr>
              <a:t>50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missing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700</a:t>
            </a:r>
            <a:r>
              <a:rPr lang="es-ES" sz="18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injured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250,000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lost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livelihoods</a:t>
            </a:r>
            <a:endParaRPr lang="es-ES" sz="18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0" name="TextBox 2">
            <a:extLst>
              <a:ext uri="{FF2B5EF4-FFF2-40B4-BE49-F238E27FC236}">
                <a16:creationId xmlns:a16="http://schemas.microsoft.com/office/drawing/2014/main" id="{7388A016-1EBB-4A89-458B-890078C7872B}"/>
              </a:ext>
            </a:extLst>
          </p:cNvPr>
          <p:cNvSpPr txBox="1">
            <a:spLocks/>
          </p:cNvSpPr>
          <p:nvPr/>
        </p:nvSpPr>
        <p:spPr>
          <a:xfrm>
            <a:off x="9218096" y="7743248"/>
            <a:ext cx="6343191" cy="2554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000">
                <a:solidFill>
                  <a:schemeClr val="accent3"/>
                </a:solidFill>
                <a:latin typeface="Montserrat Bold"/>
              </a:rPr>
              <a:t>3,000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affected</a:t>
            </a:r>
            <a:endParaRPr lang="es-ES" sz="18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80</a:t>
            </a:r>
            <a:r>
              <a:rPr lang="es-ES" sz="40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people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dead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, </a:t>
            </a:r>
            <a:r>
              <a:rPr lang="es-ES" sz="3600">
                <a:solidFill>
                  <a:srgbClr val="F5333F"/>
                </a:solidFill>
                <a:latin typeface="Montserrat Bold"/>
              </a:rPr>
              <a:t>80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mising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130</a:t>
            </a:r>
            <a:r>
              <a:rPr lang="es-ES" sz="18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injured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8,000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lost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livelihoods</a:t>
            </a:r>
            <a:endParaRPr lang="es-ES" sz="18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56C997EF-EABA-E66A-DCE9-CF3A5DB6221D}"/>
              </a:ext>
            </a:extLst>
          </p:cNvPr>
          <p:cNvSpPr txBox="1">
            <a:spLocks/>
          </p:cNvSpPr>
          <p:nvPr/>
        </p:nvSpPr>
        <p:spPr>
          <a:xfrm>
            <a:off x="14295455" y="7949868"/>
            <a:ext cx="718165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9600">
                <a:solidFill>
                  <a:schemeClr val="accent3"/>
                </a:solidFill>
                <a:latin typeface="Montserrat Bold"/>
              </a:rPr>
              <a:t>+</a:t>
            </a:r>
            <a:endParaRPr lang="es-ES" sz="5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2" name="TextBox 2">
            <a:extLst>
              <a:ext uri="{FF2B5EF4-FFF2-40B4-BE49-F238E27FC236}">
                <a16:creationId xmlns:a16="http://schemas.microsoft.com/office/drawing/2014/main" id="{66C54E2E-945B-5957-3665-22BE484A84F8}"/>
              </a:ext>
            </a:extLst>
          </p:cNvPr>
          <p:cNvSpPr txBox="1">
            <a:spLocks/>
          </p:cNvSpPr>
          <p:nvPr/>
        </p:nvSpPr>
        <p:spPr>
          <a:xfrm>
            <a:off x="15262549" y="8257644"/>
            <a:ext cx="1862802" cy="892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2800">
                <a:solidFill>
                  <a:schemeClr val="accent3"/>
                </a:solidFill>
                <a:latin typeface="Montserrat Bold"/>
              </a:rPr>
              <a:t>60,000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refugees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8763ACB2-36EB-2F1A-8AA4-C84DA8A92665}"/>
              </a:ext>
            </a:extLst>
          </p:cNvPr>
          <p:cNvSpPr txBox="1">
            <a:spLocks/>
          </p:cNvSpPr>
          <p:nvPr/>
        </p:nvSpPr>
        <p:spPr>
          <a:xfrm>
            <a:off x="15019199" y="4322517"/>
            <a:ext cx="2762409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20" rIns="45719" bIns="45720" anchor="t">
            <a:spAutoFit/>
          </a:bodyPr>
          <a:lstStyle>
            <a:lvl1pPr marL="342900" marR="0" indent="-3429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1085850" marR="0" indent="-40005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1851660" marR="0" indent="-48006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2590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32766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39624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46482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53340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6019800" marR="0" indent="-533400" algn="l" defTabSz="1371600" rtl="0" latinLnBrk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400">
                <a:solidFill>
                  <a:srgbClr val="F5333F"/>
                </a:solidFill>
                <a:latin typeface="Montserrat Bold"/>
              </a:rPr>
              <a:t>1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Health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center and </a:t>
            </a:r>
          </a:p>
          <a:p>
            <a:pPr marL="0" indent="0" defTabSz="914400" hangingPunct="1">
              <a:lnSpc>
                <a:spcPct val="100000"/>
              </a:lnSpc>
              <a:spcBef>
                <a:spcPts val="0"/>
              </a:spcBef>
              <a:buSzTx/>
              <a:buFont typeface="Arial"/>
              <a:buNone/>
            </a:pPr>
            <a:r>
              <a:rPr lang="es-ES" sz="4000">
                <a:solidFill>
                  <a:srgbClr val="F5333F"/>
                </a:solidFill>
                <a:latin typeface="Montserrat Bold"/>
              </a:rPr>
              <a:t>2</a:t>
            </a:r>
            <a:r>
              <a:rPr lang="es-ES" sz="28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schools</a:t>
            </a:r>
            <a:r>
              <a:rPr lang="es-ES" sz="2400">
                <a:solidFill>
                  <a:srgbClr val="001D41"/>
                </a:solidFill>
                <a:latin typeface="Montserrat Bold"/>
              </a:rPr>
              <a:t> </a:t>
            </a:r>
            <a:r>
              <a:rPr lang="es-ES" sz="2400" err="1">
                <a:solidFill>
                  <a:srgbClr val="001D41"/>
                </a:solidFill>
                <a:latin typeface="Montserrat Bold"/>
              </a:rPr>
              <a:t>destroyed</a:t>
            </a:r>
            <a:endParaRPr lang="es-ES" sz="2400">
              <a:solidFill>
                <a:srgbClr val="001D41"/>
              </a:solidFill>
              <a:latin typeface="Montserrat Bold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2BC93AC-691B-AE2C-FC18-4C1DE46AE0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127" y="3253790"/>
            <a:ext cx="2192907" cy="219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6594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1D41"/>
      </a:accent1>
      <a:accent2>
        <a:srgbClr val="E8E8E8"/>
      </a:accent2>
      <a:accent3>
        <a:srgbClr val="F5333F"/>
      </a:accent3>
      <a:accent4>
        <a:srgbClr val="891D23"/>
      </a:accent4>
      <a:accent5>
        <a:srgbClr val="001024"/>
      </a:accent5>
      <a:accent6>
        <a:srgbClr val="FF4E51"/>
      </a:accent6>
      <a:hlink>
        <a:srgbClr val="0000FF"/>
      </a:hlink>
      <a:folHlink>
        <a:srgbClr val="FF00FF"/>
      </a:folHlink>
    </a:clrScheme>
    <a:fontScheme name="Office Theme">
      <a:majorFont>
        <a:latin typeface="Montserrat Light"/>
        <a:ea typeface="Montserrat Light"/>
        <a:cs typeface="Montserrat Light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3F3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3e5729-7bb1-4685-bd1f-c5e580a2ee33" xsi:nil="true"/>
    <lcf76f155ced4ddcb4097134ff3c332f xmlns="46dc02c4-f63d-4a25-b4ff-1f3bed395b53">
      <Terms xmlns="http://schemas.microsoft.com/office/infopath/2007/PartnerControls"/>
    </lcf76f155ced4ddcb4097134ff3c332f>
    <Sharedwith xmlns="46dc02c4-f63d-4a25-b4ff-1f3bed395b53" xsi:nil="true"/>
    <Comments xmlns="46dc02c4-f63d-4a25-b4ff-1f3bed395b53" xsi:nil="true"/>
    <_ip_UnifiedCompliancePolicyUIAction xmlns="http://schemas.microsoft.com/sharepoint/v3" xsi:nil="true"/>
    <_ip_UnifiedCompliancePolicyProperties xmlns="http://schemas.microsoft.com/sharepoint/v3" xsi:nil="true"/>
    <Status xmlns="46dc02c4-f63d-4a25-b4ff-1f3bed395b53" xsi:nil="true"/>
    <_Flow_SignoffStatus xmlns="46dc02c4-f63d-4a25-b4ff-1f3bed395b53" xsi:nil="true"/>
    <SharedWithUsers xmlns="133e5729-7bb1-4685-bd1f-c5e580a2ee33">
      <UserInfo>
        <DisplayName>Alexandra Machado</DisplayName>
        <AccountId>87</AccountId>
        <AccountType/>
      </UserInfo>
      <UserInfo>
        <DisplayName>anne</DisplayName>
        <AccountId>54582</AccountId>
        <AccountType/>
      </UserInfo>
      <UserInfo>
        <DisplayName>Jamilee AL DOUEIHY</DisplayName>
        <AccountId>1422</AccountId>
        <AccountType/>
      </UserInfo>
      <UserInfo>
        <DisplayName>Chelsea Giles-Hansen</DisplayName>
        <AccountId>62145</AccountId>
        <AccountType/>
      </UserInfo>
      <UserInfo>
        <DisplayName>Ewinur MACHDAR</DisplayName>
        <AccountId>5846</AccountId>
        <AccountType/>
      </UserInfo>
      <UserInfo>
        <DisplayName>Placidia VAVIRAI</DisplayName>
        <AccountId>39526</AccountId>
        <AccountType/>
      </UserInfo>
      <UserInfo>
        <DisplayName>Wbeimar Alejandro SANCHEZ BUSTAMANTE</DisplayName>
        <AccountId>1360</AccountId>
        <AccountType/>
      </UserInfo>
      <UserInfo>
        <DisplayName>Leuenberger, Andrea</DisplayName>
        <AccountId>59981</AccountId>
        <AccountType/>
      </UserInfo>
      <UserInfo>
        <DisplayName>Clerge, Agenor Junior</DisplayName>
        <AccountId>49665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E34DC04CC79D449B9CFCD6D2061404" ma:contentTypeVersion="24" ma:contentTypeDescription="Create a new document." ma:contentTypeScope="" ma:versionID="771fbf2125f47ae62f3336f25fd2c465">
  <xsd:schema xmlns:xsd="http://www.w3.org/2001/XMLSchema" xmlns:xs="http://www.w3.org/2001/XMLSchema" xmlns:p="http://schemas.microsoft.com/office/2006/metadata/properties" xmlns:ns1="http://schemas.microsoft.com/sharepoint/v3" xmlns:ns2="46dc02c4-f63d-4a25-b4ff-1f3bed395b53" xmlns:ns3="133e5729-7bb1-4685-bd1f-c5e580a2ee33" targetNamespace="http://schemas.microsoft.com/office/2006/metadata/properties" ma:root="true" ma:fieldsID="6430dcd7b2cd392a520ead32e736a716" ns1:_="" ns2:_="" ns3:_="">
    <xsd:import namespace="http://schemas.microsoft.com/sharepoint/v3"/>
    <xsd:import namespace="46dc02c4-f63d-4a25-b4ff-1f3bed395b53"/>
    <xsd:import namespace="133e5729-7bb1-4685-bd1f-c5e580a2ee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Sharedwith" minOccurs="0"/>
                <xsd:element ref="ns2:Comment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Statu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dc02c4-f63d-4a25-b4ff-1f3bed395b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Sharedwith" ma:index="21" nillable="true" ma:displayName="Shared with" ma:format="Dropdown" ma:internalName="Sharedwith">
      <xsd:simpleType>
        <xsd:restriction base="dms:Text">
          <xsd:maxLength value="255"/>
        </xsd:restriction>
      </xsd:simpleType>
    </xsd:element>
    <xsd:element name="Comments" ma:index="22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Status" ma:index="29" nillable="true" ma:displayName="Status" ma:format="Dropdown" ma:internalName="Status">
      <xsd:simpleType>
        <xsd:union memberTypes="dms:Text">
          <xsd:simpleType>
            <xsd:restriction base="dms:Choice">
              <xsd:enumeration value="Draft"/>
              <xsd:enumeration value="Final"/>
            </xsd:restriction>
          </xsd:simpleType>
        </xsd:union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31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3e5729-7bb1-4685-bd1f-c5e580a2e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5cc3d5bd-c7ff-448c-a8db-21860a682db1}" ma:internalName="TaxCatchAll" ma:showField="CatchAllData" ma:web="133e5729-7bb1-4685-bd1f-c5e580a2ee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38130A-E632-434F-B0C4-316BA4410D27}">
  <ds:schemaRefs>
    <ds:schemaRef ds:uri="133e5729-7bb1-4685-bd1f-c5e580a2ee33"/>
    <ds:schemaRef ds:uri="46dc02c4-f63d-4a25-b4ff-1f3bed395b5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49FB6A-58F4-4FF0-A9E5-C138618418EC}">
  <ds:schemaRefs>
    <ds:schemaRef ds:uri="133e5729-7bb1-4685-bd1f-c5e580a2ee33"/>
    <ds:schemaRef ds:uri="46dc02c4-f63d-4a25-b4ff-1f3bed395b5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EBF1ED4-783D-43BC-BCDA-3D6AF457D2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442</Words>
  <Application>Microsoft Office PowerPoint</Application>
  <PresentationFormat>Custom</PresentationFormat>
  <Paragraphs>126</Paragraphs>
  <Slides>16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Graphik XXXCond Regular</vt:lpstr>
      <vt:lpstr>Calibri</vt:lpstr>
      <vt:lpstr>Montserrat Bold</vt:lpstr>
      <vt:lpstr>Montserrat SemiBold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00  SOS -Ana Costales Plaza</dc:creator>
  <cp:keywords>, docId:EB7950634C264BF5894ED345C8847A44</cp:keywords>
  <cp:lastModifiedBy>Alexandra Machado</cp:lastModifiedBy>
  <cp:revision>1</cp:revision>
  <dcterms:modified xsi:type="dcterms:W3CDTF">2024-04-20T14:51:11Z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11836000</vt:r8>
  </property>
  <property fmtid="{D5CDD505-2E9C-101B-9397-08002B2CF9AE}" pid="3" name="ContentTypeId">
    <vt:lpwstr>0x010100FFE34DC04CC79D449B9CFCD6D2061404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TemplateUrl">
    <vt:lpwstr/>
  </property>
  <property fmtid="{D5CDD505-2E9C-101B-9397-08002B2CF9AE}" pid="9" name="MediaServiceImageTags">
    <vt:lpwstr/>
  </property>
  <property fmtid="{D5CDD505-2E9C-101B-9397-08002B2CF9AE}" pid="10" name="MSIP_Label_caf3f7fd-5cd4-4287-9002-aceb9af13c42_Enabled">
    <vt:lpwstr>true</vt:lpwstr>
  </property>
  <property fmtid="{D5CDD505-2E9C-101B-9397-08002B2CF9AE}" pid="11" name="MSIP_Label_caf3f7fd-5cd4-4287-9002-aceb9af13c42_SetDate">
    <vt:lpwstr>2024-03-23T21:57:31Z</vt:lpwstr>
  </property>
  <property fmtid="{D5CDD505-2E9C-101B-9397-08002B2CF9AE}" pid="12" name="MSIP_Label_caf3f7fd-5cd4-4287-9002-aceb9af13c42_Method">
    <vt:lpwstr>Privileged</vt:lpwstr>
  </property>
  <property fmtid="{D5CDD505-2E9C-101B-9397-08002B2CF9AE}" pid="13" name="MSIP_Label_caf3f7fd-5cd4-4287-9002-aceb9af13c42_Name">
    <vt:lpwstr>Public</vt:lpwstr>
  </property>
  <property fmtid="{D5CDD505-2E9C-101B-9397-08002B2CF9AE}" pid="14" name="MSIP_Label_caf3f7fd-5cd4-4287-9002-aceb9af13c42_SiteId">
    <vt:lpwstr>a2b53be5-734e-4e6c-ab0d-d184f60fd917</vt:lpwstr>
  </property>
  <property fmtid="{D5CDD505-2E9C-101B-9397-08002B2CF9AE}" pid="15" name="MSIP_Label_caf3f7fd-5cd4-4287-9002-aceb9af13c42_ActionId">
    <vt:lpwstr>2dd0ef17-a683-43eb-904e-d7a9426a70de</vt:lpwstr>
  </property>
  <property fmtid="{D5CDD505-2E9C-101B-9397-08002B2CF9AE}" pid="16" name="MSIP_Label_caf3f7fd-5cd4-4287-9002-aceb9af13c42_ContentBits">
    <vt:lpwstr>2</vt:lpwstr>
  </property>
  <property fmtid="{D5CDD505-2E9C-101B-9397-08002B2CF9AE}" pid="17" name="ClassificationContentMarkingFooterLocations">
    <vt:lpwstr>Office Theme:8</vt:lpwstr>
  </property>
  <property fmtid="{D5CDD505-2E9C-101B-9397-08002B2CF9AE}" pid="18" name="ClassificationContentMarkingFooterText">
    <vt:lpwstr>Public</vt:lpwstr>
  </property>
</Properties>
</file>