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Montserrat 1" charset="1" panose="00000800000000000000"/>
      <p:regular r:id="rId12"/>
    </p:embeddedFont>
    <p:embeddedFont>
      <p:font typeface="Montserrat 2 Semi-Bold" charset="1" panose="00000700000000000000"/>
      <p:regular r:id="rId13"/>
    </p:embeddedFont>
    <p:embeddedFont>
      <p:font typeface="Montserrat 2 Bold" charset="1" panose="00000800000000000000"/>
      <p:regular r:id="rId14"/>
    </p:embeddedFont>
    <p:embeddedFont>
      <p:font typeface="Montserrat 2" charset="1" panose="00000500000000000000"/>
      <p:regular r:id="rId15"/>
    </p:embeddedFont>
    <p:embeddedFont>
      <p:font typeface="Montserrat 2 Italics" charset="1" panose="000005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10287000"/>
            <a:chOff x="0" y="0"/>
            <a:chExt cx="1563228" cy="8793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563229" cy="879316"/>
            </a:xfrm>
            <a:custGeom>
              <a:avLst/>
              <a:gdLst/>
              <a:ahLst/>
              <a:cxnLst/>
              <a:rect r="r" b="b" t="t" l="l"/>
              <a:pathLst>
                <a:path h="879316" w="1563229">
                  <a:moveTo>
                    <a:pt x="0" y="0"/>
                  </a:moveTo>
                  <a:lnTo>
                    <a:pt x="1563229" y="0"/>
                  </a:lnTo>
                  <a:lnTo>
                    <a:pt x="1563229" y="879316"/>
                  </a:lnTo>
                  <a:lnTo>
                    <a:pt x="0" y="87931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0" y="2683435"/>
            <a:ext cx="18566902" cy="7603565"/>
            <a:chOff x="0" y="0"/>
            <a:chExt cx="6112560" cy="250323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112560" cy="2503231"/>
            </a:xfrm>
            <a:custGeom>
              <a:avLst/>
              <a:gdLst/>
              <a:ahLst/>
              <a:cxnLst/>
              <a:rect r="r" b="b" t="t" l="l"/>
              <a:pathLst>
                <a:path h="2503231" w="6112560">
                  <a:moveTo>
                    <a:pt x="0" y="0"/>
                  </a:moveTo>
                  <a:lnTo>
                    <a:pt x="6112560" y="0"/>
                  </a:lnTo>
                  <a:lnTo>
                    <a:pt x="6112560" y="2503231"/>
                  </a:lnTo>
                  <a:lnTo>
                    <a:pt x="0" y="2503231"/>
                  </a:lnTo>
                  <a:close/>
                </a:path>
              </a:pathLst>
            </a:custGeom>
            <a:gradFill rotWithShape="true">
              <a:gsLst>
                <a:gs pos="0">
                  <a:srgbClr val="113359">
                    <a:alpha val="0"/>
                  </a:srgbClr>
                </a:gs>
                <a:gs pos="100000">
                  <a:srgbClr val="011E41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6" id="6"/>
            <p:cNvSpPr txBox="true"/>
            <p:nvPr/>
          </p:nvSpPr>
          <p:spPr>
            <a:xfrm>
              <a:off x="0" y="-19050"/>
              <a:ext cx="6112560" cy="2522281"/>
            </a:xfrm>
            <a:prstGeom prst="rect">
              <a:avLst/>
            </a:prstGeom>
          </p:spPr>
          <p:txBody>
            <a:bodyPr anchor="ctr" rtlCol="false" tIns="40640" lIns="40640" bIns="40640" rIns="4064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sp>
        <p:nvSpPr>
          <p:cNvPr name="Freeform 7" id="7"/>
          <p:cNvSpPr/>
          <p:nvPr/>
        </p:nvSpPr>
        <p:spPr>
          <a:xfrm flipH="false" flipV="false" rot="0">
            <a:off x="0" y="0"/>
            <a:ext cx="2348800" cy="2291331"/>
          </a:xfrm>
          <a:custGeom>
            <a:avLst/>
            <a:gdLst/>
            <a:ahLst/>
            <a:cxnLst/>
            <a:rect r="r" b="b" t="t" l="l"/>
            <a:pathLst>
              <a:path h="2291331" w="2348800">
                <a:moveTo>
                  <a:pt x="0" y="0"/>
                </a:moveTo>
                <a:lnTo>
                  <a:pt x="2348800" y="0"/>
                </a:lnTo>
                <a:lnTo>
                  <a:pt x="2348800" y="2291331"/>
                </a:lnTo>
                <a:lnTo>
                  <a:pt x="0" y="229133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2348800" y="467332"/>
            <a:ext cx="1419953" cy="1356667"/>
            <a:chOff x="0" y="0"/>
            <a:chExt cx="373979" cy="35731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373979" cy="357312"/>
            </a:xfrm>
            <a:custGeom>
              <a:avLst/>
              <a:gdLst/>
              <a:ahLst/>
              <a:cxnLst/>
              <a:rect r="r" b="b" t="t" l="l"/>
              <a:pathLst>
                <a:path h="357312" w="373979">
                  <a:moveTo>
                    <a:pt x="0" y="0"/>
                  </a:moveTo>
                  <a:lnTo>
                    <a:pt x="373979" y="0"/>
                  </a:lnTo>
                  <a:lnTo>
                    <a:pt x="373979" y="357312"/>
                  </a:lnTo>
                  <a:lnTo>
                    <a:pt x="0" y="35731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373979" cy="3954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028700" y="8506694"/>
            <a:ext cx="9904579" cy="751606"/>
            <a:chOff x="0" y="0"/>
            <a:chExt cx="13206106" cy="100214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01499" cy="1002141"/>
            </a:xfrm>
            <a:custGeom>
              <a:avLst/>
              <a:gdLst/>
              <a:ahLst/>
              <a:cxnLst/>
              <a:rect r="r" b="b" t="t" l="l"/>
              <a:pathLst>
                <a:path h="1002141" w="701499">
                  <a:moveTo>
                    <a:pt x="0" y="0"/>
                  </a:moveTo>
                  <a:lnTo>
                    <a:pt x="701499" y="0"/>
                  </a:lnTo>
                  <a:lnTo>
                    <a:pt x="701499" y="1002141"/>
                  </a:lnTo>
                  <a:lnTo>
                    <a:pt x="0" y="10021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134410" y="-55685"/>
              <a:ext cx="12071695" cy="94259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14"/>
                </a:lnSpc>
              </a:pPr>
              <a:r>
                <a:rPr lang="en-US" sz="4224">
                  <a:solidFill>
                    <a:srgbClr val="F5333F"/>
                  </a:solidFill>
                  <a:latin typeface="Montserrat 1"/>
                  <a:ea typeface="Montserrat 1"/>
                  <a:cs typeface="Montserrat 1"/>
                  <a:sym typeface="Montserrat 1"/>
                </a:rPr>
                <a:t>[COUNTRY]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1028700" y="7252841"/>
            <a:ext cx="10673764" cy="9754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55"/>
              </a:lnSpc>
            </a:pPr>
            <a:r>
              <a:rPr lang="en-US" sz="7238" b="true">
                <a:solidFill>
                  <a:srgbClr val="FFFFFF"/>
                </a:solidFill>
                <a:latin typeface="Montserrat 2 Semi-Bold"/>
                <a:ea typeface="Montserrat 2 Semi-Bold"/>
                <a:cs typeface="Montserrat 2 Semi-Bold"/>
                <a:sym typeface="Montserrat 2 Semi-Bold"/>
              </a:rPr>
              <a:t>[TITLE IN CAPS]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8179140" y="8536813"/>
            <a:ext cx="9080160" cy="7214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908"/>
              </a:lnSpc>
              <a:spcBef>
                <a:spcPct val="0"/>
              </a:spcBef>
            </a:pPr>
            <a:r>
              <a:rPr lang="en-US" b="true" sz="4220">
                <a:solidFill>
                  <a:srgbClr val="95E4F9"/>
                </a:solidFill>
                <a:latin typeface="Montserrat 2 Bold"/>
                <a:ea typeface="Montserrat 2 Bold"/>
                <a:cs typeface="Montserrat 2 Bold"/>
                <a:sym typeface="Montserrat 2 Bold"/>
              </a:rPr>
              <a:t>WASH &amp; PGI LEARNING SERIES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15311" y="0"/>
            <a:ext cx="9472689" cy="10287000"/>
            <a:chOff x="0" y="0"/>
            <a:chExt cx="809710" cy="8793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09710" cy="879316"/>
            </a:xfrm>
            <a:custGeom>
              <a:avLst/>
              <a:gdLst/>
              <a:ahLst/>
              <a:cxnLst/>
              <a:rect r="r" b="b" t="t" l="l"/>
              <a:pathLst>
                <a:path h="879316" w="809710">
                  <a:moveTo>
                    <a:pt x="0" y="0"/>
                  </a:moveTo>
                  <a:lnTo>
                    <a:pt x="809710" y="0"/>
                  </a:lnTo>
                  <a:lnTo>
                    <a:pt x="809710" y="879316"/>
                  </a:lnTo>
                  <a:lnTo>
                    <a:pt x="0" y="87931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5400000">
            <a:off x="5129273" y="3519225"/>
            <a:ext cx="11163361" cy="4124910"/>
            <a:chOff x="0" y="0"/>
            <a:chExt cx="3675181" cy="135799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675181" cy="1357995"/>
            </a:xfrm>
            <a:custGeom>
              <a:avLst/>
              <a:gdLst/>
              <a:ahLst/>
              <a:cxnLst/>
              <a:rect r="r" b="b" t="t" l="l"/>
              <a:pathLst>
                <a:path h="1357995" w="3675181">
                  <a:moveTo>
                    <a:pt x="0" y="0"/>
                  </a:moveTo>
                  <a:lnTo>
                    <a:pt x="3675181" y="0"/>
                  </a:lnTo>
                  <a:lnTo>
                    <a:pt x="3675181" y="1357995"/>
                  </a:lnTo>
                  <a:lnTo>
                    <a:pt x="0" y="1357995"/>
                  </a:lnTo>
                  <a:close/>
                </a:path>
              </a:pathLst>
            </a:custGeom>
            <a:gradFill rotWithShape="true">
              <a:gsLst>
                <a:gs pos="0">
                  <a:srgbClr val="113359">
                    <a:alpha val="0"/>
                  </a:srgbClr>
                </a:gs>
                <a:gs pos="100000">
                  <a:srgbClr val="011E41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6" id="6"/>
            <p:cNvSpPr txBox="true"/>
            <p:nvPr/>
          </p:nvSpPr>
          <p:spPr>
            <a:xfrm>
              <a:off x="0" y="-19050"/>
              <a:ext cx="3675181" cy="1377045"/>
            </a:xfrm>
            <a:prstGeom prst="rect">
              <a:avLst/>
            </a:prstGeom>
          </p:spPr>
          <p:txBody>
            <a:bodyPr anchor="ctr" rtlCol="false" tIns="40640" lIns="40640" bIns="40640" rIns="4064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1238426" y="8529136"/>
            <a:ext cx="9658350" cy="988984"/>
            <a:chOff x="0" y="0"/>
            <a:chExt cx="2543763" cy="26047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543763" cy="260473"/>
            </a:xfrm>
            <a:custGeom>
              <a:avLst/>
              <a:gdLst/>
              <a:ahLst/>
              <a:cxnLst/>
              <a:rect r="r" b="b" t="t" l="l"/>
              <a:pathLst>
                <a:path h="260473" w="2543763">
                  <a:moveTo>
                    <a:pt x="40880" y="0"/>
                  </a:moveTo>
                  <a:lnTo>
                    <a:pt x="2502882" y="0"/>
                  </a:lnTo>
                  <a:cubicBezTo>
                    <a:pt x="2513725" y="0"/>
                    <a:pt x="2524123" y="4307"/>
                    <a:pt x="2531789" y="11974"/>
                  </a:cubicBezTo>
                  <a:cubicBezTo>
                    <a:pt x="2539456" y="19640"/>
                    <a:pt x="2543763" y="30038"/>
                    <a:pt x="2543763" y="40880"/>
                  </a:cubicBezTo>
                  <a:lnTo>
                    <a:pt x="2543763" y="219593"/>
                  </a:lnTo>
                  <a:cubicBezTo>
                    <a:pt x="2543763" y="230435"/>
                    <a:pt x="2539456" y="240833"/>
                    <a:pt x="2531789" y="248500"/>
                  </a:cubicBezTo>
                  <a:cubicBezTo>
                    <a:pt x="2524123" y="256166"/>
                    <a:pt x="2513725" y="260473"/>
                    <a:pt x="2502882" y="260473"/>
                  </a:cubicBezTo>
                  <a:lnTo>
                    <a:pt x="40880" y="260473"/>
                  </a:lnTo>
                  <a:cubicBezTo>
                    <a:pt x="30038" y="260473"/>
                    <a:pt x="19640" y="256166"/>
                    <a:pt x="11974" y="248500"/>
                  </a:cubicBezTo>
                  <a:cubicBezTo>
                    <a:pt x="4307" y="240833"/>
                    <a:pt x="0" y="230435"/>
                    <a:pt x="0" y="219593"/>
                  </a:cubicBezTo>
                  <a:lnTo>
                    <a:pt x="0" y="40880"/>
                  </a:lnTo>
                  <a:cubicBezTo>
                    <a:pt x="0" y="30038"/>
                    <a:pt x="4307" y="19640"/>
                    <a:pt x="11974" y="11974"/>
                  </a:cubicBezTo>
                  <a:cubicBezTo>
                    <a:pt x="19640" y="4307"/>
                    <a:pt x="30038" y="0"/>
                    <a:pt x="408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543763" cy="2985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0" y="0"/>
            <a:ext cx="8648498" cy="10287000"/>
            <a:chOff x="0" y="0"/>
            <a:chExt cx="2277794" cy="270933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277794" cy="2709333"/>
            </a:xfrm>
            <a:custGeom>
              <a:avLst/>
              <a:gdLst/>
              <a:ahLst/>
              <a:cxnLst/>
              <a:rect r="r" b="b" t="t" l="l"/>
              <a:pathLst>
                <a:path h="2709333" w="2277794">
                  <a:moveTo>
                    <a:pt x="0" y="0"/>
                  </a:moveTo>
                  <a:lnTo>
                    <a:pt x="2277794" y="0"/>
                  </a:lnTo>
                  <a:lnTo>
                    <a:pt x="2277794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11E41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277794" cy="27474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1028700" y="1114425"/>
            <a:ext cx="4082202" cy="669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50"/>
              </a:lnSpc>
            </a:pPr>
            <a:r>
              <a:rPr lang="en-US" sz="5000" b="true">
                <a:solidFill>
                  <a:srgbClr val="FFFFFF"/>
                </a:solidFill>
                <a:latin typeface="Montserrat 2 Bold"/>
                <a:ea typeface="Montserrat 2 Bold"/>
                <a:cs typeface="Montserrat 2 Bold"/>
                <a:sym typeface="Montserrat 2 Bold"/>
              </a:rPr>
              <a:t>Problem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3117998" y="8911549"/>
            <a:ext cx="3669655" cy="2622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60"/>
              </a:lnSpc>
              <a:spcBef>
                <a:spcPct val="0"/>
              </a:spcBef>
            </a:pPr>
            <a:r>
              <a:rPr lang="en-US" b="true" sz="2000">
                <a:solidFill>
                  <a:srgbClr val="011E41"/>
                </a:solidFill>
                <a:latin typeface="Montserrat 2 Semi-Bold"/>
                <a:ea typeface="Montserrat 2 Semi-Bold"/>
                <a:cs typeface="Montserrat 2 Semi-Bold"/>
                <a:sym typeface="Montserrat 2 Semi-Bold"/>
              </a:rPr>
              <a:t>[Short photo caption/credit]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26116" y="2415569"/>
            <a:ext cx="7838480" cy="29806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  <a:p>
            <a:pPr algn="l">
              <a:lnSpc>
                <a:spcPts val="4759"/>
              </a:lnSpc>
            </a:pPr>
          </a:p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  <a:p>
            <a:pPr algn="l">
              <a:lnSpc>
                <a:spcPts val="4759"/>
              </a:lnSpc>
            </a:pPr>
          </a:p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15311" y="0"/>
            <a:ext cx="9472689" cy="10287000"/>
            <a:chOff x="0" y="0"/>
            <a:chExt cx="809710" cy="8793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09710" cy="879316"/>
            </a:xfrm>
            <a:custGeom>
              <a:avLst/>
              <a:gdLst/>
              <a:ahLst/>
              <a:cxnLst/>
              <a:rect r="r" b="b" t="t" l="l"/>
              <a:pathLst>
                <a:path h="879316" w="809710">
                  <a:moveTo>
                    <a:pt x="0" y="0"/>
                  </a:moveTo>
                  <a:lnTo>
                    <a:pt x="809710" y="0"/>
                  </a:lnTo>
                  <a:lnTo>
                    <a:pt x="809710" y="879316"/>
                  </a:lnTo>
                  <a:lnTo>
                    <a:pt x="0" y="87931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5400000">
            <a:off x="5129273" y="3519225"/>
            <a:ext cx="11163361" cy="4124910"/>
            <a:chOff x="0" y="0"/>
            <a:chExt cx="3675181" cy="135799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675181" cy="1357995"/>
            </a:xfrm>
            <a:custGeom>
              <a:avLst/>
              <a:gdLst/>
              <a:ahLst/>
              <a:cxnLst/>
              <a:rect r="r" b="b" t="t" l="l"/>
              <a:pathLst>
                <a:path h="1357995" w="3675181">
                  <a:moveTo>
                    <a:pt x="0" y="0"/>
                  </a:moveTo>
                  <a:lnTo>
                    <a:pt x="3675181" y="0"/>
                  </a:lnTo>
                  <a:lnTo>
                    <a:pt x="3675181" y="1357995"/>
                  </a:lnTo>
                  <a:lnTo>
                    <a:pt x="0" y="1357995"/>
                  </a:lnTo>
                  <a:close/>
                </a:path>
              </a:pathLst>
            </a:custGeom>
            <a:gradFill rotWithShape="true">
              <a:gsLst>
                <a:gs pos="0">
                  <a:srgbClr val="113359">
                    <a:alpha val="0"/>
                  </a:srgbClr>
                </a:gs>
                <a:gs pos="100000">
                  <a:srgbClr val="011E41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6" id="6"/>
            <p:cNvSpPr txBox="true"/>
            <p:nvPr/>
          </p:nvSpPr>
          <p:spPr>
            <a:xfrm>
              <a:off x="0" y="-19050"/>
              <a:ext cx="3675181" cy="1377045"/>
            </a:xfrm>
            <a:prstGeom prst="rect">
              <a:avLst/>
            </a:prstGeom>
          </p:spPr>
          <p:txBody>
            <a:bodyPr anchor="ctr" rtlCol="false" tIns="40640" lIns="40640" bIns="40640" rIns="4064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1238426" y="8529136"/>
            <a:ext cx="9658350" cy="988984"/>
            <a:chOff x="0" y="0"/>
            <a:chExt cx="2543763" cy="26047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543763" cy="260473"/>
            </a:xfrm>
            <a:custGeom>
              <a:avLst/>
              <a:gdLst/>
              <a:ahLst/>
              <a:cxnLst/>
              <a:rect r="r" b="b" t="t" l="l"/>
              <a:pathLst>
                <a:path h="260473" w="2543763">
                  <a:moveTo>
                    <a:pt x="40880" y="0"/>
                  </a:moveTo>
                  <a:lnTo>
                    <a:pt x="2502882" y="0"/>
                  </a:lnTo>
                  <a:cubicBezTo>
                    <a:pt x="2513725" y="0"/>
                    <a:pt x="2524123" y="4307"/>
                    <a:pt x="2531789" y="11974"/>
                  </a:cubicBezTo>
                  <a:cubicBezTo>
                    <a:pt x="2539456" y="19640"/>
                    <a:pt x="2543763" y="30038"/>
                    <a:pt x="2543763" y="40880"/>
                  </a:cubicBezTo>
                  <a:lnTo>
                    <a:pt x="2543763" y="219593"/>
                  </a:lnTo>
                  <a:cubicBezTo>
                    <a:pt x="2543763" y="230435"/>
                    <a:pt x="2539456" y="240833"/>
                    <a:pt x="2531789" y="248500"/>
                  </a:cubicBezTo>
                  <a:cubicBezTo>
                    <a:pt x="2524123" y="256166"/>
                    <a:pt x="2513725" y="260473"/>
                    <a:pt x="2502882" y="260473"/>
                  </a:cubicBezTo>
                  <a:lnTo>
                    <a:pt x="40880" y="260473"/>
                  </a:lnTo>
                  <a:cubicBezTo>
                    <a:pt x="30038" y="260473"/>
                    <a:pt x="19640" y="256166"/>
                    <a:pt x="11974" y="248500"/>
                  </a:cubicBezTo>
                  <a:cubicBezTo>
                    <a:pt x="4307" y="240833"/>
                    <a:pt x="0" y="230435"/>
                    <a:pt x="0" y="219593"/>
                  </a:cubicBezTo>
                  <a:lnTo>
                    <a:pt x="0" y="40880"/>
                  </a:lnTo>
                  <a:cubicBezTo>
                    <a:pt x="0" y="30038"/>
                    <a:pt x="4307" y="19640"/>
                    <a:pt x="11974" y="11974"/>
                  </a:cubicBezTo>
                  <a:cubicBezTo>
                    <a:pt x="19640" y="4307"/>
                    <a:pt x="30038" y="0"/>
                    <a:pt x="408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543763" cy="2985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0" y="0"/>
            <a:ext cx="8648498" cy="10287000"/>
            <a:chOff x="0" y="0"/>
            <a:chExt cx="2277794" cy="270933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277794" cy="2709333"/>
            </a:xfrm>
            <a:custGeom>
              <a:avLst/>
              <a:gdLst/>
              <a:ahLst/>
              <a:cxnLst/>
              <a:rect r="r" b="b" t="t" l="l"/>
              <a:pathLst>
                <a:path h="2709333" w="2277794">
                  <a:moveTo>
                    <a:pt x="0" y="0"/>
                  </a:moveTo>
                  <a:lnTo>
                    <a:pt x="2277794" y="0"/>
                  </a:lnTo>
                  <a:lnTo>
                    <a:pt x="2277794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11E41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277794" cy="27474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1028700" y="1114425"/>
            <a:ext cx="4082202" cy="669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50"/>
              </a:lnSpc>
            </a:pPr>
            <a:r>
              <a:rPr lang="en-US" sz="5000" b="true">
                <a:solidFill>
                  <a:srgbClr val="FFFFFF"/>
                </a:solidFill>
                <a:latin typeface="Montserrat 2 Bold"/>
                <a:ea typeface="Montserrat 2 Bold"/>
                <a:cs typeface="Montserrat 2 Bold"/>
                <a:sym typeface="Montserrat 2 Bold"/>
              </a:rPr>
              <a:t>Action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3117998" y="8911549"/>
            <a:ext cx="3669655" cy="2622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60"/>
              </a:lnSpc>
              <a:spcBef>
                <a:spcPct val="0"/>
              </a:spcBef>
            </a:pPr>
            <a:r>
              <a:rPr lang="en-US" b="true" sz="2000">
                <a:solidFill>
                  <a:srgbClr val="011E41"/>
                </a:solidFill>
                <a:latin typeface="Montserrat 2 Semi-Bold"/>
                <a:ea typeface="Montserrat 2 Semi-Bold"/>
                <a:cs typeface="Montserrat 2 Semi-Bold"/>
                <a:sym typeface="Montserrat 2 Semi-Bold"/>
              </a:rPr>
              <a:t>[Short photo caption/credit]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26116" y="2415569"/>
            <a:ext cx="7838480" cy="29806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  <a:p>
            <a:pPr algn="l">
              <a:lnSpc>
                <a:spcPts val="4759"/>
              </a:lnSpc>
            </a:pPr>
          </a:p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  <a:p>
            <a:pPr algn="l">
              <a:lnSpc>
                <a:spcPts val="4759"/>
              </a:lnSpc>
            </a:pPr>
          </a:p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15311" y="0"/>
            <a:ext cx="9472689" cy="10287000"/>
            <a:chOff x="0" y="0"/>
            <a:chExt cx="809710" cy="8793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09710" cy="879316"/>
            </a:xfrm>
            <a:custGeom>
              <a:avLst/>
              <a:gdLst/>
              <a:ahLst/>
              <a:cxnLst/>
              <a:rect r="r" b="b" t="t" l="l"/>
              <a:pathLst>
                <a:path h="879316" w="809710">
                  <a:moveTo>
                    <a:pt x="0" y="0"/>
                  </a:moveTo>
                  <a:lnTo>
                    <a:pt x="809710" y="0"/>
                  </a:lnTo>
                  <a:lnTo>
                    <a:pt x="809710" y="879316"/>
                  </a:lnTo>
                  <a:lnTo>
                    <a:pt x="0" y="87931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5400000">
            <a:off x="5129273" y="3519225"/>
            <a:ext cx="11163361" cy="4124910"/>
            <a:chOff x="0" y="0"/>
            <a:chExt cx="3675181" cy="135799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675181" cy="1357995"/>
            </a:xfrm>
            <a:custGeom>
              <a:avLst/>
              <a:gdLst/>
              <a:ahLst/>
              <a:cxnLst/>
              <a:rect r="r" b="b" t="t" l="l"/>
              <a:pathLst>
                <a:path h="1357995" w="3675181">
                  <a:moveTo>
                    <a:pt x="0" y="0"/>
                  </a:moveTo>
                  <a:lnTo>
                    <a:pt x="3675181" y="0"/>
                  </a:lnTo>
                  <a:lnTo>
                    <a:pt x="3675181" y="1357995"/>
                  </a:lnTo>
                  <a:lnTo>
                    <a:pt x="0" y="1357995"/>
                  </a:lnTo>
                  <a:close/>
                </a:path>
              </a:pathLst>
            </a:custGeom>
            <a:gradFill rotWithShape="true">
              <a:gsLst>
                <a:gs pos="0">
                  <a:srgbClr val="113359">
                    <a:alpha val="0"/>
                  </a:srgbClr>
                </a:gs>
                <a:gs pos="100000">
                  <a:srgbClr val="011E41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6" id="6"/>
            <p:cNvSpPr txBox="true"/>
            <p:nvPr/>
          </p:nvSpPr>
          <p:spPr>
            <a:xfrm>
              <a:off x="0" y="-19050"/>
              <a:ext cx="3675181" cy="1377045"/>
            </a:xfrm>
            <a:prstGeom prst="rect">
              <a:avLst/>
            </a:prstGeom>
          </p:spPr>
          <p:txBody>
            <a:bodyPr anchor="ctr" rtlCol="false" tIns="40640" lIns="40640" bIns="40640" rIns="4064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1238426" y="8529136"/>
            <a:ext cx="9658350" cy="988984"/>
            <a:chOff x="0" y="0"/>
            <a:chExt cx="2543763" cy="26047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543763" cy="260473"/>
            </a:xfrm>
            <a:custGeom>
              <a:avLst/>
              <a:gdLst/>
              <a:ahLst/>
              <a:cxnLst/>
              <a:rect r="r" b="b" t="t" l="l"/>
              <a:pathLst>
                <a:path h="260473" w="2543763">
                  <a:moveTo>
                    <a:pt x="40880" y="0"/>
                  </a:moveTo>
                  <a:lnTo>
                    <a:pt x="2502882" y="0"/>
                  </a:lnTo>
                  <a:cubicBezTo>
                    <a:pt x="2513725" y="0"/>
                    <a:pt x="2524123" y="4307"/>
                    <a:pt x="2531789" y="11974"/>
                  </a:cubicBezTo>
                  <a:cubicBezTo>
                    <a:pt x="2539456" y="19640"/>
                    <a:pt x="2543763" y="30038"/>
                    <a:pt x="2543763" y="40880"/>
                  </a:cubicBezTo>
                  <a:lnTo>
                    <a:pt x="2543763" y="219593"/>
                  </a:lnTo>
                  <a:cubicBezTo>
                    <a:pt x="2543763" y="230435"/>
                    <a:pt x="2539456" y="240833"/>
                    <a:pt x="2531789" y="248500"/>
                  </a:cubicBezTo>
                  <a:cubicBezTo>
                    <a:pt x="2524123" y="256166"/>
                    <a:pt x="2513725" y="260473"/>
                    <a:pt x="2502882" y="260473"/>
                  </a:cubicBezTo>
                  <a:lnTo>
                    <a:pt x="40880" y="260473"/>
                  </a:lnTo>
                  <a:cubicBezTo>
                    <a:pt x="30038" y="260473"/>
                    <a:pt x="19640" y="256166"/>
                    <a:pt x="11974" y="248500"/>
                  </a:cubicBezTo>
                  <a:cubicBezTo>
                    <a:pt x="4307" y="240833"/>
                    <a:pt x="0" y="230435"/>
                    <a:pt x="0" y="219593"/>
                  </a:cubicBezTo>
                  <a:lnTo>
                    <a:pt x="0" y="40880"/>
                  </a:lnTo>
                  <a:cubicBezTo>
                    <a:pt x="0" y="30038"/>
                    <a:pt x="4307" y="19640"/>
                    <a:pt x="11974" y="11974"/>
                  </a:cubicBezTo>
                  <a:cubicBezTo>
                    <a:pt x="19640" y="4307"/>
                    <a:pt x="30038" y="0"/>
                    <a:pt x="408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543763" cy="2985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0" y="0"/>
            <a:ext cx="8648498" cy="10287000"/>
            <a:chOff x="0" y="0"/>
            <a:chExt cx="2277794" cy="270933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277794" cy="2709333"/>
            </a:xfrm>
            <a:custGeom>
              <a:avLst/>
              <a:gdLst/>
              <a:ahLst/>
              <a:cxnLst/>
              <a:rect r="r" b="b" t="t" l="l"/>
              <a:pathLst>
                <a:path h="2709333" w="2277794">
                  <a:moveTo>
                    <a:pt x="0" y="0"/>
                  </a:moveTo>
                  <a:lnTo>
                    <a:pt x="2277794" y="0"/>
                  </a:lnTo>
                  <a:lnTo>
                    <a:pt x="2277794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11E41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277794" cy="27474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1028700" y="1114425"/>
            <a:ext cx="6049409" cy="669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50"/>
              </a:lnSpc>
            </a:pPr>
            <a:r>
              <a:rPr lang="en-US" sz="5000" b="true">
                <a:solidFill>
                  <a:srgbClr val="FFFFFF"/>
                </a:solidFill>
                <a:latin typeface="Montserrat 2 Bold"/>
                <a:ea typeface="Montserrat 2 Bold"/>
                <a:cs typeface="Montserrat 2 Bold"/>
                <a:sym typeface="Montserrat 2 Bold"/>
              </a:rPr>
              <a:t>Results &amp; learning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3117998" y="8911549"/>
            <a:ext cx="3669655" cy="2622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60"/>
              </a:lnSpc>
              <a:spcBef>
                <a:spcPct val="0"/>
              </a:spcBef>
            </a:pPr>
            <a:r>
              <a:rPr lang="en-US" b="true" sz="2000">
                <a:solidFill>
                  <a:srgbClr val="011E41"/>
                </a:solidFill>
                <a:latin typeface="Montserrat 2 Semi-Bold"/>
                <a:ea typeface="Montserrat 2 Semi-Bold"/>
                <a:cs typeface="Montserrat 2 Semi-Bold"/>
                <a:sym typeface="Montserrat 2 Semi-Bold"/>
              </a:rPr>
              <a:t>[Short photo caption/credit]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26116" y="2415569"/>
            <a:ext cx="7838480" cy="29806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  <a:p>
            <a:pPr algn="l">
              <a:lnSpc>
                <a:spcPts val="4759"/>
              </a:lnSpc>
            </a:pPr>
          </a:p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  <a:p>
            <a:pPr algn="l">
              <a:lnSpc>
                <a:spcPts val="4759"/>
              </a:lnSpc>
            </a:pPr>
          </a:p>
          <a:p>
            <a:pPr algn="l" marL="734051" indent="-367026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Montserrat 2"/>
                <a:ea typeface="Montserrat 2"/>
                <a:cs typeface="Montserrat 2"/>
                <a:sym typeface="Montserrat 2"/>
              </a:rPr>
              <a:t>[Text - be as succinct as possible]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1238426" y="8529136"/>
            <a:ext cx="9658350" cy="988984"/>
            <a:chOff x="0" y="0"/>
            <a:chExt cx="2543763" cy="26047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43763" cy="260473"/>
            </a:xfrm>
            <a:custGeom>
              <a:avLst/>
              <a:gdLst/>
              <a:ahLst/>
              <a:cxnLst/>
              <a:rect r="r" b="b" t="t" l="l"/>
              <a:pathLst>
                <a:path h="260473" w="2543763">
                  <a:moveTo>
                    <a:pt x="40880" y="0"/>
                  </a:moveTo>
                  <a:lnTo>
                    <a:pt x="2502882" y="0"/>
                  </a:lnTo>
                  <a:cubicBezTo>
                    <a:pt x="2513725" y="0"/>
                    <a:pt x="2524123" y="4307"/>
                    <a:pt x="2531789" y="11974"/>
                  </a:cubicBezTo>
                  <a:cubicBezTo>
                    <a:pt x="2539456" y="19640"/>
                    <a:pt x="2543763" y="30038"/>
                    <a:pt x="2543763" y="40880"/>
                  </a:cubicBezTo>
                  <a:lnTo>
                    <a:pt x="2543763" y="219593"/>
                  </a:lnTo>
                  <a:cubicBezTo>
                    <a:pt x="2543763" y="230435"/>
                    <a:pt x="2539456" y="240833"/>
                    <a:pt x="2531789" y="248500"/>
                  </a:cubicBezTo>
                  <a:cubicBezTo>
                    <a:pt x="2524123" y="256166"/>
                    <a:pt x="2513725" y="260473"/>
                    <a:pt x="2502882" y="260473"/>
                  </a:cubicBezTo>
                  <a:lnTo>
                    <a:pt x="40880" y="260473"/>
                  </a:lnTo>
                  <a:cubicBezTo>
                    <a:pt x="30038" y="260473"/>
                    <a:pt x="19640" y="256166"/>
                    <a:pt x="11974" y="248500"/>
                  </a:cubicBezTo>
                  <a:cubicBezTo>
                    <a:pt x="4307" y="240833"/>
                    <a:pt x="0" y="230435"/>
                    <a:pt x="0" y="219593"/>
                  </a:cubicBezTo>
                  <a:lnTo>
                    <a:pt x="0" y="40880"/>
                  </a:lnTo>
                  <a:cubicBezTo>
                    <a:pt x="0" y="30038"/>
                    <a:pt x="4307" y="19640"/>
                    <a:pt x="11974" y="11974"/>
                  </a:cubicBezTo>
                  <a:cubicBezTo>
                    <a:pt x="19640" y="4307"/>
                    <a:pt x="30038" y="0"/>
                    <a:pt x="408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543763" cy="2985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0" y="0"/>
            <a:ext cx="18288000" cy="10287000"/>
            <a:chOff x="0" y="0"/>
            <a:chExt cx="4816593" cy="270933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816592" cy="2709333"/>
            </a:xfrm>
            <a:custGeom>
              <a:avLst/>
              <a:gdLst/>
              <a:ahLst/>
              <a:cxnLst/>
              <a:rect r="r" b="b" t="t" l="l"/>
              <a:pathLst>
                <a:path h="2709333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11E41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816593" cy="27474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028700" y="3431234"/>
            <a:ext cx="4095740" cy="4095740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10" id="10"/>
          <p:cNvGrpSpPr/>
          <p:nvPr/>
        </p:nvGrpSpPr>
        <p:grpSpPr>
          <a:xfrm rot="0">
            <a:off x="6133563" y="3431234"/>
            <a:ext cx="11125737" cy="4095740"/>
            <a:chOff x="0" y="0"/>
            <a:chExt cx="2930235" cy="107871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930235" cy="1078713"/>
            </a:xfrm>
            <a:custGeom>
              <a:avLst/>
              <a:gdLst/>
              <a:ahLst/>
              <a:cxnLst/>
              <a:rect r="r" b="b" t="t" l="l"/>
              <a:pathLst>
                <a:path h="1078713" w="2930235">
                  <a:moveTo>
                    <a:pt x="35489" y="0"/>
                  </a:moveTo>
                  <a:lnTo>
                    <a:pt x="2894747" y="0"/>
                  </a:lnTo>
                  <a:cubicBezTo>
                    <a:pt x="2904159" y="0"/>
                    <a:pt x="2913186" y="3739"/>
                    <a:pt x="2919841" y="10394"/>
                  </a:cubicBezTo>
                  <a:cubicBezTo>
                    <a:pt x="2926496" y="17050"/>
                    <a:pt x="2930235" y="26077"/>
                    <a:pt x="2930235" y="35489"/>
                  </a:cubicBezTo>
                  <a:lnTo>
                    <a:pt x="2930235" y="1043225"/>
                  </a:lnTo>
                  <a:cubicBezTo>
                    <a:pt x="2930235" y="1052637"/>
                    <a:pt x="2926496" y="1061664"/>
                    <a:pt x="2919841" y="1068319"/>
                  </a:cubicBezTo>
                  <a:cubicBezTo>
                    <a:pt x="2913186" y="1074974"/>
                    <a:pt x="2904159" y="1078713"/>
                    <a:pt x="2894747" y="1078713"/>
                  </a:cubicBezTo>
                  <a:lnTo>
                    <a:pt x="35489" y="1078713"/>
                  </a:lnTo>
                  <a:cubicBezTo>
                    <a:pt x="26077" y="1078713"/>
                    <a:pt x="17050" y="1074974"/>
                    <a:pt x="10394" y="1068319"/>
                  </a:cubicBezTo>
                  <a:cubicBezTo>
                    <a:pt x="3739" y="1061664"/>
                    <a:pt x="0" y="1052637"/>
                    <a:pt x="0" y="1043225"/>
                  </a:cubicBezTo>
                  <a:lnTo>
                    <a:pt x="0" y="35489"/>
                  </a:lnTo>
                  <a:cubicBezTo>
                    <a:pt x="0" y="26077"/>
                    <a:pt x="3739" y="17050"/>
                    <a:pt x="10394" y="10394"/>
                  </a:cubicBezTo>
                  <a:cubicBezTo>
                    <a:pt x="17050" y="3739"/>
                    <a:pt x="26077" y="0"/>
                    <a:pt x="3548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930235" cy="111681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1028700" y="1114425"/>
            <a:ext cx="10209726" cy="669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50"/>
              </a:lnSpc>
            </a:pPr>
            <a:r>
              <a:rPr lang="en-US" sz="5000" b="true">
                <a:solidFill>
                  <a:srgbClr val="FFFFFF"/>
                </a:solidFill>
                <a:latin typeface="Montserrat 2 Bold"/>
                <a:ea typeface="Montserrat 2 Bold"/>
                <a:cs typeface="Montserrat 2 Bold"/>
                <a:sym typeface="Montserrat 2 Bold"/>
              </a:rPr>
              <a:t>Community feedback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454801" y="4046018"/>
            <a:ext cx="11454048" cy="3114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199"/>
              </a:lnSpc>
            </a:pPr>
            <a:r>
              <a:rPr lang="en-US" sz="2999" i="true">
                <a:solidFill>
                  <a:srgbClr val="011E41"/>
                </a:solidFill>
                <a:latin typeface="Montserrat 2 Italics"/>
                <a:ea typeface="Montserrat 2 Italics"/>
                <a:cs typeface="Montserrat 2 Italics"/>
                <a:sym typeface="Montserrat 2 Italics"/>
              </a:rPr>
              <a:t>“Insert quote here in italics”</a:t>
            </a:r>
          </a:p>
          <a:p>
            <a:pPr algn="l">
              <a:lnSpc>
                <a:spcPts val="4199"/>
              </a:lnSpc>
            </a:pPr>
          </a:p>
          <a:p>
            <a:pPr algn="l">
              <a:lnSpc>
                <a:spcPts val="4199"/>
              </a:lnSpc>
            </a:pPr>
          </a:p>
          <a:p>
            <a:pPr algn="l">
              <a:lnSpc>
                <a:spcPts val="4199"/>
              </a:lnSpc>
            </a:pPr>
          </a:p>
          <a:p>
            <a:pPr algn="l">
              <a:lnSpc>
                <a:spcPts val="4199"/>
              </a:lnSpc>
            </a:pPr>
          </a:p>
          <a:p>
            <a:pPr algn="l">
              <a:lnSpc>
                <a:spcPts val="4199"/>
              </a:lnSpc>
              <a:spcBef>
                <a:spcPct val="0"/>
              </a:spcBef>
            </a:pPr>
            <a:r>
              <a:rPr lang="en-US" b="true" sz="2999">
                <a:solidFill>
                  <a:srgbClr val="F5333F"/>
                </a:solidFill>
                <a:latin typeface="Montserrat 2 Bold"/>
                <a:ea typeface="Montserrat 2 Bold"/>
                <a:cs typeface="Montserrat 2 Bold"/>
                <a:sym typeface="Montserrat 2 Bold"/>
              </a:rPr>
              <a:t>- [Name], [Title/where they’re from]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11E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89762" y="5143500"/>
            <a:ext cx="11508477" cy="2566952"/>
            <a:chOff x="0" y="0"/>
            <a:chExt cx="15344636" cy="342260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186471" y="2657920"/>
              <a:ext cx="1043935" cy="764682"/>
            </a:xfrm>
            <a:custGeom>
              <a:avLst/>
              <a:gdLst/>
              <a:ahLst/>
              <a:cxnLst/>
              <a:rect r="r" b="b" t="t" l="l"/>
              <a:pathLst>
                <a:path h="764682" w="1043935">
                  <a:moveTo>
                    <a:pt x="0" y="0"/>
                  </a:moveTo>
                  <a:lnTo>
                    <a:pt x="1043934" y="0"/>
                  </a:lnTo>
                  <a:lnTo>
                    <a:pt x="1043934" y="764682"/>
                  </a:lnTo>
                  <a:lnTo>
                    <a:pt x="0" y="7646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186471" y="1196936"/>
              <a:ext cx="1043935" cy="1043935"/>
            </a:xfrm>
            <a:custGeom>
              <a:avLst/>
              <a:gdLst/>
              <a:ahLst/>
              <a:cxnLst/>
              <a:rect r="r" b="b" t="t" l="l"/>
              <a:pathLst>
                <a:path h="1043935" w="1043935">
                  <a:moveTo>
                    <a:pt x="0" y="0"/>
                  </a:moveTo>
                  <a:lnTo>
                    <a:pt x="1043934" y="0"/>
                  </a:lnTo>
                  <a:lnTo>
                    <a:pt x="1043934" y="1043935"/>
                  </a:lnTo>
                  <a:lnTo>
                    <a:pt x="0" y="10439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5" id="5"/>
            <p:cNvSpPr txBox="true"/>
            <p:nvPr/>
          </p:nvSpPr>
          <p:spPr>
            <a:xfrm rot="0">
              <a:off x="0" y="-38100"/>
              <a:ext cx="15344636" cy="82313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056"/>
                </a:lnSpc>
                <a:spcBef>
                  <a:spcPct val="0"/>
                </a:spcBef>
              </a:pPr>
              <a:r>
                <a:rPr lang="en-US" sz="3889">
                  <a:solidFill>
                    <a:srgbClr val="95E4F9"/>
                  </a:solidFill>
                  <a:latin typeface="Montserrat 1"/>
                  <a:ea typeface="Montserrat 1"/>
                  <a:cs typeface="Montserrat 1"/>
                  <a:sym typeface="Montserrat 1"/>
                </a:rPr>
                <a:t>Want to learn more about WASH?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3683411" y="1385105"/>
              <a:ext cx="9941775" cy="73427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120"/>
                </a:lnSpc>
                <a:spcBef>
                  <a:spcPct val="0"/>
                </a:spcBef>
              </a:pPr>
              <a:r>
                <a:rPr lang="en-US" sz="4000">
                  <a:solidFill>
                    <a:srgbClr val="FFFFFF"/>
                  </a:solidFill>
                  <a:latin typeface="Montserrat 2"/>
                  <a:ea typeface="Montserrat 2"/>
                  <a:cs typeface="Montserrat 2"/>
                  <a:sym typeface="Montserrat 2"/>
                </a:rPr>
                <a:t>watsanmissionassistant.org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3683411" y="2688331"/>
              <a:ext cx="7505105" cy="73427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119"/>
                </a:lnSpc>
                <a:spcBef>
                  <a:spcPct val="0"/>
                </a:spcBef>
              </a:pPr>
              <a:r>
                <a:rPr lang="en-US" sz="3999">
                  <a:solidFill>
                    <a:srgbClr val="FFFFFF"/>
                  </a:solidFill>
                  <a:latin typeface="Montserrat 2"/>
                  <a:ea typeface="Montserrat 2"/>
                  <a:cs typeface="Montserrat 2"/>
                  <a:sym typeface="Montserrat 2"/>
                </a:rPr>
                <a:t>wash.geneva@ifrc.org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7716341" y="2353930"/>
            <a:ext cx="2855317" cy="2789570"/>
          </a:xfrm>
          <a:custGeom>
            <a:avLst/>
            <a:gdLst/>
            <a:ahLst/>
            <a:cxnLst/>
            <a:rect r="r" b="b" t="t" l="l"/>
            <a:pathLst>
              <a:path h="2789570" w="2855317">
                <a:moveTo>
                  <a:pt x="0" y="0"/>
                </a:moveTo>
                <a:lnTo>
                  <a:pt x="2855318" y="0"/>
                </a:lnTo>
                <a:lnTo>
                  <a:pt x="2855318" y="2789570"/>
                </a:lnTo>
                <a:lnTo>
                  <a:pt x="0" y="278957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DAGRSWf5MCY</dc:identifier>
  <dcterms:modified xsi:type="dcterms:W3CDTF">2011-08-01T06:04:30Z</dcterms:modified>
  <cp:revision>1</cp:revision>
  <dc:title>Quick WASH PGI learnings template</dc:title>
</cp:coreProperties>
</file>