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9"/>
  </p:notesMasterIdLst>
  <p:sldIdLst>
    <p:sldId id="257" r:id="rId5"/>
    <p:sldId id="260" r:id="rId6"/>
    <p:sldId id="261" r:id="rId7"/>
    <p:sldId id="262" r:id="rId8"/>
    <p:sldId id="563" r:id="rId9"/>
    <p:sldId id="564" r:id="rId10"/>
    <p:sldId id="561" r:id="rId11"/>
    <p:sldId id="264" r:id="rId12"/>
    <p:sldId id="566" r:id="rId13"/>
    <p:sldId id="565" r:id="rId14"/>
    <p:sldId id="268" r:id="rId15"/>
    <p:sldId id="265" r:id="rId16"/>
    <p:sldId id="559" r:id="rId17"/>
    <p:sldId id="266"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54F5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F814E2F-6086-796E-D160-9189276CE285}" v="107" dt="2022-05-13T15:38:16.006"/>
    <p1510:client id="{16FC8978-AC42-5AC4-BB98-A00D65CC08C4}" v="6" dt="2022-05-18T09:43:53.338"/>
    <p1510:client id="{1B630F64-9852-7852-BCF8-1037FCB2F9CD}" v="10" dt="2022-05-19T11:50:23.724"/>
    <p1510:client id="{24D8C06C-D3F1-3CA5-B70B-C4FB5CC282B9}" v="9" dt="2022-05-17T15:35:56.208"/>
    <p1510:client id="{2F48D6DB-EFCF-F19E-160A-205BD5CC6DBB}" v="20" dt="2022-05-16T14:55:21.429"/>
    <p1510:client id="{42C9FD78-91E1-9B8D-73AC-5C1F1D149483}" v="112" dt="2022-05-19T11:47:10.563"/>
    <p1510:client id="{4E864684-8B4D-E3A1-604D-06D6246709CF}" v="45" dt="2022-06-28T14:41:11.769"/>
    <p1510:client id="{5405E343-DE58-44DC-FD97-67F305E514E7}" v="7" dt="2022-05-16T16:20:31.193"/>
    <p1510:client id="{8B94C817-5C1F-07D2-B733-A842B20D5A39}" v="82" dt="2022-09-30T11:32:11.607"/>
    <p1510:client id="{90DF1F1E-3BA8-7D4F-A622-82BBF84B57F1}" v="77" dt="2022-04-25T18:12:16.241"/>
    <p1510:client id="{A71C0B33-F3EA-D1E9-1833-FC28B0CE81FB}" v="4" dt="2023-01-17T16:51:37.138"/>
    <p1510:client id="{B02C6256-E0D3-2801-3007-2F83510FCEF4}" v="109" dt="2022-09-30T15:23:33.713"/>
    <p1510:client id="{B7C1C864-6D3D-7018-DCA4-B06C5E2CC87D}" v="55" dt="2022-06-28T12:51:45.696"/>
    <p1510:client id="{DBD495A2-8F85-6DBA-E85E-EA114B5455F1}" v="4" dt="2022-09-30T12:03:45.603"/>
    <p1510:client id="{E37FB5A0-FDB5-FB79-67BC-C997109D51E5}" v="41" dt="2022-05-04T12:24:03.335"/>
    <p1510:client id="{E9704CFA-817C-4FC4-9C54-2DDBA2336A24}" v="112" dt="2022-06-28T10:59:23.90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925" autoAdjust="0"/>
    <p:restoredTop sz="94653"/>
  </p:normalViewPr>
  <p:slideViewPr>
    <p:cSldViewPr snapToGrid="0">
      <p:cViewPr varScale="1">
        <p:scale>
          <a:sx n="81" d="100"/>
          <a:sy n="81" d="100"/>
        </p:scale>
        <p:origin x="224"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oroga" userId="S::moroga_gmail.com#ext#@ifrcorg.onmicrosoft.com::b0f2eddc-91e3-4a79-8416-05c03f61bfa6" providerId="AD" clId="Web-{24D8C06C-D3F1-3CA5-B70B-C4FB5CC282B9}"/>
    <pc:docChg chg="modSld">
      <pc:chgData name="moroga" userId="S::moroga_gmail.com#ext#@ifrcorg.onmicrosoft.com::b0f2eddc-91e3-4a79-8416-05c03f61bfa6" providerId="AD" clId="Web-{24D8C06C-D3F1-3CA5-B70B-C4FB5CC282B9}" dt="2022-05-17T15:35:56.208" v="8" actId="20577"/>
      <pc:docMkLst>
        <pc:docMk/>
      </pc:docMkLst>
      <pc:sldChg chg="modSp">
        <pc:chgData name="moroga" userId="S::moroga_gmail.com#ext#@ifrcorg.onmicrosoft.com::b0f2eddc-91e3-4a79-8416-05c03f61bfa6" providerId="AD" clId="Web-{24D8C06C-D3F1-3CA5-B70B-C4FB5CC282B9}" dt="2022-05-17T15:35:56.208" v="8" actId="20577"/>
        <pc:sldMkLst>
          <pc:docMk/>
          <pc:sldMk cId="4190972837" sldId="561"/>
        </pc:sldMkLst>
        <pc:spChg chg="mod">
          <ac:chgData name="moroga" userId="S::moroga_gmail.com#ext#@ifrcorg.onmicrosoft.com::b0f2eddc-91e3-4a79-8416-05c03f61bfa6" providerId="AD" clId="Web-{24D8C06C-D3F1-3CA5-B70B-C4FB5CC282B9}" dt="2022-05-17T15:35:56.208" v="8" actId="20577"/>
          <ac:spMkLst>
            <pc:docMk/>
            <pc:sldMk cId="4190972837" sldId="561"/>
            <ac:spMk id="3" creationId="{6FAE46F1-E966-D34A-9D71-69179D40AA02}"/>
          </ac:spMkLst>
        </pc:spChg>
      </pc:sldChg>
    </pc:docChg>
  </pc:docChgLst>
  <pc:docChgLst>
    <pc:chgData name="moroga" userId="S::moroga_gmail.com#ext#@ifrcorg.onmicrosoft.com::b0f2eddc-91e3-4a79-8416-05c03f61bfa6" providerId="AD" clId="Web-{E9704CFA-817C-4FC4-9C54-2DDBA2336A24}"/>
    <pc:docChg chg="modSld">
      <pc:chgData name="moroga" userId="S::moroga_gmail.com#ext#@ifrcorg.onmicrosoft.com::b0f2eddc-91e3-4a79-8416-05c03f61bfa6" providerId="AD" clId="Web-{E9704CFA-817C-4FC4-9C54-2DDBA2336A24}" dt="2022-06-28T10:59:18.823" v="110" actId="20577"/>
      <pc:docMkLst>
        <pc:docMk/>
      </pc:docMkLst>
      <pc:sldChg chg="modSp">
        <pc:chgData name="moroga" userId="S::moroga_gmail.com#ext#@ifrcorg.onmicrosoft.com::b0f2eddc-91e3-4a79-8416-05c03f61bfa6" providerId="AD" clId="Web-{E9704CFA-817C-4FC4-9C54-2DDBA2336A24}" dt="2022-06-28T10:59:18.823" v="110" actId="20577"/>
        <pc:sldMkLst>
          <pc:docMk/>
          <pc:sldMk cId="2066286738" sldId="262"/>
        </pc:sldMkLst>
        <pc:spChg chg="mod">
          <ac:chgData name="moroga" userId="S::moroga_gmail.com#ext#@ifrcorg.onmicrosoft.com::b0f2eddc-91e3-4a79-8416-05c03f61bfa6" providerId="AD" clId="Web-{E9704CFA-817C-4FC4-9C54-2DDBA2336A24}" dt="2022-06-28T10:59:18.823" v="110" actId="20577"/>
          <ac:spMkLst>
            <pc:docMk/>
            <pc:sldMk cId="2066286738" sldId="262"/>
            <ac:spMk id="3" creationId="{D75AF2F8-66EE-4C89-9319-1ED3B0481874}"/>
          </ac:spMkLst>
        </pc:spChg>
      </pc:sldChg>
      <pc:sldChg chg="modSp">
        <pc:chgData name="moroga" userId="S::moroga_gmail.com#ext#@ifrcorg.onmicrosoft.com::b0f2eddc-91e3-4a79-8416-05c03f61bfa6" providerId="AD" clId="Web-{E9704CFA-817C-4FC4-9C54-2DDBA2336A24}" dt="2022-06-28T10:21:48.691" v="105" actId="20577"/>
        <pc:sldMkLst>
          <pc:docMk/>
          <pc:sldMk cId="4190972837" sldId="561"/>
        </pc:sldMkLst>
        <pc:spChg chg="mod">
          <ac:chgData name="moroga" userId="S::moroga_gmail.com#ext#@ifrcorg.onmicrosoft.com::b0f2eddc-91e3-4a79-8416-05c03f61bfa6" providerId="AD" clId="Web-{E9704CFA-817C-4FC4-9C54-2DDBA2336A24}" dt="2022-06-28T10:21:48.691" v="105" actId="20577"/>
          <ac:spMkLst>
            <pc:docMk/>
            <pc:sldMk cId="4190972837" sldId="561"/>
            <ac:spMk id="3" creationId="{6FAE46F1-E966-D34A-9D71-69179D40AA02}"/>
          </ac:spMkLst>
        </pc:spChg>
      </pc:sldChg>
    </pc:docChg>
  </pc:docChgLst>
  <pc:docChgLst>
    <pc:chgData name="Guest User" userId="S::urn:spo:anon#9e6d4271d1138eab7c7937fd05940304e85f604e567ecedb924829e6a840756d::" providerId="AD" clId="Web-{16FC8978-AC42-5AC4-BB98-A00D65CC08C4}"/>
    <pc:docChg chg="modSld">
      <pc:chgData name="Guest User" userId="S::urn:spo:anon#9e6d4271d1138eab7c7937fd05940304e85f604e567ecedb924829e6a840756d::" providerId="AD" clId="Web-{16FC8978-AC42-5AC4-BB98-A00D65CC08C4}" dt="2022-05-18T09:43:52.978" v="4" actId="20577"/>
      <pc:docMkLst>
        <pc:docMk/>
      </pc:docMkLst>
      <pc:sldChg chg="modSp">
        <pc:chgData name="Guest User" userId="S::urn:spo:anon#9e6d4271d1138eab7c7937fd05940304e85f604e567ecedb924829e6a840756d::" providerId="AD" clId="Web-{16FC8978-AC42-5AC4-BB98-A00D65CC08C4}" dt="2022-05-18T09:43:52.978" v="4" actId="20577"/>
        <pc:sldMkLst>
          <pc:docMk/>
          <pc:sldMk cId="2051629600" sldId="260"/>
        </pc:sldMkLst>
        <pc:spChg chg="mod">
          <ac:chgData name="Guest User" userId="S::urn:spo:anon#9e6d4271d1138eab7c7937fd05940304e85f604e567ecedb924829e6a840756d::" providerId="AD" clId="Web-{16FC8978-AC42-5AC4-BB98-A00D65CC08C4}" dt="2022-05-18T09:43:52.978" v="4" actId="20577"/>
          <ac:spMkLst>
            <pc:docMk/>
            <pc:sldMk cId="2051629600" sldId="260"/>
            <ac:spMk id="3" creationId="{228169EA-AD28-4EAA-B32B-FF45CD33E278}"/>
          </ac:spMkLst>
        </pc:spChg>
      </pc:sldChg>
    </pc:docChg>
  </pc:docChgLst>
  <pc:docChgLst>
    <pc:chgData name="moroga" userId="S::moroga_gmail.com#ext#@ifrcorg.onmicrosoft.com::b0f2eddc-91e3-4a79-8416-05c03f61bfa6" providerId="AD" clId="Web-{E37FB5A0-FDB5-FB79-67BC-C997109D51E5}"/>
    <pc:docChg chg="addSld delSld modSld">
      <pc:chgData name="moroga" userId="S::moroga_gmail.com#ext#@ifrcorg.onmicrosoft.com::b0f2eddc-91e3-4a79-8416-05c03f61bfa6" providerId="AD" clId="Web-{E37FB5A0-FDB5-FB79-67BC-C997109D51E5}" dt="2022-05-04T12:24:03.335" v="43"/>
      <pc:docMkLst>
        <pc:docMk/>
      </pc:docMkLst>
      <pc:sldChg chg="new del">
        <pc:chgData name="moroga" userId="S::moroga_gmail.com#ext#@ifrcorg.onmicrosoft.com::b0f2eddc-91e3-4a79-8416-05c03f61bfa6" providerId="AD" clId="Web-{E37FB5A0-FDB5-FB79-67BC-C997109D51E5}" dt="2022-05-04T12:00:24.933" v="1"/>
        <pc:sldMkLst>
          <pc:docMk/>
          <pc:sldMk cId="2093988517" sldId="559"/>
        </pc:sldMkLst>
      </pc:sldChg>
      <pc:sldChg chg="addSp delSp modSp add replId">
        <pc:chgData name="moroga" userId="S::moroga_gmail.com#ext#@ifrcorg.onmicrosoft.com::b0f2eddc-91e3-4a79-8416-05c03f61bfa6" providerId="AD" clId="Web-{E37FB5A0-FDB5-FB79-67BC-C997109D51E5}" dt="2022-05-04T12:24:03.335" v="43"/>
        <pc:sldMkLst>
          <pc:docMk/>
          <pc:sldMk cId="2639883351" sldId="559"/>
        </pc:sldMkLst>
        <pc:spChg chg="mod">
          <ac:chgData name="moroga" userId="S::moroga_gmail.com#ext#@ifrcorg.onmicrosoft.com::b0f2eddc-91e3-4a79-8416-05c03f61bfa6" providerId="AD" clId="Web-{E37FB5A0-FDB5-FB79-67BC-C997109D51E5}" dt="2022-05-04T12:20:07.531" v="41" actId="20577"/>
          <ac:spMkLst>
            <pc:docMk/>
            <pc:sldMk cId="2639883351" sldId="559"/>
            <ac:spMk id="3" creationId="{021ECB3A-D164-4C19-A6AD-E877F5D069CA}"/>
          </ac:spMkLst>
        </pc:spChg>
        <pc:spChg chg="add del">
          <ac:chgData name="moroga" userId="S::moroga_gmail.com#ext#@ifrcorg.onmicrosoft.com::b0f2eddc-91e3-4a79-8416-05c03f61bfa6" providerId="AD" clId="Web-{E37FB5A0-FDB5-FB79-67BC-C997109D51E5}" dt="2022-05-04T12:24:03.335" v="43"/>
          <ac:spMkLst>
            <pc:docMk/>
            <pc:sldMk cId="2639883351" sldId="559"/>
            <ac:spMk id="4" creationId="{F6152C14-BAEC-B4DA-539A-2FA331CB69C5}"/>
          </ac:spMkLst>
        </pc:spChg>
      </pc:sldChg>
    </pc:docChg>
  </pc:docChgLst>
  <pc:docChgLst>
    <pc:chgData name="moroga" userId="S::moroga_gmail.com#ext#@ifrcorg.onmicrosoft.com::b0f2eddc-91e3-4a79-8416-05c03f61bfa6" providerId="AD" clId="Web-{42C9FD78-91E1-9B8D-73AC-5C1F1D149483}"/>
    <pc:docChg chg="delSld modSld">
      <pc:chgData name="moroga" userId="S::moroga_gmail.com#ext#@ifrcorg.onmicrosoft.com::b0f2eddc-91e3-4a79-8416-05c03f61bfa6" providerId="AD" clId="Web-{42C9FD78-91E1-9B8D-73AC-5C1F1D149483}" dt="2022-05-19T11:47:10.563" v="111" actId="20577"/>
      <pc:docMkLst>
        <pc:docMk/>
      </pc:docMkLst>
      <pc:sldChg chg="del">
        <pc:chgData name="moroga" userId="S::moroga_gmail.com#ext#@ifrcorg.onmicrosoft.com::b0f2eddc-91e3-4a79-8416-05c03f61bfa6" providerId="AD" clId="Web-{42C9FD78-91E1-9B8D-73AC-5C1F1D149483}" dt="2022-05-19T11:01:48.281" v="0"/>
        <pc:sldMkLst>
          <pc:docMk/>
          <pc:sldMk cId="1394009206" sldId="263"/>
        </pc:sldMkLst>
      </pc:sldChg>
      <pc:sldChg chg="modSp">
        <pc:chgData name="moroga" userId="S::moroga_gmail.com#ext#@ifrcorg.onmicrosoft.com::b0f2eddc-91e3-4a79-8416-05c03f61bfa6" providerId="AD" clId="Web-{42C9FD78-91E1-9B8D-73AC-5C1F1D149483}" dt="2022-05-19T11:47:10.563" v="111" actId="20577"/>
        <pc:sldMkLst>
          <pc:docMk/>
          <pc:sldMk cId="1123490487" sldId="264"/>
        </pc:sldMkLst>
        <pc:spChg chg="mod">
          <ac:chgData name="moroga" userId="S::moroga_gmail.com#ext#@ifrcorg.onmicrosoft.com::b0f2eddc-91e3-4a79-8416-05c03f61bfa6" providerId="AD" clId="Web-{42C9FD78-91E1-9B8D-73AC-5C1F1D149483}" dt="2022-05-19T11:47:10.563" v="111" actId="20577"/>
          <ac:spMkLst>
            <pc:docMk/>
            <pc:sldMk cId="1123490487" sldId="264"/>
            <ac:spMk id="3" creationId="{33DA147D-C0F0-40FE-8F7A-29E84E211882}"/>
          </ac:spMkLst>
        </pc:spChg>
      </pc:sldChg>
      <pc:sldChg chg="del">
        <pc:chgData name="moroga" userId="S::moroga_gmail.com#ext#@ifrcorg.onmicrosoft.com::b0f2eddc-91e3-4a79-8416-05c03f61bfa6" providerId="AD" clId="Web-{42C9FD78-91E1-9B8D-73AC-5C1F1D149483}" dt="2022-05-19T11:03:34.893" v="13"/>
        <pc:sldMkLst>
          <pc:docMk/>
          <pc:sldMk cId="0" sldId="558"/>
        </pc:sldMkLst>
      </pc:sldChg>
      <pc:sldChg chg="modSp">
        <pc:chgData name="moroga" userId="S::moroga_gmail.com#ext#@ifrcorg.onmicrosoft.com::b0f2eddc-91e3-4a79-8416-05c03f61bfa6" providerId="AD" clId="Web-{42C9FD78-91E1-9B8D-73AC-5C1F1D149483}" dt="2022-05-19T11:23:26.889" v="86" actId="20577"/>
        <pc:sldMkLst>
          <pc:docMk/>
          <pc:sldMk cId="2639883351" sldId="559"/>
        </pc:sldMkLst>
        <pc:spChg chg="mod">
          <ac:chgData name="moroga" userId="S::moroga_gmail.com#ext#@ifrcorg.onmicrosoft.com::b0f2eddc-91e3-4a79-8416-05c03f61bfa6" providerId="AD" clId="Web-{42C9FD78-91E1-9B8D-73AC-5C1F1D149483}" dt="2022-05-19T11:23:26.889" v="86" actId="20577"/>
          <ac:spMkLst>
            <pc:docMk/>
            <pc:sldMk cId="2639883351" sldId="559"/>
            <ac:spMk id="3" creationId="{021ECB3A-D164-4C19-A6AD-E877F5D069CA}"/>
          </ac:spMkLst>
        </pc:spChg>
      </pc:sldChg>
      <pc:sldChg chg="addSp modSp">
        <pc:chgData name="moroga" userId="S::moroga_gmail.com#ext#@ifrcorg.onmicrosoft.com::b0f2eddc-91e3-4a79-8416-05c03f61bfa6" providerId="AD" clId="Web-{42C9FD78-91E1-9B8D-73AC-5C1F1D149483}" dt="2022-05-19T11:04:53.598" v="16" actId="20577"/>
        <pc:sldMkLst>
          <pc:docMk/>
          <pc:sldMk cId="4190972837" sldId="561"/>
        </pc:sldMkLst>
        <pc:spChg chg="mod">
          <ac:chgData name="moroga" userId="S::moroga_gmail.com#ext#@ifrcorg.onmicrosoft.com::b0f2eddc-91e3-4a79-8416-05c03f61bfa6" providerId="AD" clId="Web-{42C9FD78-91E1-9B8D-73AC-5C1F1D149483}" dt="2022-05-19T11:03:42.206" v="14" actId="20577"/>
          <ac:spMkLst>
            <pc:docMk/>
            <pc:sldMk cId="4190972837" sldId="561"/>
            <ac:spMk id="2" creationId="{B787682B-E458-C522-CC80-A836F464B860}"/>
          </ac:spMkLst>
        </pc:spChg>
        <pc:spChg chg="mod">
          <ac:chgData name="moroga" userId="S::moroga_gmail.com#ext#@ifrcorg.onmicrosoft.com::b0f2eddc-91e3-4a79-8416-05c03f61bfa6" providerId="AD" clId="Web-{42C9FD78-91E1-9B8D-73AC-5C1F1D149483}" dt="2022-05-19T11:04:53.598" v="16" actId="20577"/>
          <ac:spMkLst>
            <pc:docMk/>
            <pc:sldMk cId="4190972837" sldId="561"/>
            <ac:spMk id="3" creationId="{6FAE46F1-E966-D34A-9D71-69179D40AA02}"/>
          </ac:spMkLst>
        </pc:spChg>
        <pc:spChg chg="add mod">
          <ac:chgData name="moroga" userId="S::moroga_gmail.com#ext#@ifrcorg.onmicrosoft.com::b0f2eddc-91e3-4a79-8416-05c03f61bfa6" providerId="AD" clId="Web-{42C9FD78-91E1-9B8D-73AC-5C1F1D149483}" dt="2022-05-19T11:03:17.299" v="11" actId="1076"/>
          <ac:spMkLst>
            <pc:docMk/>
            <pc:sldMk cId="4190972837" sldId="561"/>
            <ac:spMk id="4" creationId="{761D3096-1D35-CB4C-CF1B-A0BC606F4973}"/>
          </ac:spMkLst>
        </pc:spChg>
      </pc:sldChg>
    </pc:docChg>
  </pc:docChgLst>
  <pc:docChgLst>
    <pc:chgData name="moroga" userId="S::moroga_gmail.com#ext#@ifrcorg.onmicrosoft.com::b0f2eddc-91e3-4a79-8416-05c03f61bfa6" providerId="AD" clId="Web-{0F814E2F-6086-796E-D160-9189276CE285}"/>
    <pc:docChg chg="addSld delSld modSld">
      <pc:chgData name="moroga" userId="S::moroga_gmail.com#ext#@ifrcorg.onmicrosoft.com::b0f2eddc-91e3-4a79-8416-05c03f61bfa6" providerId="AD" clId="Web-{0F814E2F-6086-796E-D160-9189276CE285}" dt="2022-05-13T15:38:16.006" v="103" actId="20577"/>
      <pc:docMkLst>
        <pc:docMk/>
      </pc:docMkLst>
      <pc:sldChg chg="addSp delSp modSp new del">
        <pc:chgData name="moroga" userId="S::moroga_gmail.com#ext#@ifrcorg.onmicrosoft.com::b0f2eddc-91e3-4a79-8416-05c03f61bfa6" providerId="AD" clId="Web-{0F814E2F-6086-796E-D160-9189276CE285}" dt="2022-05-13T15:37:25.817" v="99"/>
        <pc:sldMkLst>
          <pc:docMk/>
          <pc:sldMk cId="2716961317" sldId="560"/>
        </pc:sldMkLst>
        <pc:spChg chg="del">
          <ac:chgData name="moroga" userId="S::moroga_gmail.com#ext#@ifrcorg.onmicrosoft.com::b0f2eddc-91e3-4a79-8416-05c03f61bfa6" providerId="AD" clId="Web-{0F814E2F-6086-796E-D160-9189276CE285}" dt="2022-05-13T15:27:08.943" v="3"/>
          <ac:spMkLst>
            <pc:docMk/>
            <pc:sldMk cId="2716961317" sldId="560"/>
            <ac:spMk id="2" creationId="{682E3870-3B18-087D-3474-C84FA835826B}"/>
          </ac:spMkLst>
        </pc:spChg>
        <pc:spChg chg="del">
          <ac:chgData name="moroga" userId="S::moroga_gmail.com#ext#@ifrcorg.onmicrosoft.com::b0f2eddc-91e3-4a79-8416-05c03f61bfa6" providerId="AD" clId="Web-{0F814E2F-6086-796E-D160-9189276CE285}" dt="2022-05-13T15:26:36.958" v="1"/>
          <ac:spMkLst>
            <pc:docMk/>
            <pc:sldMk cId="2716961317" sldId="560"/>
            <ac:spMk id="3" creationId="{25958F57-BE2B-AC68-7720-7E8D6640379B}"/>
          </ac:spMkLst>
        </pc:spChg>
        <pc:picChg chg="add mod ord">
          <ac:chgData name="moroga" userId="S::moroga_gmail.com#ext#@ifrcorg.onmicrosoft.com::b0f2eddc-91e3-4a79-8416-05c03f61bfa6" providerId="AD" clId="Web-{0F814E2F-6086-796E-D160-9189276CE285}" dt="2022-05-13T15:26:44.817" v="2" actId="1076"/>
          <ac:picMkLst>
            <pc:docMk/>
            <pc:sldMk cId="2716961317" sldId="560"/>
            <ac:picMk id="4" creationId="{5C5F644D-E9C5-9E44-8847-D465E324DAB7}"/>
          </ac:picMkLst>
        </pc:picChg>
      </pc:sldChg>
      <pc:sldChg chg="addSp modSp new">
        <pc:chgData name="moroga" userId="S::moroga_gmail.com#ext#@ifrcorg.onmicrosoft.com::b0f2eddc-91e3-4a79-8416-05c03f61bfa6" providerId="AD" clId="Web-{0F814E2F-6086-796E-D160-9189276CE285}" dt="2022-05-13T15:38:16.006" v="103" actId="20577"/>
        <pc:sldMkLst>
          <pc:docMk/>
          <pc:sldMk cId="4190972837" sldId="561"/>
        </pc:sldMkLst>
        <pc:spChg chg="mod">
          <ac:chgData name="moroga" userId="S::moroga_gmail.com#ext#@ifrcorg.onmicrosoft.com::b0f2eddc-91e3-4a79-8416-05c03f61bfa6" providerId="AD" clId="Web-{0F814E2F-6086-796E-D160-9189276CE285}" dt="2022-05-13T15:28:17.273" v="8" actId="20577"/>
          <ac:spMkLst>
            <pc:docMk/>
            <pc:sldMk cId="4190972837" sldId="561"/>
            <ac:spMk id="2" creationId="{B787682B-E458-C522-CC80-A836F464B860}"/>
          </ac:spMkLst>
        </pc:spChg>
        <pc:spChg chg="mod">
          <ac:chgData name="moroga" userId="S::moroga_gmail.com#ext#@ifrcorg.onmicrosoft.com::b0f2eddc-91e3-4a79-8416-05c03f61bfa6" providerId="AD" clId="Web-{0F814E2F-6086-796E-D160-9189276CE285}" dt="2022-05-13T15:38:16.006" v="103" actId="20577"/>
          <ac:spMkLst>
            <pc:docMk/>
            <pc:sldMk cId="4190972837" sldId="561"/>
            <ac:spMk id="3" creationId="{6FAE46F1-E966-D34A-9D71-69179D40AA02}"/>
          </ac:spMkLst>
        </pc:spChg>
        <pc:picChg chg="add mod">
          <ac:chgData name="moroga" userId="S::moroga_gmail.com#ext#@ifrcorg.onmicrosoft.com::b0f2eddc-91e3-4a79-8416-05c03f61bfa6" providerId="AD" clId="Web-{0F814E2F-6086-796E-D160-9189276CE285}" dt="2022-05-13T15:37:11.645" v="98" actId="1076"/>
          <ac:picMkLst>
            <pc:docMk/>
            <pc:sldMk cId="4190972837" sldId="561"/>
            <ac:picMk id="5" creationId="{CED16F2F-6C30-5E5A-2065-56BE611D5304}"/>
          </ac:picMkLst>
        </pc:picChg>
      </pc:sldChg>
    </pc:docChg>
  </pc:docChgLst>
  <pc:docChgLst>
    <pc:chgData name="moroga" userId="S::moroga_gmail.com#ext#@ifrcorg.onmicrosoft.com::b0f2eddc-91e3-4a79-8416-05c03f61bfa6" providerId="AD" clId="Web-{4E864684-8B4D-E3A1-604D-06D6246709CF}"/>
    <pc:docChg chg="modSld">
      <pc:chgData name="moroga" userId="S::moroga_gmail.com#ext#@ifrcorg.onmicrosoft.com::b0f2eddc-91e3-4a79-8416-05c03f61bfa6" providerId="AD" clId="Web-{4E864684-8B4D-E3A1-604D-06D6246709CF}" dt="2022-06-28T14:41:11.769" v="43" actId="14100"/>
      <pc:docMkLst>
        <pc:docMk/>
      </pc:docMkLst>
      <pc:sldChg chg="addSp modSp">
        <pc:chgData name="moroga" userId="S::moroga_gmail.com#ext#@ifrcorg.onmicrosoft.com::b0f2eddc-91e3-4a79-8416-05c03f61bfa6" providerId="AD" clId="Web-{4E864684-8B4D-E3A1-604D-06D6246709CF}" dt="2022-06-28T14:39:56.142" v="36" actId="1076"/>
        <pc:sldMkLst>
          <pc:docMk/>
          <pc:sldMk cId="2051629600" sldId="260"/>
        </pc:sldMkLst>
        <pc:cxnChg chg="add mod">
          <ac:chgData name="moroga" userId="S::moroga_gmail.com#ext#@ifrcorg.onmicrosoft.com::b0f2eddc-91e3-4a79-8416-05c03f61bfa6" providerId="AD" clId="Web-{4E864684-8B4D-E3A1-604D-06D6246709CF}" dt="2022-06-28T14:39:56.142" v="36" actId="1076"/>
          <ac:cxnSpMkLst>
            <pc:docMk/>
            <pc:sldMk cId="2051629600" sldId="260"/>
            <ac:cxnSpMk id="5" creationId="{E06E635A-CB8C-55FD-4281-5FDDBF568403}"/>
          </ac:cxnSpMkLst>
        </pc:cxnChg>
      </pc:sldChg>
      <pc:sldChg chg="addSp modSp">
        <pc:chgData name="moroga" userId="S::moroga_gmail.com#ext#@ifrcorg.onmicrosoft.com::b0f2eddc-91e3-4a79-8416-05c03f61bfa6" providerId="AD" clId="Web-{4E864684-8B4D-E3A1-604D-06D6246709CF}" dt="2022-06-28T14:40:20.814" v="38" actId="14100"/>
        <pc:sldMkLst>
          <pc:docMk/>
          <pc:sldMk cId="1049116158" sldId="261"/>
        </pc:sldMkLst>
        <pc:spChg chg="mod">
          <ac:chgData name="moroga" userId="S::moroga_gmail.com#ext#@ifrcorg.onmicrosoft.com::b0f2eddc-91e3-4a79-8416-05c03f61bfa6" providerId="AD" clId="Web-{4E864684-8B4D-E3A1-604D-06D6246709CF}" dt="2022-06-28T14:38:01.311" v="16" actId="20577"/>
          <ac:spMkLst>
            <pc:docMk/>
            <pc:sldMk cId="1049116158" sldId="261"/>
            <ac:spMk id="2" creationId="{7116B46D-F8A8-4427-B0B8-B0684339BFA1}"/>
          </ac:spMkLst>
        </pc:spChg>
        <pc:cxnChg chg="add mod">
          <ac:chgData name="moroga" userId="S::moroga_gmail.com#ext#@ifrcorg.onmicrosoft.com::b0f2eddc-91e3-4a79-8416-05c03f61bfa6" providerId="AD" clId="Web-{4E864684-8B4D-E3A1-604D-06D6246709CF}" dt="2022-06-28T14:40:20.814" v="38" actId="14100"/>
          <ac:cxnSpMkLst>
            <pc:docMk/>
            <pc:sldMk cId="1049116158" sldId="261"/>
            <ac:cxnSpMk id="5" creationId="{FD4F1C0E-476A-BF49-1841-D8EC67EC5708}"/>
          </ac:cxnSpMkLst>
        </pc:cxnChg>
      </pc:sldChg>
      <pc:sldChg chg="addSp modSp">
        <pc:chgData name="moroga" userId="S::moroga_gmail.com#ext#@ifrcorg.onmicrosoft.com::b0f2eddc-91e3-4a79-8416-05c03f61bfa6" providerId="AD" clId="Web-{4E864684-8B4D-E3A1-604D-06D6246709CF}" dt="2022-06-28T14:37:13.200" v="12" actId="14100"/>
        <pc:sldMkLst>
          <pc:docMk/>
          <pc:sldMk cId="2066286738" sldId="262"/>
        </pc:sldMkLst>
        <pc:spChg chg="mod">
          <ac:chgData name="moroga" userId="S::moroga_gmail.com#ext#@ifrcorg.onmicrosoft.com::b0f2eddc-91e3-4a79-8416-05c03f61bfa6" providerId="AD" clId="Web-{4E864684-8B4D-E3A1-604D-06D6246709CF}" dt="2022-06-28T14:33:38.773" v="2" actId="20577"/>
          <ac:spMkLst>
            <pc:docMk/>
            <pc:sldMk cId="2066286738" sldId="262"/>
            <ac:spMk id="3" creationId="{D75AF2F8-66EE-4C89-9319-1ED3B0481874}"/>
          </ac:spMkLst>
        </pc:spChg>
        <pc:cxnChg chg="add mod">
          <ac:chgData name="moroga" userId="S::moroga_gmail.com#ext#@ifrcorg.onmicrosoft.com::b0f2eddc-91e3-4a79-8416-05c03f61bfa6" providerId="AD" clId="Web-{4E864684-8B4D-E3A1-604D-06D6246709CF}" dt="2022-06-28T14:37:13.200" v="12" actId="14100"/>
          <ac:cxnSpMkLst>
            <pc:docMk/>
            <pc:sldMk cId="2066286738" sldId="262"/>
            <ac:cxnSpMk id="5" creationId="{FA10A91F-0DA7-8B5C-A376-7F6864492937}"/>
          </ac:cxnSpMkLst>
        </pc:cxnChg>
      </pc:sldChg>
      <pc:sldChg chg="addSp modSp">
        <pc:chgData name="moroga" userId="S::moroga_gmail.com#ext#@ifrcorg.onmicrosoft.com::b0f2eddc-91e3-4a79-8416-05c03f61bfa6" providerId="AD" clId="Web-{4E864684-8B4D-E3A1-604D-06D6246709CF}" dt="2022-06-28T14:38:37.984" v="22" actId="14100"/>
        <pc:sldMkLst>
          <pc:docMk/>
          <pc:sldMk cId="1123490487" sldId="264"/>
        </pc:sldMkLst>
        <pc:cxnChg chg="add mod">
          <ac:chgData name="moroga" userId="S::moroga_gmail.com#ext#@ifrcorg.onmicrosoft.com::b0f2eddc-91e3-4a79-8416-05c03f61bfa6" providerId="AD" clId="Web-{4E864684-8B4D-E3A1-604D-06D6246709CF}" dt="2022-06-28T14:38:37.984" v="22" actId="14100"/>
          <ac:cxnSpMkLst>
            <pc:docMk/>
            <pc:sldMk cId="1123490487" sldId="264"/>
            <ac:cxnSpMk id="5" creationId="{F6A2AC22-426C-2E30-93D8-9936AECF1D25}"/>
          </ac:cxnSpMkLst>
        </pc:cxnChg>
      </pc:sldChg>
      <pc:sldChg chg="addSp modSp">
        <pc:chgData name="moroga" userId="S::moroga_gmail.com#ext#@ifrcorg.onmicrosoft.com::b0f2eddc-91e3-4a79-8416-05c03f61bfa6" providerId="AD" clId="Web-{4E864684-8B4D-E3A1-604D-06D6246709CF}" dt="2022-06-28T14:39:23.907" v="30" actId="1076"/>
        <pc:sldMkLst>
          <pc:docMk/>
          <pc:sldMk cId="362449103" sldId="265"/>
        </pc:sldMkLst>
        <pc:cxnChg chg="add mod">
          <ac:chgData name="moroga" userId="S::moroga_gmail.com#ext#@ifrcorg.onmicrosoft.com::b0f2eddc-91e3-4a79-8416-05c03f61bfa6" providerId="AD" clId="Web-{4E864684-8B4D-E3A1-604D-06D6246709CF}" dt="2022-06-28T14:39:23.907" v="30" actId="1076"/>
          <ac:cxnSpMkLst>
            <pc:docMk/>
            <pc:sldMk cId="362449103" sldId="265"/>
            <ac:cxnSpMk id="5" creationId="{AD945B05-7A88-8732-1B31-3E5F65B98292}"/>
          </ac:cxnSpMkLst>
        </pc:cxnChg>
      </pc:sldChg>
      <pc:sldChg chg="addSp modSp">
        <pc:chgData name="moroga" userId="S::moroga_gmail.com#ext#@ifrcorg.onmicrosoft.com::b0f2eddc-91e3-4a79-8416-05c03f61bfa6" providerId="AD" clId="Web-{4E864684-8B4D-E3A1-604D-06D6246709CF}" dt="2022-06-28T14:39:12.875" v="28" actId="14100"/>
        <pc:sldMkLst>
          <pc:docMk/>
          <pc:sldMk cId="4011871001" sldId="268"/>
        </pc:sldMkLst>
        <pc:spChg chg="mod">
          <ac:chgData name="moroga" userId="S::moroga_gmail.com#ext#@ifrcorg.onmicrosoft.com::b0f2eddc-91e3-4a79-8416-05c03f61bfa6" providerId="AD" clId="Web-{4E864684-8B4D-E3A1-604D-06D6246709CF}" dt="2022-06-28T14:34:25.728" v="3" actId="20577"/>
          <ac:spMkLst>
            <pc:docMk/>
            <pc:sldMk cId="4011871001" sldId="268"/>
            <ac:spMk id="3" creationId="{410ACE99-E90E-4270-A88D-8E2DF5ED46BA}"/>
          </ac:spMkLst>
        </pc:spChg>
        <pc:cxnChg chg="add mod">
          <ac:chgData name="moroga" userId="S::moroga_gmail.com#ext#@ifrcorg.onmicrosoft.com::b0f2eddc-91e3-4a79-8416-05c03f61bfa6" providerId="AD" clId="Web-{4E864684-8B4D-E3A1-604D-06D6246709CF}" dt="2022-06-28T14:39:12.875" v="28" actId="14100"/>
          <ac:cxnSpMkLst>
            <pc:docMk/>
            <pc:sldMk cId="4011871001" sldId="268"/>
            <ac:cxnSpMk id="4" creationId="{BC3BEC9C-D3BD-0891-F8C5-8AE8EA84CEC7}"/>
          </ac:cxnSpMkLst>
        </pc:cxnChg>
      </pc:sldChg>
      <pc:sldChg chg="addSp modSp">
        <pc:chgData name="moroga" userId="S::moroga_gmail.com#ext#@ifrcorg.onmicrosoft.com::b0f2eddc-91e3-4a79-8416-05c03f61bfa6" providerId="AD" clId="Web-{4E864684-8B4D-E3A1-604D-06D6246709CF}" dt="2022-06-28T14:39:44.720" v="34" actId="1076"/>
        <pc:sldMkLst>
          <pc:docMk/>
          <pc:sldMk cId="2639883351" sldId="559"/>
        </pc:sldMkLst>
        <pc:spChg chg="mod">
          <ac:chgData name="moroga" userId="S::moroga_gmail.com#ext#@ifrcorg.onmicrosoft.com::b0f2eddc-91e3-4a79-8416-05c03f61bfa6" providerId="AD" clId="Web-{4E864684-8B4D-E3A1-604D-06D6246709CF}" dt="2022-06-28T14:39:40.235" v="32" actId="20577"/>
          <ac:spMkLst>
            <pc:docMk/>
            <pc:sldMk cId="2639883351" sldId="559"/>
            <ac:spMk id="3" creationId="{021ECB3A-D164-4C19-A6AD-E877F5D069CA}"/>
          </ac:spMkLst>
        </pc:spChg>
        <pc:cxnChg chg="add mod">
          <ac:chgData name="moroga" userId="S::moroga_gmail.com#ext#@ifrcorg.onmicrosoft.com::b0f2eddc-91e3-4a79-8416-05c03f61bfa6" providerId="AD" clId="Web-{4E864684-8B4D-E3A1-604D-06D6246709CF}" dt="2022-06-28T14:39:44.720" v="34" actId="1076"/>
          <ac:cxnSpMkLst>
            <pc:docMk/>
            <pc:sldMk cId="2639883351" sldId="559"/>
            <ac:cxnSpMk id="5" creationId="{C5AE315C-3184-7F27-BB86-28F0BF11B472}"/>
          </ac:cxnSpMkLst>
        </pc:cxnChg>
      </pc:sldChg>
      <pc:sldChg chg="addSp modSp">
        <pc:chgData name="moroga" userId="S::moroga_gmail.com#ext#@ifrcorg.onmicrosoft.com::b0f2eddc-91e3-4a79-8416-05c03f61bfa6" providerId="AD" clId="Web-{4E864684-8B4D-E3A1-604D-06D6246709CF}" dt="2022-06-28T14:41:11.769" v="43" actId="14100"/>
        <pc:sldMkLst>
          <pc:docMk/>
          <pc:sldMk cId="4190972837" sldId="561"/>
        </pc:sldMkLst>
        <pc:cxnChg chg="add mod">
          <ac:chgData name="moroga" userId="S::moroga_gmail.com#ext#@ifrcorg.onmicrosoft.com::b0f2eddc-91e3-4a79-8416-05c03f61bfa6" providerId="AD" clId="Web-{4E864684-8B4D-E3A1-604D-06D6246709CF}" dt="2022-06-28T14:41:11.769" v="43" actId="14100"/>
          <ac:cxnSpMkLst>
            <pc:docMk/>
            <pc:sldMk cId="4190972837" sldId="561"/>
            <ac:cxnSpMk id="7" creationId="{21DD6A88-5D8D-225F-458A-9D3DC65E0E07}"/>
          </ac:cxnSpMkLst>
        </pc:cxnChg>
      </pc:sldChg>
      <pc:sldChg chg="addSp modSp">
        <pc:chgData name="moroga" userId="S::moroga_gmail.com#ext#@ifrcorg.onmicrosoft.com::b0f2eddc-91e3-4a79-8416-05c03f61bfa6" providerId="AD" clId="Web-{4E864684-8B4D-E3A1-604D-06D6246709CF}" dt="2022-06-28T14:38:57.922" v="26" actId="14100"/>
        <pc:sldMkLst>
          <pc:docMk/>
          <pc:sldMk cId="1507378992" sldId="562"/>
        </pc:sldMkLst>
        <pc:cxnChg chg="add mod">
          <ac:chgData name="moroga" userId="S::moroga_gmail.com#ext#@ifrcorg.onmicrosoft.com::b0f2eddc-91e3-4a79-8416-05c03f61bfa6" providerId="AD" clId="Web-{4E864684-8B4D-E3A1-604D-06D6246709CF}" dt="2022-06-28T14:38:57.922" v="26" actId="14100"/>
          <ac:cxnSpMkLst>
            <pc:docMk/>
            <pc:sldMk cId="1507378992" sldId="562"/>
            <ac:cxnSpMk id="4" creationId="{2387C333-0133-5F5A-9318-F2864562BB8B}"/>
          </ac:cxnSpMkLst>
        </pc:cxnChg>
      </pc:sldChg>
    </pc:docChg>
  </pc:docChgLst>
  <pc:docChgLst>
    <pc:chgData name="moroga" userId="S::moroga_gmail.com#ext#@ifrcorg.onmicrosoft.com::b0f2eddc-91e3-4a79-8416-05c03f61bfa6" providerId="AD" clId="Web-{90DF1F1E-3BA8-7D4F-A622-82BBF84B57F1}"/>
    <pc:docChg chg="modSld">
      <pc:chgData name="moroga" userId="S::moroga_gmail.com#ext#@ifrcorg.onmicrosoft.com::b0f2eddc-91e3-4a79-8416-05c03f61bfa6" providerId="AD" clId="Web-{90DF1F1E-3BA8-7D4F-A622-82BBF84B57F1}" dt="2022-04-25T18:12:16.241" v="79" actId="20577"/>
      <pc:docMkLst>
        <pc:docMk/>
      </pc:docMkLst>
      <pc:sldChg chg="modSp">
        <pc:chgData name="moroga" userId="S::moroga_gmail.com#ext#@ifrcorg.onmicrosoft.com::b0f2eddc-91e3-4a79-8416-05c03f61bfa6" providerId="AD" clId="Web-{90DF1F1E-3BA8-7D4F-A622-82BBF84B57F1}" dt="2022-04-25T18:12:16.241" v="79" actId="20577"/>
        <pc:sldMkLst>
          <pc:docMk/>
          <pc:sldMk cId="1123490487" sldId="264"/>
        </pc:sldMkLst>
        <pc:spChg chg="mod">
          <ac:chgData name="moroga" userId="S::moroga_gmail.com#ext#@ifrcorg.onmicrosoft.com::b0f2eddc-91e3-4a79-8416-05c03f61bfa6" providerId="AD" clId="Web-{90DF1F1E-3BA8-7D4F-A622-82BBF84B57F1}" dt="2022-04-25T18:12:16.241" v="79" actId="20577"/>
          <ac:spMkLst>
            <pc:docMk/>
            <pc:sldMk cId="1123490487" sldId="264"/>
            <ac:spMk id="3" creationId="{33DA147D-C0F0-40FE-8F7A-29E84E211882}"/>
          </ac:spMkLst>
        </pc:spChg>
      </pc:sldChg>
    </pc:docChg>
  </pc:docChgLst>
  <pc:docChgLst>
    <pc:chgData name="moroga" userId="S::moroga_gmail.com#ext#@ifrcorg.onmicrosoft.com::b0f2eddc-91e3-4a79-8416-05c03f61bfa6" providerId="AD" clId="Web-{2F48D6DB-EFCF-F19E-160A-205BD5CC6DBB}"/>
    <pc:docChg chg="modSld">
      <pc:chgData name="moroga" userId="S::moroga_gmail.com#ext#@ifrcorg.onmicrosoft.com::b0f2eddc-91e3-4a79-8416-05c03f61bfa6" providerId="AD" clId="Web-{2F48D6DB-EFCF-F19E-160A-205BD5CC6DBB}" dt="2022-05-16T14:55:21.429" v="19" actId="20577"/>
      <pc:docMkLst>
        <pc:docMk/>
      </pc:docMkLst>
      <pc:sldChg chg="modSp">
        <pc:chgData name="moroga" userId="S::moroga_gmail.com#ext#@ifrcorg.onmicrosoft.com::b0f2eddc-91e3-4a79-8416-05c03f61bfa6" providerId="AD" clId="Web-{2F48D6DB-EFCF-F19E-160A-205BD5CC6DBB}" dt="2022-05-16T14:55:21.429" v="19" actId="20577"/>
        <pc:sldMkLst>
          <pc:docMk/>
          <pc:sldMk cId="4190972837" sldId="561"/>
        </pc:sldMkLst>
        <pc:spChg chg="mod">
          <ac:chgData name="moroga" userId="S::moroga_gmail.com#ext#@ifrcorg.onmicrosoft.com::b0f2eddc-91e3-4a79-8416-05c03f61bfa6" providerId="AD" clId="Web-{2F48D6DB-EFCF-F19E-160A-205BD5CC6DBB}" dt="2022-05-16T14:55:21.429" v="19" actId="20577"/>
          <ac:spMkLst>
            <pc:docMk/>
            <pc:sldMk cId="4190972837" sldId="561"/>
            <ac:spMk id="2" creationId="{B787682B-E458-C522-CC80-A836F464B860}"/>
          </ac:spMkLst>
        </pc:spChg>
      </pc:sldChg>
    </pc:docChg>
  </pc:docChgLst>
  <pc:docChgLst>
    <pc:chgData name="moroga" userId="S::moroga_gmail.com#ext#@ifrcorg.onmicrosoft.com::b0f2eddc-91e3-4a79-8416-05c03f61bfa6" providerId="AD" clId="Web-{B7C1C864-6D3D-7018-DCA4-B06C5E2CC87D}"/>
    <pc:docChg chg="addSld delSld modSld sldOrd">
      <pc:chgData name="moroga" userId="S::moroga_gmail.com#ext#@ifrcorg.onmicrosoft.com::b0f2eddc-91e3-4a79-8416-05c03f61bfa6" providerId="AD" clId="Web-{B7C1C864-6D3D-7018-DCA4-B06C5E2CC87D}" dt="2022-06-28T12:51:45.696" v="50"/>
      <pc:docMkLst>
        <pc:docMk/>
      </pc:docMkLst>
      <pc:sldChg chg="modSp">
        <pc:chgData name="moroga" userId="S::moroga_gmail.com#ext#@ifrcorg.onmicrosoft.com::b0f2eddc-91e3-4a79-8416-05c03f61bfa6" providerId="AD" clId="Web-{B7C1C864-6D3D-7018-DCA4-B06C5E2CC87D}" dt="2022-06-28T12:48:29.753" v="47" actId="20577"/>
        <pc:sldMkLst>
          <pc:docMk/>
          <pc:sldMk cId="1123490487" sldId="264"/>
        </pc:sldMkLst>
        <pc:spChg chg="mod">
          <ac:chgData name="moroga" userId="S::moroga_gmail.com#ext#@ifrcorg.onmicrosoft.com::b0f2eddc-91e3-4a79-8416-05c03f61bfa6" providerId="AD" clId="Web-{B7C1C864-6D3D-7018-DCA4-B06C5E2CC87D}" dt="2022-06-28T12:48:29.753" v="47" actId="20577"/>
          <ac:spMkLst>
            <pc:docMk/>
            <pc:sldMk cId="1123490487" sldId="264"/>
            <ac:spMk id="3" creationId="{33DA147D-C0F0-40FE-8F7A-29E84E211882}"/>
          </ac:spMkLst>
        </pc:spChg>
      </pc:sldChg>
      <pc:sldChg chg="modSp add del ord">
        <pc:chgData name="moroga" userId="S::moroga_gmail.com#ext#@ifrcorg.onmicrosoft.com::b0f2eddc-91e3-4a79-8416-05c03f61bfa6" providerId="AD" clId="Web-{B7C1C864-6D3D-7018-DCA4-B06C5E2CC87D}" dt="2022-06-28T12:51:45.696" v="50"/>
        <pc:sldMkLst>
          <pc:docMk/>
          <pc:sldMk cId="4011871001" sldId="268"/>
        </pc:sldMkLst>
        <pc:spChg chg="mod">
          <ac:chgData name="moroga" userId="S::moroga_gmail.com#ext#@ifrcorg.onmicrosoft.com::b0f2eddc-91e3-4a79-8416-05c03f61bfa6" providerId="AD" clId="Web-{B7C1C864-6D3D-7018-DCA4-B06C5E2CC87D}" dt="2022-06-28T12:24:01.549" v="43" actId="20577"/>
          <ac:spMkLst>
            <pc:docMk/>
            <pc:sldMk cId="4011871001" sldId="268"/>
            <ac:spMk id="3" creationId="{410ACE99-E90E-4270-A88D-8E2DF5ED46BA}"/>
          </ac:spMkLst>
        </pc:spChg>
      </pc:sldChg>
      <pc:sldChg chg="addSp delSp modSp new">
        <pc:chgData name="moroga" userId="S::moroga_gmail.com#ext#@ifrcorg.onmicrosoft.com::b0f2eddc-91e3-4a79-8416-05c03f61bfa6" providerId="AD" clId="Web-{B7C1C864-6D3D-7018-DCA4-B06C5E2CC87D}" dt="2022-06-28T12:20:57.715" v="25"/>
        <pc:sldMkLst>
          <pc:docMk/>
          <pc:sldMk cId="1507378992" sldId="562"/>
        </pc:sldMkLst>
        <pc:spChg chg="mod">
          <ac:chgData name="moroga" userId="S::moroga_gmail.com#ext#@ifrcorg.onmicrosoft.com::b0f2eddc-91e3-4a79-8416-05c03f61bfa6" providerId="AD" clId="Web-{B7C1C864-6D3D-7018-DCA4-B06C5E2CC87D}" dt="2022-06-28T12:20:24.198" v="23" actId="20577"/>
          <ac:spMkLst>
            <pc:docMk/>
            <pc:sldMk cId="1507378992" sldId="562"/>
            <ac:spMk id="2" creationId="{B053C5BD-CAB3-94FA-4C64-069CDA060188}"/>
          </ac:spMkLst>
        </pc:spChg>
        <pc:spChg chg="add del">
          <ac:chgData name="moroga" userId="S::moroga_gmail.com#ext#@ifrcorg.onmicrosoft.com::b0f2eddc-91e3-4a79-8416-05c03f61bfa6" providerId="AD" clId="Web-{B7C1C864-6D3D-7018-DCA4-B06C5E2CC87D}" dt="2022-06-28T12:18:40.413" v="5"/>
          <ac:spMkLst>
            <pc:docMk/>
            <pc:sldMk cId="1507378992" sldId="562"/>
            <ac:spMk id="3" creationId="{78E2DEBF-351F-BB5C-54C6-9B48BA979090}"/>
          </ac:spMkLst>
        </pc:spChg>
        <pc:picChg chg="add del mod ord">
          <ac:chgData name="moroga" userId="S::moroga_gmail.com#ext#@ifrcorg.onmicrosoft.com::b0f2eddc-91e3-4a79-8416-05c03f61bfa6" providerId="AD" clId="Web-{B7C1C864-6D3D-7018-DCA4-B06C5E2CC87D}" dt="2022-06-28T12:18:15.725" v="4"/>
          <ac:picMkLst>
            <pc:docMk/>
            <pc:sldMk cId="1507378992" sldId="562"/>
            <ac:picMk id="4" creationId="{C7216849-3D81-EDA7-D580-5AFF3C58E05A}"/>
          </ac:picMkLst>
        </pc:picChg>
        <pc:picChg chg="add del mod">
          <ac:chgData name="moroga" userId="S::moroga_gmail.com#ext#@ifrcorg.onmicrosoft.com::b0f2eddc-91e3-4a79-8416-05c03f61bfa6" providerId="AD" clId="Web-{B7C1C864-6D3D-7018-DCA4-B06C5E2CC87D}" dt="2022-06-28T12:18:14.725" v="3"/>
          <ac:picMkLst>
            <pc:docMk/>
            <pc:sldMk cId="1507378992" sldId="562"/>
            <ac:picMk id="5" creationId="{5FA3B5AE-53C6-18E5-979C-C87F0188D2F6}"/>
          </ac:picMkLst>
        </pc:picChg>
        <pc:picChg chg="add mod ord">
          <ac:chgData name="moroga" userId="S::moroga_gmail.com#ext#@ifrcorg.onmicrosoft.com::b0f2eddc-91e3-4a79-8416-05c03f61bfa6" providerId="AD" clId="Web-{B7C1C864-6D3D-7018-DCA4-B06C5E2CC87D}" dt="2022-06-28T12:18:40.413" v="5"/>
          <ac:picMkLst>
            <pc:docMk/>
            <pc:sldMk cId="1507378992" sldId="562"/>
            <ac:picMk id="6" creationId="{98C956D5-3B4F-3726-610F-90367A7476EC}"/>
          </ac:picMkLst>
        </pc:picChg>
        <pc:picChg chg="add del mod">
          <ac:chgData name="moroga" userId="S::moroga_gmail.com#ext#@ifrcorg.onmicrosoft.com::b0f2eddc-91e3-4a79-8416-05c03f61bfa6" providerId="AD" clId="Web-{B7C1C864-6D3D-7018-DCA4-B06C5E2CC87D}" dt="2022-06-28T12:20:57.715" v="25"/>
          <ac:picMkLst>
            <pc:docMk/>
            <pc:sldMk cId="1507378992" sldId="562"/>
            <ac:picMk id="7" creationId="{2B374268-D95E-38A4-18AC-1DD109E3FFB2}"/>
          </ac:picMkLst>
        </pc:picChg>
        <pc:picChg chg="add del mod">
          <ac:chgData name="moroga" userId="S::moroga_gmail.com#ext#@ifrcorg.onmicrosoft.com::b0f2eddc-91e3-4a79-8416-05c03f61bfa6" providerId="AD" clId="Web-{B7C1C864-6D3D-7018-DCA4-B06C5E2CC87D}" dt="2022-06-28T12:20:54.199" v="24"/>
          <ac:picMkLst>
            <pc:docMk/>
            <pc:sldMk cId="1507378992" sldId="562"/>
            <ac:picMk id="8" creationId="{22B6C3B6-1A2B-D7F8-1F05-6A63C2986BDA}"/>
          </ac:picMkLst>
        </pc:picChg>
      </pc:sldChg>
      <pc:sldChg chg="addSp delSp modSp new del">
        <pc:chgData name="moroga" userId="S::moroga_gmail.com#ext#@ifrcorg.onmicrosoft.com::b0f2eddc-91e3-4a79-8416-05c03f61bfa6" providerId="AD" clId="Web-{B7C1C864-6D3D-7018-DCA4-B06C5E2CC87D}" dt="2022-06-28T12:25:08.567" v="46"/>
        <pc:sldMkLst>
          <pc:docMk/>
          <pc:sldMk cId="2553343342" sldId="563"/>
        </pc:sldMkLst>
        <pc:spChg chg="del">
          <ac:chgData name="moroga" userId="S::moroga_gmail.com#ext#@ifrcorg.onmicrosoft.com::b0f2eddc-91e3-4a79-8416-05c03f61bfa6" providerId="AD" clId="Web-{B7C1C864-6D3D-7018-DCA4-B06C5E2CC87D}" dt="2022-06-28T12:24:51.895" v="45"/>
          <ac:spMkLst>
            <pc:docMk/>
            <pc:sldMk cId="2553343342" sldId="563"/>
            <ac:spMk id="3" creationId="{F53A53A3-98E3-9ABB-060C-763ADB577635}"/>
          </ac:spMkLst>
        </pc:spChg>
        <pc:picChg chg="add mod ord">
          <ac:chgData name="moroga" userId="S::moroga_gmail.com#ext#@ifrcorg.onmicrosoft.com::b0f2eddc-91e3-4a79-8416-05c03f61bfa6" providerId="AD" clId="Web-{B7C1C864-6D3D-7018-DCA4-B06C5E2CC87D}" dt="2022-06-28T12:24:51.895" v="45"/>
          <ac:picMkLst>
            <pc:docMk/>
            <pc:sldMk cId="2553343342" sldId="563"/>
            <ac:picMk id="4" creationId="{B60D8A83-7706-A639-5D87-9CD096343919}"/>
          </ac:picMkLst>
        </pc:picChg>
      </pc:sldChg>
    </pc:docChg>
  </pc:docChgLst>
  <pc:docChgLst>
    <pc:chgData name="Guest User" userId="S::urn:spo:anon#9e6d4271d1138eab7c7937fd05940304e85f604e567ecedb924829e6a840756d::" providerId="AD" clId="Web-{8B94C817-5C1F-07D2-B733-A842B20D5A39}"/>
    <pc:docChg chg="addSld delSld modSld">
      <pc:chgData name="Guest User" userId="S::urn:spo:anon#9e6d4271d1138eab7c7937fd05940304e85f604e567ecedb924829e6a840756d::" providerId="AD" clId="Web-{8B94C817-5C1F-07D2-B733-A842B20D5A39}" dt="2022-09-30T11:32:11.607" v="89" actId="20577"/>
      <pc:docMkLst>
        <pc:docMk/>
      </pc:docMkLst>
      <pc:sldChg chg="modSp">
        <pc:chgData name="Guest User" userId="S::urn:spo:anon#9e6d4271d1138eab7c7937fd05940304e85f604e567ecedb924829e6a840756d::" providerId="AD" clId="Web-{8B94C817-5C1F-07D2-B733-A842B20D5A39}" dt="2022-09-30T11:23:33.289" v="59" actId="20577"/>
        <pc:sldMkLst>
          <pc:docMk/>
          <pc:sldMk cId="1049116158" sldId="261"/>
        </pc:sldMkLst>
        <pc:spChg chg="mod">
          <ac:chgData name="Guest User" userId="S::urn:spo:anon#9e6d4271d1138eab7c7937fd05940304e85f604e567ecedb924829e6a840756d::" providerId="AD" clId="Web-{8B94C817-5C1F-07D2-B733-A842B20D5A39}" dt="2022-09-30T11:23:33.289" v="59" actId="20577"/>
          <ac:spMkLst>
            <pc:docMk/>
            <pc:sldMk cId="1049116158" sldId="261"/>
            <ac:spMk id="3" creationId="{1A32AC77-92C5-4B1D-A032-085B674348CE}"/>
          </ac:spMkLst>
        </pc:spChg>
      </pc:sldChg>
      <pc:sldChg chg="modSp">
        <pc:chgData name="Guest User" userId="S::urn:spo:anon#9e6d4271d1138eab7c7937fd05940304e85f604e567ecedb924829e6a840756d::" providerId="AD" clId="Web-{8B94C817-5C1F-07D2-B733-A842B20D5A39}" dt="2022-09-30T11:24:17.869" v="63" actId="20577"/>
        <pc:sldMkLst>
          <pc:docMk/>
          <pc:sldMk cId="2066286738" sldId="262"/>
        </pc:sldMkLst>
        <pc:spChg chg="mod">
          <ac:chgData name="Guest User" userId="S::urn:spo:anon#9e6d4271d1138eab7c7937fd05940304e85f604e567ecedb924829e6a840756d::" providerId="AD" clId="Web-{8B94C817-5C1F-07D2-B733-A842B20D5A39}" dt="2022-09-30T11:24:17.869" v="63" actId="20577"/>
          <ac:spMkLst>
            <pc:docMk/>
            <pc:sldMk cId="2066286738" sldId="262"/>
            <ac:spMk id="3" creationId="{D75AF2F8-66EE-4C89-9319-1ED3B0481874}"/>
          </ac:spMkLst>
        </pc:spChg>
      </pc:sldChg>
      <pc:sldChg chg="modSp">
        <pc:chgData name="Guest User" userId="S::urn:spo:anon#9e6d4271d1138eab7c7937fd05940304e85f604e567ecedb924829e6a840756d::" providerId="AD" clId="Web-{8B94C817-5C1F-07D2-B733-A842B20D5A39}" dt="2022-09-30T11:20:21.203" v="15" actId="20577"/>
        <pc:sldMkLst>
          <pc:docMk/>
          <pc:sldMk cId="1123490487" sldId="264"/>
        </pc:sldMkLst>
        <pc:spChg chg="mod">
          <ac:chgData name="Guest User" userId="S::urn:spo:anon#9e6d4271d1138eab7c7937fd05940304e85f604e567ecedb924829e6a840756d::" providerId="AD" clId="Web-{8B94C817-5C1F-07D2-B733-A842B20D5A39}" dt="2022-09-30T11:20:21.203" v="15" actId="20577"/>
          <ac:spMkLst>
            <pc:docMk/>
            <pc:sldMk cId="1123490487" sldId="264"/>
            <ac:spMk id="3" creationId="{33DA147D-C0F0-40FE-8F7A-29E84E211882}"/>
          </ac:spMkLst>
        </pc:spChg>
      </pc:sldChg>
      <pc:sldChg chg="modSp">
        <pc:chgData name="Guest User" userId="S::urn:spo:anon#9e6d4271d1138eab7c7937fd05940304e85f604e567ecedb924829e6a840756d::" providerId="AD" clId="Web-{8B94C817-5C1F-07D2-B733-A842B20D5A39}" dt="2022-09-30T11:25:56.764" v="82" actId="20577"/>
        <pc:sldMkLst>
          <pc:docMk/>
          <pc:sldMk cId="2484257430" sldId="563"/>
        </pc:sldMkLst>
        <pc:spChg chg="mod">
          <ac:chgData name="Guest User" userId="S::urn:spo:anon#9e6d4271d1138eab7c7937fd05940304e85f604e567ecedb924829e6a840756d::" providerId="AD" clId="Web-{8B94C817-5C1F-07D2-B733-A842B20D5A39}" dt="2022-09-30T11:25:56.764" v="82" actId="20577"/>
          <ac:spMkLst>
            <pc:docMk/>
            <pc:sldMk cId="2484257430" sldId="563"/>
            <ac:spMk id="5" creationId="{3FF06DC5-5174-EFF4-84B6-1D241E84B3EB}"/>
          </ac:spMkLst>
        </pc:spChg>
      </pc:sldChg>
      <pc:sldChg chg="modSp">
        <pc:chgData name="Guest User" userId="S::urn:spo:anon#9e6d4271d1138eab7c7937fd05940304e85f604e567ecedb924829e6a840756d::" providerId="AD" clId="Web-{8B94C817-5C1F-07D2-B733-A842B20D5A39}" dt="2022-09-30T11:32:11.607" v="89" actId="20577"/>
        <pc:sldMkLst>
          <pc:docMk/>
          <pc:sldMk cId="2652891678" sldId="565"/>
        </pc:sldMkLst>
        <pc:spChg chg="mod">
          <ac:chgData name="Guest User" userId="S::urn:spo:anon#9e6d4271d1138eab7c7937fd05940304e85f604e567ecedb924829e6a840756d::" providerId="AD" clId="Web-{8B94C817-5C1F-07D2-B733-A842B20D5A39}" dt="2022-09-30T11:32:11.607" v="89" actId="20577"/>
          <ac:spMkLst>
            <pc:docMk/>
            <pc:sldMk cId="2652891678" sldId="565"/>
            <ac:spMk id="5" creationId="{7E73DDF1-7366-41D2-400D-D52F3AAB2926}"/>
          </ac:spMkLst>
        </pc:spChg>
      </pc:sldChg>
      <pc:sldChg chg="new del">
        <pc:chgData name="Guest User" userId="S::urn:spo:anon#9e6d4271d1138eab7c7937fd05940304e85f604e567ecedb924829e6a840756d::" providerId="AD" clId="Web-{8B94C817-5C1F-07D2-B733-A842B20D5A39}" dt="2022-09-30T11:24:32.541" v="65"/>
        <pc:sldMkLst>
          <pc:docMk/>
          <pc:sldMk cId="1144543774" sldId="567"/>
        </pc:sldMkLst>
      </pc:sldChg>
    </pc:docChg>
  </pc:docChgLst>
  <pc:docChgLst>
    <pc:chgData name="moroga" userId="S::moroga_gmail.com#ext#@ifrcorg.onmicrosoft.com::b0f2eddc-91e3-4a79-8416-05c03f61bfa6" providerId="AD" clId="Web-{5405E343-DE58-44DC-FD97-67F305E514E7}"/>
    <pc:docChg chg="modSld">
      <pc:chgData name="moroga" userId="S::moroga_gmail.com#ext#@ifrcorg.onmicrosoft.com::b0f2eddc-91e3-4a79-8416-05c03f61bfa6" providerId="AD" clId="Web-{5405E343-DE58-44DC-FD97-67F305E514E7}" dt="2022-05-16T16:20:31.193" v="6" actId="20577"/>
      <pc:docMkLst>
        <pc:docMk/>
      </pc:docMkLst>
      <pc:sldChg chg="modSp">
        <pc:chgData name="moroga" userId="S::moroga_gmail.com#ext#@ifrcorg.onmicrosoft.com::b0f2eddc-91e3-4a79-8416-05c03f61bfa6" providerId="AD" clId="Web-{5405E343-DE58-44DC-FD97-67F305E514E7}" dt="2022-05-16T16:20:31.193" v="6" actId="20577"/>
        <pc:sldMkLst>
          <pc:docMk/>
          <pc:sldMk cId="4190972837" sldId="561"/>
        </pc:sldMkLst>
        <pc:spChg chg="mod">
          <ac:chgData name="moroga" userId="S::moroga_gmail.com#ext#@ifrcorg.onmicrosoft.com::b0f2eddc-91e3-4a79-8416-05c03f61bfa6" providerId="AD" clId="Web-{5405E343-DE58-44DC-FD97-67F305E514E7}" dt="2022-05-16T16:20:31.193" v="6" actId="20577"/>
          <ac:spMkLst>
            <pc:docMk/>
            <pc:sldMk cId="4190972837" sldId="561"/>
            <ac:spMk id="3" creationId="{6FAE46F1-E966-D34A-9D71-69179D40AA02}"/>
          </ac:spMkLst>
        </pc:spChg>
      </pc:sldChg>
    </pc:docChg>
  </pc:docChgLst>
  <pc:docChgLst>
    <pc:chgData name="moroga" userId="S::moroga_gmail.com#ext#@ifrcorg.onmicrosoft.com::b0f2eddc-91e3-4a79-8416-05c03f61bfa6" providerId="AD" clId="Web-{1B630F64-9852-7852-BCF8-1037FCB2F9CD}"/>
    <pc:docChg chg="modSld">
      <pc:chgData name="moroga" userId="S::moroga_gmail.com#ext#@ifrcorg.onmicrosoft.com::b0f2eddc-91e3-4a79-8416-05c03f61bfa6" providerId="AD" clId="Web-{1B630F64-9852-7852-BCF8-1037FCB2F9CD}" dt="2022-05-19T11:50:23.724" v="9" actId="20577"/>
      <pc:docMkLst>
        <pc:docMk/>
      </pc:docMkLst>
      <pc:sldChg chg="modSp">
        <pc:chgData name="moroga" userId="S::moroga_gmail.com#ext#@ifrcorg.onmicrosoft.com::b0f2eddc-91e3-4a79-8416-05c03f61bfa6" providerId="AD" clId="Web-{1B630F64-9852-7852-BCF8-1037FCB2F9CD}" dt="2022-05-19T11:50:23.724" v="9" actId="20577"/>
        <pc:sldMkLst>
          <pc:docMk/>
          <pc:sldMk cId="1123490487" sldId="264"/>
        </pc:sldMkLst>
        <pc:spChg chg="mod">
          <ac:chgData name="moroga" userId="S::moroga_gmail.com#ext#@ifrcorg.onmicrosoft.com::b0f2eddc-91e3-4a79-8416-05c03f61bfa6" providerId="AD" clId="Web-{1B630F64-9852-7852-BCF8-1037FCB2F9CD}" dt="2022-05-19T11:50:23.724" v="9" actId="20577"/>
          <ac:spMkLst>
            <pc:docMk/>
            <pc:sldMk cId="1123490487" sldId="264"/>
            <ac:spMk id="3" creationId="{33DA147D-C0F0-40FE-8F7A-29E84E211882}"/>
          </ac:spMkLst>
        </pc:spChg>
      </pc:sldChg>
    </pc:docChg>
  </pc:docChgLst>
  <pc:docChgLst>
    <pc:chgData name="Guest User" userId="S::urn:spo:anon#9e6d4271d1138eab7c7937fd05940304e85f604e567ecedb924829e6a840756d::" providerId="AD" clId="Web-{A71C0B33-F3EA-D1E9-1833-FC28B0CE81FB}"/>
    <pc:docChg chg="modSld">
      <pc:chgData name="Guest User" userId="S::urn:spo:anon#9e6d4271d1138eab7c7937fd05940304e85f604e567ecedb924829e6a840756d::" providerId="AD" clId="Web-{A71C0B33-F3EA-D1E9-1833-FC28B0CE81FB}" dt="2023-01-17T16:51:34.638" v="2" actId="20577"/>
      <pc:docMkLst>
        <pc:docMk/>
      </pc:docMkLst>
      <pc:sldChg chg="modSp">
        <pc:chgData name="Guest User" userId="S::urn:spo:anon#9e6d4271d1138eab7c7937fd05940304e85f604e567ecedb924829e6a840756d::" providerId="AD" clId="Web-{A71C0B33-F3EA-D1E9-1833-FC28B0CE81FB}" dt="2023-01-17T16:51:34.638" v="2" actId="20577"/>
        <pc:sldMkLst>
          <pc:docMk/>
          <pc:sldMk cId="2066286738" sldId="262"/>
        </pc:sldMkLst>
        <pc:spChg chg="mod">
          <ac:chgData name="Guest User" userId="S::urn:spo:anon#9e6d4271d1138eab7c7937fd05940304e85f604e567ecedb924829e6a840756d::" providerId="AD" clId="Web-{A71C0B33-F3EA-D1E9-1833-FC28B0CE81FB}" dt="2023-01-17T16:51:34.638" v="2" actId="20577"/>
          <ac:spMkLst>
            <pc:docMk/>
            <pc:sldMk cId="2066286738" sldId="262"/>
            <ac:spMk id="3" creationId="{D75AF2F8-66EE-4C89-9319-1ED3B0481874}"/>
          </ac:spMkLst>
        </pc:spChg>
      </pc:sldChg>
    </pc:docChg>
  </pc:docChgLst>
  <pc:docChgLst>
    <pc:chgData name="Guest User" userId="S::urn:spo:anon#9e6d4271d1138eab7c7937fd05940304e85f604e567ecedb924829e6a840756d::" providerId="AD" clId="Web-{B02C6256-E0D3-2801-3007-2F83510FCEF4}"/>
    <pc:docChg chg="modSld">
      <pc:chgData name="Guest User" userId="S::urn:spo:anon#9e6d4271d1138eab7c7937fd05940304e85f604e567ecedb924829e6a840756d::" providerId="AD" clId="Web-{B02C6256-E0D3-2801-3007-2F83510FCEF4}" dt="2022-09-30T15:23:33.713" v="113" actId="20577"/>
      <pc:docMkLst>
        <pc:docMk/>
      </pc:docMkLst>
      <pc:sldChg chg="modSp">
        <pc:chgData name="Guest User" userId="S::urn:spo:anon#9e6d4271d1138eab7c7937fd05940304e85f604e567ecedb924829e6a840756d::" providerId="AD" clId="Web-{B02C6256-E0D3-2801-3007-2F83510FCEF4}" dt="2022-09-30T15:23:33.713" v="113" actId="20577"/>
        <pc:sldMkLst>
          <pc:docMk/>
          <pc:sldMk cId="2051629600" sldId="260"/>
        </pc:sldMkLst>
        <pc:spChg chg="mod">
          <ac:chgData name="Guest User" userId="S::urn:spo:anon#9e6d4271d1138eab7c7937fd05940304e85f604e567ecedb924829e6a840756d::" providerId="AD" clId="Web-{B02C6256-E0D3-2801-3007-2F83510FCEF4}" dt="2022-09-30T15:23:33.713" v="113" actId="20577"/>
          <ac:spMkLst>
            <pc:docMk/>
            <pc:sldMk cId="2051629600" sldId="260"/>
            <ac:spMk id="3" creationId="{228169EA-AD28-4EAA-B32B-FF45CD33E278}"/>
          </ac:spMkLst>
        </pc:spChg>
      </pc:sldChg>
    </pc:docChg>
  </pc:docChgLst>
  <pc:docChgLst>
    <pc:chgData name="Guest User" userId="S::urn:spo:anon#9e6d4271d1138eab7c7937fd05940304e85f604e567ecedb924829e6a840756d::" providerId="AD" clId="Web-{DBD495A2-8F85-6DBA-E85E-EA114B5455F1}"/>
    <pc:docChg chg="modSld">
      <pc:chgData name="Guest User" userId="S::urn:spo:anon#9e6d4271d1138eab7c7937fd05940304e85f604e567ecedb924829e6a840756d::" providerId="AD" clId="Web-{DBD495A2-8F85-6DBA-E85E-EA114B5455F1}" dt="2022-09-30T12:03:45.603" v="3" actId="20577"/>
      <pc:docMkLst>
        <pc:docMk/>
      </pc:docMkLst>
      <pc:sldChg chg="modSp">
        <pc:chgData name="Guest User" userId="S::urn:spo:anon#9e6d4271d1138eab7c7937fd05940304e85f604e567ecedb924829e6a840756d::" providerId="AD" clId="Web-{DBD495A2-8F85-6DBA-E85E-EA114B5455F1}" dt="2022-09-30T12:03:45.603" v="3" actId="20577"/>
        <pc:sldMkLst>
          <pc:docMk/>
          <pc:sldMk cId="1123490487" sldId="264"/>
        </pc:sldMkLst>
        <pc:spChg chg="mod">
          <ac:chgData name="Guest User" userId="S::urn:spo:anon#9e6d4271d1138eab7c7937fd05940304e85f604e567ecedb924829e6a840756d::" providerId="AD" clId="Web-{DBD495A2-8F85-6DBA-E85E-EA114B5455F1}" dt="2022-09-30T12:03:45.603" v="3" actId="20577"/>
          <ac:spMkLst>
            <pc:docMk/>
            <pc:sldMk cId="1123490487" sldId="264"/>
            <ac:spMk id="3" creationId="{33DA147D-C0F0-40FE-8F7A-29E84E211882}"/>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50D0025-420C-4722-BEFD-91F7D6779C74}" type="datetimeFigureOut">
              <a:rPr lang="en-US" smtClean="0"/>
              <a:t>1/18/23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D5D6C17-959B-4072-8A5C-FDEFF72E601C}" type="slidenum">
              <a:rPr lang="en-US" smtClean="0"/>
              <a:t>‹#›</a:t>
            </a:fld>
            <a:endParaRPr lang="en-US"/>
          </a:p>
        </p:txBody>
      </p:sp>
    </p:spTree>
    <p:extLst>
      <p:ext uri="{BB962C8B-B14F-4D97-AF65-F5344CB8AC3E}">
        <p14:creationId xmlns:p14="http://schemas.microsoft.com/office/powerpoint/2010/main" val="32013467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activity will focus on points to do with the vaccine itself that are in this module. The idea would be for the volunteers to develop a repertoire of responses and to anticipate follow up questions of the population.</a:t>
            </a:r>
          </a:p>
          <a:p>
            <a:r>
              <a:rPr lang="en-US" dirty="0"/>
              <a:t>I don’t like injections</a:t>
            </a:r>
          </a:p>
          <a:p>
            <a:r>
              <a:rPr lang="en-US" dirty="0"/>
              <a:t>People tell me it tastes bad</a:t>
            </a:r>
          </a:p>
          <a:p>
            <a:r>
              <a:rPr lang="en-US" dirty="0"/>
              <a:t>The government always sends expired doses</a:t>
            </a:r>
          </a:p>
          <a:p>
            <a:r>
              <a:rPr lang="en-US" dirty="0"/>
              <a:t>Someone told me it does not help children</a:t>
            </a:r>
          </a:p>
          <a:p>
            <a:r>
              <a:rPr lang="en-US" dirty="0"/>
              <a:t>Why is the vaccine just being given in our area</a:t>
            </a:r>
          </a:p>
          <a:p>
            <a:r>
              <a:rPr lang="en-US" dirty="0"/>
              <a:t>Why do we have to take two doses ..</a:t>
            </a:r>
          </a:p>
          <a:p>
            <a:r>
              <a:rPr lang="en-US" dirty="0"/>
              <a:t>They do not have a proper storage facility at the local health </a:t>
            </a:r>
            <a:r>
              <a:rPr lang="en-US" dirty="0" err="1"/>
              <a:t>centre</a:t>
            </a:r>
            <a:endParaRPr lang="en-US" dirty="0"/>
          </a:p>
        </p:txBody>
      </p:sp>
      <p:sp>
        <p:nvSpPr>
          <p:cNvPr id="4" name="Slide Number Placeholder 3"/>
          <p:cNvSpPr>
            <a:spLocks noGrp="1"/>
          </p:cNvSpPr>
          <p:nvPr>
            <p:ph type="sldNum" sz="quarter" idx="5"/>
          </p:nvPr>
        </p:nvSpPr>
        <p:spPr/>
        <p:txBody>
          <a:bodyPr/>
          <a:lstStyle/>
          <a:p>
            <a:fld id="{2D5D6C17-959B-4072-8A5C-FDEFF72E601C}" type="slidenum">
              <a:rPr lang="en-US" smtClean="0"/>
              <a:t>14</a:t>
            </a:fld>
            <a:endParaRPr lang="en-US"/>
          </a:p>
        </p:txBody>
      </p:sp>
    </p:spTree>
    <p:extLst>
      <p:ext uri="{BB962C8B-B14F-4D97-AF65-F5344CB8AC3E}">
        <p14:creationId xmlns:p14="http://schemas.microsoft.com/office/powerpoint/2010/main" val="29417127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2C065A-E3D4-4D7F-9F24-2FB830640C9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4D1696A-C249-421A-A27C-B31E588542E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8CAFFF8-7FDA-4D4D-AC77-DA173C9977AD}"/>
              </a:ext>
            </a:extLst>
          </p:cNvPr>
          <p:cNvSpPr>
            <a:spLocks noGrp="1"/>
          </p:cNvSpPr>
          <p:nvPr>
            <p:ph type="dt" sz="half" idx="10"/>
          </p:nvPr>
        </p:nvSpPr>
        <p:spPr/>
        <p:txBody>
          <a:bodyPr/>
          <a:lstStyle/>
          <a:p>
            <a:fld id="{2FC1D71F-3B4B-4F36-A47F-57CA339625A4}" type="datetimeFigureOut">
              <a:rPr lang="en-US" smtClean="0"/>
              <a:t>1/18/23</a:t>
            </a:fld>
            <a:endParaRPr lang="en-US"/>
          </a:p>
        </p:txBody>
      </p:sp>
      <p:sp>
        <p:nvSpPr>
          <p:cNvPr id="5" name="Footer Placeholder 4">
            <a:extLst>
              <a:ext uri="{FF2B5EF4-FFF2-40B4-BE49-F238E27FC236}">
                <a16:creationId xmlns:a16="http://schemas.microsoft.com/office/drawing/2014/main" id="{85117957-090B-44C6-A842-26032DA018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D94563-393C-4BCC-85B4-C2B0BE3B4098}"/>
              </a:ext>
            </a:extLst>
          </p:cNvPr>
          <p:cNvSpPr>
            <a:spLocks noGrp="1"/>
          </p:cNvSpPr>
          <p:nvPr>
            <p:ph type="sldNum" sz="quarter" idx="12"/>
          </p:nvPr>
        </p:nvSpPr>
        <p:spPr/>
        <p:txBody>
          <a:bodyPr/>
          <a:lstStyle/>
          <a:p>
            <a:fld id="{7247C6D7-1EFE-485A-A6B6-FEC5FE601B0A}" type="slidenum">
              <a:rPr lang="en-US" smtClean="0"/>
              <a:t>‹#›</a:t>
            </a:fld>
            <a:endParaRPr lang="en-US"/>
          </a:p>
        </p:txBody>
      </p:sp>
    </p:spTree>
    <p:extLst>
      <p:ext uri="{BB962C8B-B14F-4D97-AF65-F5344CB8AC3E}">
        <p14:creationId xmlns:p14="http://schemas.microsoft.com/office/powerpoint/2010/main" val="6242009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A6279-2A7C-4DA9-8536-21C13A5E934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3E926AA-C7C5-4857-A600-599833B6EB3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551A28F-0556-4B4D-AE17-CC951741313F}"/>
              </a:ext>
            </a:extLst>
          </p:cNvPr>
          <p:cNvSpPr>
            <a:spLocks noGrp="1"/>
          </p:cNvSpPr>
          <p:nvPr>
            <p:ph type="dt" sz="half" idx="10"/>
          </p:nvPr>
        </p:nvSpPr>
        <p:spPr/>
        <p:txBody>
          <a:bodyPr/>
          <a:lstStyle/>
          <a:p>
            <a:fld id="{2FC1D71F-3B4B-4F36-A47F-57CA339625A4}" type="datetimeFigureOut">
              <a:rPr lang="en-US" smtClean="0"/>
              <a:t>1/18/23</a:t>
            </a:fld>
            <a:endParaRPr lang="en-US"/>
          </a:p>
        </p:txBody>
      </p:sp>
      <p:sp>
        <p:nvSpPr>
          <p:cNvPr id="5" name="Footer Placeholder 4">
            <a:extLst>
              <a:ext uri="{FF2B5EF4-FFF2-40B4-BE49-F238E27FC236}">
                <a16:creationId xmlns:a16="http://schemas.microsoft.com/office/drawing/2014/main" id="{3822D865-9AB7-4373-B0B1-6227DA7D409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373B4DD-1ED4-4FFF-B3A8-A6AC0A7DF714}"/>
              </a:ext>
            </a:extLst>
          </p:cNvPr>
          <p:cNvSpPr>
            <a:spLocks noGrp="1"/>
          </p:cNvSpPr>
          <p:nvPr>
            <p:ph type="sldNum" sz="quarter" idx="12"/>
          </p:nvPr>
        </p:nvSpPr>
        <p:spPr/>
        <p:txBody>
          <a:bodyPr/>
          <a:lstStyle/>
          <a:p>
            <a:fld id="{7247C6D7-1EFE-485A-A6B6-FEC5FE601B0A}" type="slidenum">
              <a:rPr lang="en-US" smtClean="0"/>
              <a:t>‹#›</a:t>
            </a:fld>
            <a:endParaRPr lang="en-US"/>
          </a:p>
        </p:txBody>
      </p:sp>
      <p:pic>
        <p:nvPicPr>
          <p:cNvPr id="7" name="Picture 6" descr="A picture containing text, clipart&#10;&#10;Description automatically generated">
            <a:extLst>
              <a:ext uri="{FF2B5EF4-FFF2-40B4-BE49-F238E27FC236}">
                <a16:creationId xmlns:a16="http://schemas.microsoft.com/office/drawing/2014/main" id="{7F9690E7-8EB0-D1AC-BF2B-D106CC4A50D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34490" y="6250696"/>
            <a:ext cx="1681008" cy="484358"/>
          </a:xfrm>
          <a:prstGeom prst="rect">
            <a:avLst/>
          </a:prstGeom>
        </p:spPr>
      </p:pic>
    </p:spTree>
    <p:extLst>
      <p:ext uri="{BB962C8B-B14F-4D97-AF65-F5344CB8AC3E}">
        <p14:creationId xmlns:p14="http://schemas.microsoft.com/office/powerpoint/2010/main" val="2777944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8D5C458-3D31-4201-AD61-FCAFF546D9C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C05A3D0-7243-4FAB-83A5-577DD963610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EFA3EA2-282D-4512-BC56-E0A29E79831B}"/>
              </a:ext>
            </a:extLst>
          </p:cNvPr>
          <p:cNvSpPr>
            <a:spLocks noGrp="1"/>
          </p:cNvSpPr>
          <p:nvPr>
            <p:ph type="dt" sz="half" idx="10"/>
          </p:nvPr>
        </p:nvSpPr>
        <p:spPr/>
        <p:txBody>
          <a:bodyPr/>
          <a:lstStyle/>
          <a:p>
            <a:fld id="{2FC1D71F-3B4B-4F36-A47F-57CA339625A4}" type="datetimeFigureOut">
              <a:rPr lang="en-US" smtClean="0"/>
              <a:t>1/18/23</a:t>
            </a:fld>
            <a:endParaRPr lang="en-US"/>
          </a:p>
        </p:txBody>
      </p:sp>
      <p:sp>
        <p:nvSpPr>
          <p:cNvPr id="5" name="Footer Placeholder 4">
            <a:extLst>
              <a:ext uri="{FF2B5EF4-FFF2-40B4-BE49-F238E27FC236}">
                <a16:creationId xmlns:a16="http://schemas.microsoft.com/office/drawing/2014/main" id="{1A4CDDD2-C503-47D9-BEC2-E34BE74AC05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1D54C81-9E10-4F6A-99BC-5A1C38A0F77B}"/>
              </a:ext>
            </a:extLst>
          </p:cNvPr>
          <p:cNvSpPr>
            <a:spLocks noGrp="1"/>
          </p:cNvSpPr>
          <p:nvPr>
            <p:ph type="sldNum" sz="quarter" idx="12"/>
          </p:nvPr>
        </p:nvSpPr>
        <p:spPr/>
        <p:txBody>
          <a:bodyPr/>
          <a:lstStyle/>
          <a:p>
            <a:fld id="{7247C6D7-1EFE-485A-A6B6-FEC5FE601B0A}" type="slidenum">
              <a:rPr lang="en-US" smtClean="0"/>
              <a:t>‹#›</a:t>
            </a:fld>
            <a:endParaRPr lang="en-US"/>
          </a:p>
        </p:txBody>
      </p:sp>
      <p:pic>
        <p:nvPicPr>
          <p:cNvPr id="7" name="Picture 6" descr="A picture containing text, clipart&#10;&#10;Description automatically generated">
            <a:extLst>
              <a:ext uri="{FF2B5EF4-FFF2-40B4-BE49-F238E27FC236}">
                <a16:creationId xmlns:a16="http://schemas.microsoft.com/office/drawing/2014/main" id="{177A4EA6-C47E-096B-DCC3-D693E7D5831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34490" y="6250696"/>
            <a:ext cx="1681008" cy="484358"/>
          </a:xfrm>
          <a:prstGeom prst="rect">
            <a:avLst/>
          </a:prstGeom>
        </p:spPr>
      </p:pic>
    </p:spTree>
    <p:extLst>
      <p:ext uri="{BB962C8B-B14F-4D97-AF65-F5344CB8AC3E}">
        <p14:creationId xmlns:p14="http://schemas.microsoft.com/office/powerpoint/2010/main" val="19484303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59E7D2-9558-404E-A2B4-6AF763B7087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96D10A0-9E2D-4B66-8FD4-24EC938D480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F3B98AF-3AFF-40CA-B027-C305B6220E58}"/>
              </a:ext>
            </a:extLst>
          </p:cNvPr>
          <p:cNvSpPr>
            <a:spLocks noGrp="1"/>
          </p:cNvSpPr>
          <p:nvPr>
            <p:ph type="dt" sz="half" idx="10"/>
          </p:nvPr>
        </p:nvSpPr>
        <p:spPr/>
        <p:txBody>
          <a:bodyPr/>
          <a:lstStyle/>
          <a:p>
            <a:fld id="{2FC1D71F-3B4B-4F36-A47F-57CA339625A4}" type="datetimeFigureOut">
              <a:rPr lang="en-US" smtClean="0"/>
              <a:t>1/18/23</a:t>
            </a:fld>
            <a:endParaRPr lang="en-US"/>
          </a:p>
        </p:txBody>
      </p:sp>
      <p:sp>
        <p:nvSpPr>
          <p:cNvPr id="5" name="Footer Placeholder 4">
            <a:extLst>
              <a:ext uri="{FF2B5EF4-FFF2-40B4-BE49-F238E27FC236}">
                <a16:creationId xmlns:a16="http://schemas.microsoft.com/office/drawing/2014/main" id="{288C1A20-F7F4-4217-9173-9D1131AFAD7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36DE5E8-EEFF-499E-982D-363B45142CD4}"/>
              </a:ext>
            </a:extLst>
          </p:cNvPr>
          <p:cNvSpPr>
            <a:spLocks noGrp="1"/>
          </p:cNvSpPr>
          <p:nvPr>
            <p:ph type="sldNum" sz="quarter" idx="12"/>
          </p:nvPr>
        </p:nvSpPr>
        <p:spPr/>
        <p:txBody>
          <a:bodyPr/>
          <a:lstStyle/>
          <a:p>
            <a:fld id="{7247C6D7-1EFE-485A-A6B6-FEC5FE601B0A}" type="slidenum">
              <a:rPr lang="en-US" smtClean="0"/>
              <a:t>‹#›</a:t>
            </a:fld>
            <a:endParaRPr lang="en-US"/>
          </a:p>
        </p:txBody>
      </p:sp>
      <p:pic>
        <p:nvPicPr>
          <p:cNvPr id="8" name="Picture 7" descr="A picture containing text, clipart&#10;&#10;Description automatically generated">
            <a:extLst>
              <a:ext uri="{FF2B5EF4-FFF2-40B4-BE49-F238E27FC236}">
                <a16:creationId xmlns:a16="http://schemas.microsoft.com/office/drawing/2014/main" id="{D3B54EBC-C3F1-2135-25F5-B67F315537D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34490" y="6250696"/>
            <a:ext cx="1681008" cy="484358"/>
          </a:xfrm>
          <a:prstGeom prst="rect">
            <a:avLst/>
          </a:prstGeom>
        </p:spPr>
      </p:pic>
    </p:spTree>
    <p:extLst>
      <p:ext uri="{BB962C8B-B14F-4D97-AF65-F5344CB8AC3E}">
        <p14:creationId xmlns:p14="http://schemas.microsoft.com/office/powerpoint/2010/main" val="21978238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87E793-AA70-4B01-ADFA-86304162014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596878E-00E0-45F4-8803-17C3CBE3953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1258AB3-011E-4799-B744-0F8A8047DCC7}"/>
              </a:ext>
            </a:extLst>
          </p:cNvPr>
          <p:cNvSpPr>
            <a:spLocks noGrp="1"/>
          </p:cNvSpPr>
          <p:nvPr>
            <p:ph type="dt" sz="half" idx="10"/>
          </p:nvPr>
        </p:nvSpPr>
        <p:spPr/>
        <p:txBody>
          <a:bodyPr/>
          <a:lstStyle/>
          <a:p>
            <a:fld id="{2FC1D71F-3B4B-4F36-A47F-57CA339625A4}" type="datetimeFigureOut">
              <a:rPr lang="en-US" smtClean="0"/>
              <a:t>1/18/23</a:t>
            </a:fld>
            <a:endParaRPr lang="en-US"/>
          </a:p>
        </p:txBody>
      </p:sp>
      <p:sp>
        <p:nvSpPr>
          <p:cNvPr id="5" name="Footer Placeholder 4">
            <a:extLst>
              <a:ext uri="{FF2B5EF4-FFF2-40B4-BE49-F238E27FC236}">
                <a16:creationId xmlns:a16="http://schemas.microsoft.com/office/drawing/2014/main" id="{EE469AD7-90F4-4C0B-BE87-734FD2A4B2F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11734EF-B075-43F0-B0E1-A388D631DEB7}"/>
              </a:ext>
            </a:extLst>
          </p:cNvPr>
          <p:cNvSpPr>
            <a:spLocks noGrp="1"/>
          </p:cNvSpPr>
          <p:nvPr>
            <p:ph type="sldNum" sz="quarter" idx="12"/>
          </p:nvPr>
        </p:nvSpPr>
        <p:spPr/>
        <p:txBody>
          <a:bodyPr/>
          <a:lstStyle/>
          <a:p>
            <a:fld id="{7247C6D7-1EFE-485A-A6B6-FEC5FE601B0A}" type="slidenum">
              <a:rPr lang="en-US" smtClean="0"/>
              <a:t>‹#›</a:t>
            </a:fld>
            <a:endParaRPr lang="en-US"/>
          </a:p>
        </p:txBody>
      </p:sp>
      <p:pic>
        <p:nvPicPr>
          <p:cNvPr id="7" name="Picture 6" descr="A picture containing text, clipart&#10;&#10;Description automatically generated">
            <a:extLst>
              <a:ext uri="{FF2B5EF4-FFF2-40B4-BE49-F238E27FC236}">
                <a16:creationId xmlns:a16="http://schemas.microsoft.com/office/drawing/2014/main" id="{45990260-5ADC-D5B8-2C38-6ECBAD10400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34490" y="6250696"/>
            <a:ext cx="1681008" cy="484358"/>
          </a:xfrm>
          <a:prstGeom prst="rect">
            <a:avLst/>
          </a:prstGeom>
        </p:spPr>
      </p:pic>
    </p:spTree>
    <p:extLst>
      <p:ext uri="{BB962C8B-B14F-4D97-AF65-F5344CB8AC3E}">
        <p14:creationId xmlns:p14="http://schemas.microsoft.com/office/powerpoint/2010/main" val="4095555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52F2A0-6D94-4A41-94FE-63E0E7DCF17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FD179CE-1038-4571-8906-164D9E21CCB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4EF82A2-856D-4B15-8CBE-1C714881CA1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A97E7F7-0B4F-4279-BD53-75FE42FDA340}"/>
              </a:ext>
            </a:extLst>
          </p:cNvPr>
          <p:cNvSpPr>
            <a:spLocks noGrp="1"/>
          </p:cNvSpPr>
          <p:nvPr>
            <p:ph type="dt" sz="half" idx="10"/>
          </p:nvPr>
        </p:nvSpPr>
        <p:spPr/>
        <p:txBody>
          <a:bodyPr/>
          <a:lstStyle/>
          <a:p>
            <a:fld id="{2FC1D71F-3B4B-4F36-A47F-57CA339625A4}" type="datetimeFigureOut">
              <a:rPr lang="en-US" smtClean="0"/>
              <a:t>1/18/23</a:t>
            </a:fld>
            <a:endParaRPr lang="en-US"/>
          </a:p>
        </p:txBody>
      </p:sp>
      <p:sp>
        <p:nvSpPr>
          <p:cNvPr id="6" name="Footer Placeholder 5">
            <a:extLst>
              <a:ext uri="{FF2B5EF4-FFF2-40B4-BE49-F238E27FC236}">
                <a16:creationId xmlns:a16="http://schemas.microsoft.com/office/drawing/2014/main" id="{B76A683F-12F3-4156-98B7-1972843B87E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4A2428D-C0B8-447E-B723-0F547A3DD05D}"/>
              </a:ext>
            </a:extLst>
          </p:cNvPr>
          <p:cNvSpPr>
            <a:spLocks noGrp="1"/>
          </p:cNvSpPr>
          <p:nvPr>
            <p:ph type="sldNum" sz="quarter" idx="12"/>
          </p:nvPr>
        </p:nvSpPr>
        <p:spPr/>
        <p:txBody>
          <a:bodyPr/>
          <a:lstStyle/>
          <a:p>
            <a:fld id="{7247C6D7-1EFE-485A-A6B6-FEC5FE601B0A}" type="slidenum">
              <a:rPr lang="en-US" smtClean="0"/>
              <a:t>‹#›</a:t>
            </a:fld>
            <a:endParaRPr lang="en-US"/>
          </a:p>
        </p:txBody>
      </p:sp>
      <p:pic>
        <p:nvPicPr>
          <p:cNvPr id="8" name="Picture 7" descr="A picture containing text, clipart&#10;&#10;Description automatically generated">
            <a:extLst>
              <a:ext uri="{FF2B5EF4-FFF2-40B4-BE49-F238E27FC236}">
                <a16:creationId xmlns:a16="http://schemas.microsoft.com/office/drawing/2014/main" id="{C484C2BD-1438-ABDA-849D-E5AF9004286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34490" y="6250696"/>
            <a:ext cx="1681008" cy="484358"/>
          </a:xfrm>
          <a:prstGeom prst="rect">
            <a:avLst/>
          </a:prstGeom>
        </p:spPr>
      </p:pic>
    </p:spTree>
    <p:extLst>
      <p:ext uri="{BB962C8B-B14F-4D97-AF65-F5344CB8AC3E}">
        <p14:creationId xmlns:p14="http://schemas.microsoft.com/office/powerpoint/2010/main" val="23984348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F5A957-B2EE-43DC-8610-08C29B95035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8891D2C-21F6-4C6D-AF20-64A77E73EFC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B18B663-A595-4CE8-9208-35D9FC37939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4F7CDA1-5D6D-46FE-AC80-DFA4391D06E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8282611-A7E8-49EE-BC5D-9E242BA80AB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89EA651-7E25-4A6E-9BB9-0A6A86B329EB}"/>
              </a:ext>
            </a:extLst>
          </p:cNvPr>
          <p:cNvSpPr>
            <a:spLocks noGrp="1"/>
          </p:cNvSpPr>
          <p:nvPr>
            <p:ph type="dt" sz="half" idx="10"/>
          </p:nvPr>
        </p:nvSpPr>
        <p:spPr/>
        <p:txBody>
          <a:bodyPr/>
          <a:lstStyle/>
          <a:p>
            <a:fld id="{2FC1D71F-3B4B-4F36-A47F-57CA339625A4}" type="datetimeFigureOut">
              <a:rPr lang="en-US" smtClean="0"/>
              <a:t>1/18/23</a:t>
            </a:fld>
            <a:endParaRPr lang="en-US"/>
          </a:p>
        </p:txBody>
      </p:sp>
      <p:sp>
        <p:nvSpPr>
          <p:cNvPr id="8" name="Footer Placeholder 7">
            <a:extLst>
              <a:ext uri="{FF2B5EF4-FFF2-40B4-BE49-F238E27FC236}">
                <a16:creationId xmlns:a16="http://schemas.microsoft.com/office/drawing/2014/main" id="{BB2DD7F3-F5A4-4DDA-9684-E0C57F0660B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F7E9ACA-C944-4308-8D79-E83154DD578A}"/>
              </a:ext>
            </a:extLst>
          </p:cNvPr>
          <p:cNvSpPr>
            <a:spLocks noGrp="1"/>
          </p:cNvSpPr>
          <p:nvPr>
            <p:ph type="sldNum" sz="quarter" idx="12"/>
          </p:nvPr>
        </p:nvSpPr>
        <p:spPr/>
        <p:txBody>
          <a:bodyPr/>
          <a:lstStyle/>
          <a:p>
            <a:fld id="{7247C6D7-1EFE-485A-A6B6-FEC5FE601B0A}" type="slidenum">
              <a:rPr lang="en-US" smtClean="0"/>
              <a:t>‹#›</a:t>
            </a:fld>
            <a:endParaRPr lang="en-US"/>
          </a:p>
        </p:txBody>
      </p:sp>
      <p:pic>
        <p:nvPicPr>
          <p:cNvPr id="10" name="Picture 9" descr="A picture containing text, clipart&#10;&#10;Description automatically generated">
            <a:extLst>
              <a:ext uri="{FF2B5EF4-FFF2-40B4-BE49-F238E27FC236}">
                <a16:creationId xmlns:a16="http://schemas.microsoft.com/office/drawing/2014/main" id="{3494D00C-C63B-B042-8567-90203D59F77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34490" y="6250696"/>
            <a:ext cx="1681008" cy="484358"/>
          </a:xfrm>
          <a:prstGeom prst="rect">
            <a:avLst/>
          </a:prstGeom>
        </p:spPr>
      </p:pic>
    </p:spTree>
    <p:extLst>
      <p:ext uri="{BB962C8B-B14F-4D97-AF65-F5344CB8AC3E}">
        <p14:creationId xmlns:p14="http://schemas.microsoft.com/office/powerpoint/2010/main" val="36923813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2C5DBA-849F-4804-80FE-3CF21734FB9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B933EB5-D6ED-4734-A03D-9769AB33CE0F}"/>
              </a:ext>
            </a:extLst>
          </p:cNvPr>
          <p:cNvSpPr>
            <a:spLocks noGrp="1"/>
          </p:cNvSpPr>
          <p:nvPr>
            <p:ph type="dt" sz="half" idx="10"/>
          </p:nvPr>
        </p:nvSpPr>
        <p:spPr/>
        <p:txBody>
          <a:bodyPr/>
          <a:lstStyle/>
          <a:p>
            <a:fld id="{2FC1D71F-3B4B-4F36-A47F-57CA339625A4}" type="datetimeFigureOut">
              <a:rPr lang="en-US" smtClean="0"/>
              <a:t>1/18/23</a:t>
            </a:fld>
            <a:endParaRPr lang="en-US"/>
          </a:p>
        </p:txBody>
      </p:sp>
      <p:sp>
        <p:nvSpPr>
          <p:cNvPr id="4" name="Footer Placeholder 3">
            <a:extLst>
              <a:ext uri="{FF2B5EF4-FFF2-40B4-BE49-F238E27FC236}">
                <a16:creationId xmlns:a16="http://schemas.microsoft.com/office/drawing/2014/main" id="{E9C94EE5-743D-4096-9F71-D39FFACFE00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694E4B0-4CE2-4BF4-8DE1-BC285B5D34A3}"/>
              </a:ext>
            </a:extLst>
          </p:cNvPr>
          <p:cNvSpPr>
            <a:spLocks noGrp="1"/>
          </p:cNvSpPr>
          <p:nvPr>
            <p:ph type="sldNum" sz="quarter" idx="12"/>
          </p:nvPr>
        </p:nvSpPr>
        <p:spPr/>
        <p:txBody>
          <a:bodyPr/>
          <a:lstStyle/>
          <a:p>
            <a:fld id="{7247C6D7-1EFE-485A-A6B6-FEC5FE601B0A}" type="slidenum">
              <a:rPr lang="en-US" smtClean="0"/>
              <a:t>‹#›</a:t>
            </a:fld>
            <a:endParaRPr lang="en-US"/>
          </a:p>
        </p:txBody>
      </p:sp>
      <p:pic>
        <p:nvPicPr>
          <p:cNvPr id="6" name="Picture 5" descr="A picture containing text, clipart&#10;&#10;Description automatically generated">
            <a:extLst>
              <a:ext uri="{FF2B5EF4-FFF2-40B4-BE49-F238E27FC236}">
                <a16:creationId xmlns:a16="http://schemas.microsoft.com/office/drawing/2014/main" id="{E5E4C126-D533-1C22-2E9A-BBE7C36F0D8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34490" y="6250696"/>
            <a:ext cx="1681008" cy="484358"/>
          </a:xfrm>
          <a:prstGeom prst="rect">
            <a:avLst/>
          </a:prstGeom>
        </p:spPr>
      </p:pic>
    </p:spTree>
    <p:extLst>
      <p:ext uri="{BB962C8B-B14F-4D97-AF65-F5344CB8AC3E}">
        <p14:creationId xmlns:p14="http://schemas.microsoft.com/office/powerpoint/2010/main" val="33119836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8B278D4-5987-4FA5-A1F9-FB5760A2221F}"/>
              </a:ext>
            </a:extLst>
          </p:cNvPr>
          <p:cNvSpPr>
            <a:spLocks noGrp="1"/>
          </p:cNvSpPr>
          <p:nvPr>
            <p:ph type="dt" sz="half" idx="10"/>
          </p:nvPr>
        </p:nvSpPr>
        <p:spPr/>
        <p:txBody>
          <a:bodyPr/>
          <a:lstStyle/>
          <a:p>
            <a:fld id="{2FC1D71F-3B4B-4F36-A47F-57CA339625A4}" type="datetimeFigureOut">
              <a:rPr lang="en-US" smtClean="0"/>
              <a:t>1/18/23</a:t>
            </a:fld>
            <a:endParaRPr lang="en-US"/>
          </a:p>
        </p:txBody>
      </p:sp>
      <p:sp>
        <p:nvSpPr>
          <p:cNvPr id="3" name="Footer Placeholder 2">
            <a:extLst>
              <a:ext uri="{FF2B5EF4-FFF2-40B4-BE49-F238E27FC236}">
                <a16:creationId xmlns:a16="http://schemas.microsoft.com/office/drawing/2014/main" id="{125A22D4-2FF8-4320-8D55-075174DD8E3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9EFE10D-4590-49FD-AB77-12ADD5C293FD}"/>
              </a:ext>
            </a:extLst>
          </p:cNvPr>
          <p:cNvSpPr>
            <a:spLocks noGrp="1"/>
          </p:cNvSpPr>
          <p:nvPr>
            <p:ph type="sldNum" sz="quarter" idx="12"/>
          </p:nvPr>
        </p:nvSpPr>
        <p:spPr/>
        <p:txBody>
          <a:bodyPr/>
          <a:lstStyle/>
          <a:p>
            <a:fld id="{7247C6D7-1EFE-485A-A6B6-FEC5FE601B0A}" type="slidenum">
              <a:rPr lang="en-US" smtClean="0"/>
              <a:t>‹#›</a:t>
            </a:fld>
            <a:endParaRPr lang="en-US"/>
          </a:p>
        </p:txBody>
      </p:sp>
      <p:pic>
        <p:nvPicPr>
          <p:cNvPr id="5" name="Picture 4" descr="A picture containing text, clipart&#10;&#10;Description automatically generated">
            <a:extLst>
              <a:ext uri="{FF2B5EF4-FFF2-40B4-BE49-F238E27FC236}">
                <a16:creationId xmlns:a16="http://schemas.microsoft.com/office/drawing/2014/main" id="{22602A98-9EC2-8234-9112-489B55B6485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34490" y="6250696"/>
            <a:ext cx="1681008" cy="484358"/>
          </a:xfrm>
          <a:prstGeom prst="rect">
            <a:avLst/>
          </a:prstGeom>
        </p:spPr>
      </p:pic>
    </p:spTree>
    <p:extLst>
      <p:ext uri="{BB962C8B-B14F-4D97-AF65-F5344CB8AC3E}">
        <p14:creationId xmlns:p14="http://schemas.microsoft.com/office/powerpoint/2010/main" val="25715628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9E9803-5A3F-42D7-A4CB-231E32A7EA2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F343CA6-BCC4-488A-A8C5-950DF2C2331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8E36623-472F-44E3-AA0F-23171B3124F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64CE9A1-A3B8-412A-B3D5-AE293DFA52E6}"/>
              </a:ext>
            </a:extLst>
          </p:cNvPr>
          <p:cNvSpPr>
            <a:spLocks noGrp="1"/>
          </p:cNvSpPr>
          <p:nvPr>
            <p:ph type="dt" sz="half" idx="10"/>
          </p:nvPr>
        </p:nvSpPr>
        <p:spPr/>
        <p:txBody>
          <a:bodyPr/>
          <a:lstStyle/>
          <a:p>
            <a:fld id="{2FC1D71F-3B4B-4F36-A47F-57CA339625A4}" type="datetimeFigureOut">
              <a:rPr lang="en-US" smtClean="0"/>
              <a:t>1/18/23</a:t>
            </a:fld>
            <a:endParaRPr lang="en-US"/>
          </a:p>
        </p:txBody>
      </p:sp>
      <p:sp>
        <p:nvSpPr>
          <p:cNvPr id="6" name="Footer Placeholder 5">
            <a:extLst>
              <a:ext uri="{FF2B5EF4-FFF2-40B4-BE49-F238E27FC236}">
                <a16:creationId xmlns:a16="http://schemas.microsoft.com/office/drawing/2014/main" id="{4105DC08-1C86-4760-B388-DA898146969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3352FA8-7204-4705-8CF3-19FD772D69B7}"/>
              </a:ext>
            </a:extLst>
          </p:cNvPr>
          <p:cNvSpPr>
            <a:spLocks noGrp="1"/>
          </p:cNvSpPr>
          <p:nvPr>
            <p:ph type="sldNum" sz="quarter" idx="12"/>
          </p:nvPr>
        </p:nvSpPr>
        <p:spPr/>
        <p:txBody>
          <a:bodyPr/>
          <a:lstStyle/>
          <a:p>
            <a:fld id="{7247C6D7-1EFE-485A-A6B6-FEC5FE601B0A}" type="slidenum">
              <a:rPr lang="en-US" smtClean="0"/>
              <a:t>‹#›</a:t>
            </a:fld>
            <a:endParaRPr lang="en-US"/>
          </a:p>
        </p:txBody>
      </p:sp>
      <p:pic>
        <p:nvPicPr>
          <p:cNvPr id="8" name="Picture 7" descr="A picture containing text, clipart&#10;&#10;Description automatically generated">
            <a:extLst>
              <a:ext uri="{FF2B5EF4-FFF2-40B4-BE49-F238E27FC236}">
                <a16:creationId xmlns:a16="http://schemas.microsoft.com/office/drawing/2014/main" id="{29413E35-A75F-042A-F0FE-D6F626E662F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34490" y="6250696"/>
            <a:ext cx="1681008" cy="484358"/>
          </a:xfrm>
          <a:prstGeom prst="rect">
            <a:avLst/>
          </a:prstGeom>
        </p:spPr>
      </p:pic>
    </p:spTree>
    <p:extLst>
      <p:ext uri="{BB962C8B-B14F-4D97-AF65-F5344CB8AC3E}">
        <p14:creationId xmlns:p14="http://schemas.microsoft.com/office/powerpoint/2010/main" val="12559839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7212EB-FB2D-42DE-AF9D-376AB3B9D83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19881B1-4FBA-4CD3-95C7-454B640A95D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BE5C370-FC83-4C30-A133-B992BF55A39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4AAC8D6-C314-403B-8B66-136723F2EC4E}"/>
              </a:ext>
            </a:extLst>
          </p:cNvPr>
          <p:cNvSpPr>
            <a:spLocks noGrp="1"/>
          </p:cNvSpPr>
          <p:nvPr>
            <p:ph type="dt" sz="half" idx="10"/>
          </p:nvPr>
        </p:nvSpPr>
        <p:spPr/>
        <p:txBody>
          <a:bodyPr/>
          <a:lstStyle/>
          <a:p>
            <a:fld id="{2FC1D71F-3B4B-4F36-A47F-57CA339625A4}" type="datetimeFigureOut">
              <a:rPr lang="en-US" smtClean="0"/>
              <a:t>1/18/23</a:t>
            </a:fld>
            <a:endParaRPr lang="en-US"/>
          </a:p>
        </p:txBody>
      </p:sp>
      <p:sp>
        <p:nvSpPr>
          <p:cNvPr id="6" name="Footer Placeholder 5">
            <a:extLst>
              <a:ext uri="{FF2B5EF4-FFF2-40B4-BE49-F238E27FC236}">
                <a16:creationId xmlns:a16="http://schemas.microsoft.com/office/drawing/2014/main" id="{4B2EDB06-E773-4904-954C-E94E159F9E5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4A234E2-9AB4-4C64-8FA8-611A27276B4A}"/>
              </a:ext>
            </a:extLst>
          </p:cNvPr>
          <p:cNvSpPr>
            <a:spLocks noGrp="1"/>
          </p:cNvSpPr>
          <p:nvPr>
            <p:ph type="sldNum" sz="quarter" idx="12"/>
          </p:nvPr>
        </p:nvSpPr>
        <p:spPr/>
        <p:txBody>
          <a:bodyPr/>
          <a:lstStyle/>
          <a:p>
            <a:fld id="{7247C6D7-1EFE-485A-A6B6-FEC5FE601B0A}" type="slidenum">
              <a:rPr lang="en-US" smtClean="0"/>
              <a:t>‹#›</a:t>
            </a:fld>
            <a:endParaRPr lang="en-US"/>
          </a:p>
        </p:txBody>
      </p:sp>
      <p:pic>
        <p:nvPicPr>
          <p:cNvPr id="8" name="Picture 7" descr="A picture containing text, clipart&#10;&#10;Description automatically generated">
            <a:extLst>
              <a:ext uri="{FF2B5EF4-FFF2-40B4-BE49-F238E27FC236}">
                <a16:creationId xmlns:a16="http://schemas.microsoft.com/office/drawing/2014/main" id="{9C6FA5D6-5F14-9C07-3AB8-A59074B93EE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34490" y="6250696"/>
            <a:ext cx="1681008" cy="484358"/>
          </a:xfrm>
          <a:prstGeom prst="rect">
            <a:avLst/>
          </a:prstGeom>
        </p:spPr>
      </p:pic>
    </p:spTree>
    <p:extLst>
      <p:ext uri="{BB962C8B-B14F-4D97-AF65-F5344CB8AC3E}">
        <p14:creationId xmlns:p14="http://schemas.microsoft.com/office/powerpoint/2010/main" val="30795790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1B7ADC9-9FF2-4333-9453-78965734DB9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8B9942D-CCB3-4882-8D86-39D03EB4596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7141FE4-FE2B-4A49-86AB-63AEFABFFDA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C1D71F-3B4B-4F36-A47F-57CA339625A4}" type="datetimeFigureOut">
              <a:rPr lang="en-US" smtClean="0"/>
              <a:t>1/18/23</a:t>
            </a:fld>
            <a:endParaRPr lang="en-US"/>
          </a:p>
        </p:txBody>
      </p:sp>
      <p:sp>
        <p:nvSpPr>
          <p:cNvPr id="5" name="Footer Placeholder 4">
            <a:extLst>
              <a:ext uri="{FF2B5EF4-FFF2-40B4-BE49-F238E27FC236}">
                <a16:creationId xmlns:a16="http://schemas.microsoft.com/office/drawing/2014/main" id="{D94297E8-318F-4F42-A25A-96E217B499E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B230D95-85D1-4F9A-A1BD-C7C67F20E15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47C6D7-1EFE-485A-A6B6-FEC5FE601B0A}" type="slidenum">
              <a:rPr lang="en-US" smtClean="0"/>
              <a:t>‹#›</a:t>
            </a:fld>
            <a:endParaRPr lang="en-US"/>
          </a:p>
        </p:txBody>
      </p:sp>
      <p:sp>
        <p:nvSpPr>
          <p:cNvPr id="8" name="TextBox 7">
            <a:extLst>
              <a:ext uri="{FF2B5EF4-FFF2-40B4-BE49-F238E27FC236}">
                <a16:creationId xmlns:a16="http://schemas.microsoft.com/office/drawing/2014/main" id="{89B4E505-4FFA-47E1-B225-51687338BA27}"/>
              </a:ext>
            </a:extLst>
          </p:cNvPr>
          <p:cNvSpPr txBox="1"/>
          <p:nvPr userDrawn="1">
            <p:extLst>
              <p:ext uri="{1162E1C5-73C7-4A58-AE30-91384D911F3F}">
                <p184:classification xmlns:p184="http://schemas.microsoft.com/office/powerpoint/2018/4/main" val="ftr"/>
              </p:ext>
            </p:extLst>
          </p:nvPr>
        </p:nvSpPr>
        <p:spPr>
          <a:xfrm>
            <a:off x="0" y="6705600"/>
            <a:ext cx="338138" cy="152400"/>
          </a:xfrm>
          <a:prstGeom prst="rect">
            <a:avLst/>
          </a:prstGeom>
        </p:spPr>
        <p:txBody>
          <a:bodyPr horzOverflow="overflow" lIns="0" tIns="0" rIns="0" bIns="0">
            <a:spAutoFit/>
          </a:bodyPr>
          <a:lstStyle/>
          <a:p>
            <a:pPr algn="l"/>
            <a:r>
              <a:rPr lang="en-US" sz="1000">
                <a:solidFill>
                  <a:srgbClr val="000000"/>
                </a:solidFill>
                <a:latin typeface="Calibri" panose="020F0502020204030204" pitchFamily="34" charset="0"/>
                <a:cs typeface="Calibri" panose="020F0502020204030204" pitchFamily="34" charset="0"/>
              </a:rPr>
              <a:t>Public</a:t>
            </a:r>
          </a:p>
        </p:txBody>
      </p:sp>
    </p:spTree>
    <p:extLst>
      <p:ext uri="{BB962C8B-B14F-4D97-AF65-F5344CB8AC3E}">
        <p14:creationId xmlns:p14="http://schemas.microsoft.com/office/powerpoint/2010/main" val="32310708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apps.who.int/iris/bitstream/10665/258763/1/WER9234.pdf?ua=1"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DE6204-81A7-4A22-A79D-4715571CCA79}"/>
              </a:ext>
            </a:extLst>
          </p:cNvPr>
          <p:cNvSpPr>
            <a:spLocks noGrp="1"/>
          </p:cNvSpPr>
          <p:nvPr>
            <p:ph type="ctrTitle"/>
          </p:nvPr>
        </p:nvSpPr>
        <p:spPr/>
        <p:txBody>
          <a:bodyPr>
            <a:normAutofit/>
          </a:bodyPr>
          <a:lstStyle/>
          <a:p>
            <a:r>
              <a:rPr lang="en-US" sz="4400" dirty="0"/>
              <a:t>Module 3: The Oral Cholera Vaccine</a:t>
            </a:r>
            <a:br>
              <a:rPr lang="en-US" dirty="0"/>
            </a:br>
            <a:endParaRPr lang="en-US" dirty="0"/>
          </a:p>
        </p:txBody>
      </p:sp>
      <p:sp>
        <p:nvSpPr>
          <p:cNvPr id="3" name="Subtitle 2">
            <a:extLst>
              <a:ext uri="{FF2B5EF4-FFF2-40B4-BE49-F238E27FC236}">
                <a16:creationId xmlns:a16="http://schemas.microsoft.com/office/drawing/2014/main" id="{9E8C5006-140E-4C3A-BE43-2289E6D0AE40}"/>
              </a:ext>
            </a:extLst>
          </p:cNvPr>
          <p:cNvSpPr>
            <a:spLocks noGrp="1"/>
          </p:cNvSpPr>
          <p:nvPr>
            <p:ph type="subTitle" idx="1"/>
          </p:nvPr>
        </p:nvSpPr>
        <p:spPr>
          <a:xfrm>
            <a:off x="1524000" y="3602038"/>
            <a:ext cx="9144000" cy="1155492"/>
          </a:xfrm>
        </p:spPr>
        <p:txBody>
          <a:bodyPr/>
          <a:lstStyle/>
          <a:p>
            <a:r>
              <a:rPr lang="en-US" dirty="0"/>
              <a:t>Objective: To give participants a clear understanding of what Oral Cholera Vaccine is, how it works and its effectiveness and safe use in mass campaigns.</a:t>
            </a:r>
          </a:p>
          <a:p>
            <a:endParaRPr lang="en-US" dirty="0"/>
          </a:p>
        </p:txBody>
      </p:sp>
      <p:pic>
        <p:nvPicPr>
          <p:cNvPr id="5" name="Picture 4" descr="A picture containing text, clipart&#10;&#10;Description automatically generated">
            <a:extLst>
              <a:ext uri="{FF2B5EF4-FFF2-40B4-BE49-F238E27FC236}">
                <a16:creationId xmlns:a16="http://schemas.microsoft.com/office/drawing/2014/main" id="{67DC7F5E-DC2C-E3CA-448A-8996EAEEC45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1002" y="278637"/>
            <a:ext cx="2928226" cy="843726"/>
          </a:xfrm>
          <a:prstGeom prst="rect">
            <a:avLst/>
          </a:prstGeom>
        </p:spPr>
      </p:pic>
    </p:spTree>
    <p:extLst>
      <p:ext uri="{BB962C8B-B14F-4D97-AF65-F5344CB8AC3E}">
        <p14:creationId xmlns:p14="http://schemas.microsoft.com/office/powerpoint/2010/main" val="215087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9D0C10AA-383C-8DBE-ACCA-E53C0A101721}"/>
              </a:ext>
            </a:extLst>
          </p:cNvPr>
          <p:cNvSpPr>
            <a:spLocks noGrp="1"/>
          </p:cNvSpPr>
          <p:nvPr>
            <p:ph type="title"/>
          </p:nvPr>
        </p:nvSpPr>
        <p:spPr/>
        <p:txBody>
          <a:bodyPr/>
          <a:lstStyle/>
          <a:p>
            <a:r>
              <a:rPr lang="fr-FR" dirty="0"/>
              <a:t>Vaccine </a:t>
            </a:r>
            <a:r>
              <a:rPr lang="fr-FR" dirty="0" err="1"/>
              <a:t>safety</a:t>
            </a:r>
            <a:endParaRPr lang="es-GB" dirty="0"/>
          </a:p>
        </p:txBody>
      </p:sp>
      <p:sp>
        <p:nvSpPr>
          <p:cNvPr id="5" name="Marcador de contenido 2">
            <a:extLst>
              <a:ext uri="{FF2B5EF4-FFF2-40B4-BE49-F238E27FC236}">
                <a16:creationId xmlns:a16="http://schemas.microsoft.com/office/drawing/2014/main" id="{7E73DDF1-7366-41D2-400D-D52F3AAB2926}"/>
              </a:ext>
            </a:extLst>
          </p:cNvPr>
          <p:cNvSpPr>
            <a:spLocks noGrp="1"/>
          </p:cNvSpPr>
          <p:nvPr>
            <p:ph idx="1"/>
          </p:nvPr>
        </p:nvSpPr>
        <p:spPr/>
        <p:txBody>
          <a:bodyPr vert="horz" lIns="91440" tIns="45720" rIns="91440" bIns="45720" rtlCol="0" anchor="t">
            <a:normAutofit/>
          </a:bodyPr>
          <a:lstStyle/>
          <a:p>
            <a:pPr>
              <a:buFont typeface="Arial" panose="020B0604020202020204" pitchFamily="34" charset="0"/>
              <a:buChar char="•"/>
            </a:pPr>
            <a:r>
              <a:rPr lang="en-GB" altLang="fr-FR" sz="3200" dirty="0"/>
              <a:t>OCVs are very safe vaccines</a:t>
            </a:r>
            <a:endParaRPr lang="en-GB" altLang="fr-FR" sz="3200">
              <a:cs typeface="Calibri"/>
            </a:endParaRPr>
          </a:p>
          <a:p>
            <a:pPr>
              <a:buFont typeface="Arial" panose="020B0604020202020204" pitchFamily="34" charset="0"/>
              <a:buChar char="•"/>
            </a:pPr>
            <a:r>
              <a:rPr lang="en-US" altLang="fr-FR" sz="2400" b="1" dirty="0"/>
              <a:t>No serious adverse events reported </a:t>
            </a:r>
            <a:r>
              <a:rPr lang="en-US" altLang="fr-FR" sz="2400" dirty="0"/>
              <a:t>from various mass vaccination campaigns (~25 million doses used globally)</a:t>
            </a:r>
          </a:p>
          <a:p>
            <a:pPr>
              <a:buFont typeface="Arial" panose="020B0604020202020204" pitchFamily="34" charset="0"/>
              <a:buChar char="•"/>
            </a:pPr>
            <a:r>
              <a:rPr lang="en-GB" altLang="fr-FR" sz="2400" dirty="0"/>
              <a:t>VERY rare minor adverse events (3-4%), such as</a:t>
            </a:r>
          </a:p>
          <a:p>
            <a:pPr lvl="1">
              <a:buFont typeface="Arial" panose="020B0604020202020204" pitchFamily="34" charset="0"/>
              <a:buChar char="•"/>
            </a:pPr>
            <a:r>
              <a:rPr lang="en-GB" altLang="fr-FR" sz="2400" dirty="0"/>
              <a:t>Vomiting </a:t>
            </a:r>
          </a:p>
          <a:p>
            <a:pPr lvl="1">
              <a:buFont typeface="Arial" panose="020B0604020202020204" pitchFamily="34" charset="0"/>
              <a:buChar char="•"/>
            </a:pPr>
            <a:r>
              <a:rPr lang="en-GB" altLang="fr-FR" sz="2400" dirty="0"/>
              <a:t>Mild gastrointestinal discomfort</a:t>
            </a:r>
          </a:p>
          <a:p>
            <a:pPr lvl="1">
              <a:buFont typeface="Arial" panose="020B0604020202020204" pitchFamily="34" charset="0"/>
              <a:buChar char="•"/>
            </a:pPr>
            <a:r>
              <a:rPr lang="en-US" altLang="fr-FR" sz="2400" dirty="0"/>
              <a:t>Mild </a:t>
            </a:r>
            <a:r>
              <a:rPr lang="en-US" altLang="fr-FR" sz="2400" dirty="0" err="1"/>
              <a:t>diarrhoea</a:t>
            </a:r>
            <a:r>
              <a:rPr lang="en-GB" altLang="fr-FR" sz="2400" dirty="0"/>
              <a:t>	</a:t>
            </a:r>
          </a:p>
          <a:p>
            <a:pPr>
              <a:buFont typeface="Arial" panose="020B0604020202020204" pitchFamily="34" charset="0"/>
              <a:buChar char="•"/>
            </a:pPr>
            <a:r>
              <a:rPr lang="en-US" altLang="ko-KR" sz="2400" dirty="0">
                <a:ea typeface="맑은 고딕"/>
                <a:cs typeface="HY얕은샘물M"/>
              </a:rPr>
              <a:t>Sometimes children do not like the taste and spit it out (adults don’t like it either!)</a:t>
            </a:r>
          </a:p>
          <a:p>
            <a:pPr lvl="1">
              <a:buFont typeface="Arial" panose="020B0604020202020204" pitchFamily="34" charset="0"/>
              <a:buChar char="•"/>
            </a:pPr>
            <a:r>
              <a:rPr lang="en-US" altLang="ko-KR" sz="2000" dirty="0">
                <a:ea typeface="맑은 고딕"/>
                <a:cs typeface="HY얕은샘물M"/>
              </a:rPr>
              <a:t>But this is not an adverse event</a:t>
            </a:r>
            <a:endParaRPr lang="en-US" altLang="fr-FR" sz="2000" dirty="0">
              <a:ea typeface="맑은 고딕"/>
            </a:endParaRPr>
          </a:p>
          <a:p>
            <a:pPr lvl="1"/>
            <a:r>
              <a:rPr lang="en-US" i="1" dirty="0">
                <a:ea typeface="+mn-lt"/>
                <a:cs typeface="+mn-lt"/>
              </a:rPr>
              <a:t>In such an event, seek your supervisor for guidance!</a:t>
            </a:r>
            <a:endParaRPr lang="es-GB" dirty="0">
              <a:cs typeface="Calibri"/>
            </a:endParaRPr>
          </a:p>
        </p:txBody>
      </p:sp>
      <p:cxnSp>
        <p:nvCxnSpPr>
          <p:cNvPr id="6" name="Straight Arrow Connector 5">
            <a:extLst>
              <a:ext uri="{FF2B5EF4-FFF2-40B4-BE49-F238E27FC236}">
                <a16:creationId xmlns:a16="http://schemas.microsoft.com/office/drawing/2014/main" id="{CF279889-1318-AC7C-CC13-2F947F06B346}"/>
              </a:ext>
            </a:extLst>
          </p:cNvPr>
          <p:cNvCxnSpPr>
            <a:cxnSpLocks/>
          </p:cNvCxnSpPr>
          <p:nvPr/>
        </p:nvCxnSpPr>
        <p:spPr>
          <a:xfrm>
            <a:off x="948187" y="1458583"/>
            <a:ext cx="9893984" cy="0"/>
          </a:xfrm>
          <a:prstGeom prst="straightConnector1">
            <a:avLst/>
          </a:prstGeom>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26528916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8A007C-C7C1-4760-BD34-44386F78CB22}"/>
              </a:ext>
            </a:extLst>
          </p:cNvPr>
          <p:cNvSpPr>
            <a:spLocks noGrp="1"/>
          </p:cNvSpPr>
          <p:nvPr>
            <p:ph type="title"/>
          </p:nvPr>
        </p:nvSpPr>
        <p:spPr/>
        <p:txBody>
          <a:bodyPr/>
          <a:lstStyle/>
          <a:p>
            <a:r>
              <a:rPr lang="en-US" dirty="0"/>
              <a:t>What are the reasons for people not coming forward to be vaccinated</a:t>
            </a:r>
          </a:p>
        </p:txBody>
      </p:sp>
      <p:sp>
        <p:nvSpPr>
          <p:cNvPr id="3" name="Content Placeholder 2">
            <a:extLst>
              <a:ext uri="{FF2B5EF4-FFF2-40B4-BE49-F238E27FC236}">
                <a16:creationId xmlns:a16="http://schemas.microsoft.com/office/drawing/2014/main" id="{410ACE99-E90E-4270-A88D-8E2DF5ED46BA}"/>
              </a:ext>
            </a:extLst>
          </p:cNvPr>
          <p:cNvSpPr>
            <a:spLocks noGrp="1"/>
          </p:cNvSpPr>
          <p:nvPr>
            <p:ph idx="1"/>
          </p:nvPr>
        </p:nvSpPr>
        <p:spPr/>
        <p:txBody>
          <a:bodyPr vert="horz" lIns="91440" tIns="45720" rIns="91440" bIns="45720" rtlCol="0" anchor="t">
            <a:normAutofit/>
          </a:bodyPr>
          <a:lstStyle/>
          <a:p>
            <a:r>
              <a:rPr lang="en-US" dirty="0"/>
              <a:t>Associate with sterilization</a:t>
            </a:r>
            <a:endParaRPr lang="en-US"/>
          </a:p>
          <a:p>
            <a:r>
              <a:rPr lang="en-US" dirty="0"/>
              <a:t>Associate with other types of vaccination, mostly Covid-19</a:t>
            </a:r>
            <a:endParaRPr lang="en-US" dirty="0">
              <a:ea typeface="Calibri" panose="020F0502020204030204"/>
              <a:cs typeface="Calibri"/>
            </a:endParaRPr>
          </a:p>
          <a:p>
            <a:r>
              <a:rPr lang="en-US" dirty="0"/>
              <a:t>Do not consider the vaccination necessary for themselves because they have had cholera and survived</a:t>
            </a:r>
            <a:endParaRPr lang="en-US" dirty="0">
              <a:ea typeface="Calibri" panose="020F0502020204030204"/>
              <a:cs typeface="Calibri" panose="020F0502020204030204"/>
            </a:endParaRPr>
          </a:p>
          <a:p>
            <a:r>
              <a:rPr lang="en-US" dirty="0"/>
              <a:t>Do not consider the vaccination necessary for themselves because they have not contracted cholera in past outbreaks</a:t>
            </a:r>
            <a:endParaRPr lang="en-US" dirty="0">
              <a:ea typeface="Calibri" panose="020F0502020204030204"/>
              <a:cs typeface="Calibri" panose="020F0502020204030204"/>
            </a:endParaRPr>
          </a:p>
          <a:p>
            <a:r>
              <a:rPr lang="en-US" dirty="0"/>
              <a:t>Unaware that a campaign was going on</a:t>
            </a:r>
            <a:endParaRPr lang="en-US" dirty="0">
              <a:ea typeface="Calibri" panose="020F0502020204030204"/>
              <a:cs typeface="Calibri" panose="020F0502020204030204"/>
            </a:endParaRPr>
          </a:p>
          <a:p>
            <a:r>
              <a:rPr lang="en-US" dirty="0"/>
              <a:t>Beliefs around other means of protection</a:t>
            </a:r>
            <a:endParaRPr lang="en-US" dirty="0">
              <a:ea typeface="Calibri" panose="020F0502020204030204"/>
              <a:cs typeface="Calibri" panose="020F0502020204030204"/>
            </a:endParaRPr>
          </a:p>
          <a:p>
            <a:pPr marL="0" indent="0">
              <a:buNone/>
            </a:pPr>
            <a:endParaRPr lang="en-US" dirty="0"/>
          </a:p>
        </p:txBody>
      </p:sp>
      <p:cxnSp>
        <p:nvCxnSpPr>
          <p:cNvPr id="4" name="Straight Arrow Connector 3">
            <a:extLst>
              <a:ext uri="{FF2B5EF4-FFF2-40B4-BE49-F238E27FC236}">
                <a16:creationId xmlns:a16="http://schemas.microsoft.com/office/drawing/2014/main" id="{BC3BEC9C-D3BD-0891-F8C5-8AE8EA84CEC7}"/>
              </a:ext>
            </a:extLst>
          </p:cNvPr>
          <p:cNvCxnSpPr/>
          <p:nvPr/>
        </p:nvCxnSpPr>
        <p:spPr>
          <a:xfrm flipV="1">
            <a:off x="876300" y="1663462"/>
            <a:ext cx="10128848" cy="32348"/>
          </a:xfrm>
          <a:prstGeom prst="straightConnector1">
            <a:avLst/>
          </a:prstGeom>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40118710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A8D47A-C35E-4E59-92C8-7864D24E1C8F}"/>
              </a:ext>
            </a:extLst>
          </p:cNvPr>
          <p:cNvSpPr>
            <a:spLocks noGrp="1"/>
          </p:cNvSpPr>
          <p:nvPr>
            <p:ph type="title"/>
          </p:nvPr>
        </p:nvSpPr>
        <p:spPr/>
        <p:txBody>
          <a:bodyPr/>
          <a:lstStyle/>
          <a:p>
            <a:r>
              <a:rPr lang="en-US" dirty="0"/>
              <a:t>Frequently asked questions </a:t>
            </a:r>
          </a:p>
        </p:txBody>
      </p:sp>
      <p:sp>
        <p:nvSpPr>
          <p:cNvPr id="3" name="Content Placeholder 2">
            <a:extLst>
              <a:ext uri="{FF2B5EF4-FFF2-40B4-BE49-F238E27FC236}">
                <a16:creationId xmlns:a16="http://schemas.microsoft.com/office/drawing/2014/main" id="{021ECB3A-D164-4C19-A6AD-E877F5D069CA}"/>
              </a:ext>
            </a:extLst>
          </p:cNvPr>
          <p:cNvSpPr>
            <a:spLocks noGrp="1"/>
          </p:cNvSpPr>
          <p:nvPr>
            <p:ph idx="1"/>
          </p:nvPr>
        </p:nvSpPr>
        <p:spPr/>
        <p:txBody>
          <a:bodyPr/>
          <a:lstStyle/>
          <a:p>
            <a:pPr marL="0" indent="0">
              <a:buNone/>
            </a:pPr>
            <a:r>
              <a:rPr lang="en-US" dirty="0"/>
              <a:t>Does the vaccination give me cholera ?</a:t>
            </a:r>
          </a:p>
          <a:p>
            <a:pPr marL="0" indent="0">
              <a:buNone/>
            </a:pPr>
            <a:endParaRPr lang="en-US" dirty="0"/>
          </a:p>
          <a:p>
            <a:pPr marL="0" indent="0">
              <a:buNone/>
            </a:pPr>
            <a:r>
              <a:rPr lang="en-US" dirty="0"/>
              <a:t>If I have the vaccination can I still catch cholera ?</a:t>
            </a:r>
          </a:p>
          <a:p>
            <a:pPr marL="0" indent="0">
              <a:buNone/>
            </a:pPr>
            <a:endParaRPr lang="en-US" dirty="0"/>
          </a:p>
          <a:p>
            <a:pPr marL="0" indent="0">
              <a:buNone/>
            </a:pPr>
            <a:r>
              <a:rPr lang="en-US" dirty="0"/>
              <a:t>If I have the vaccination can I still spread cholera to others ?</a:t>
            </a:r>
          </a:p>
          <a:p>
            <a:pPr marL="0" indent="0">
              <a:buNone/>
            </a:pPr>
            <a:endParaRPr lang="en-US" dirty="0"/>
          </a:p>
          <a:p>
            <a:pPr marL="0" indent="0">
              <a:buNone/>
            </a:pPr>
            <a:endParaRPr lang="en-US" dirty="0"/>
          </a:p>
        </p:txBody>
      </p:sp>
      <p:cxnSp>
        <p:nvCxnSpPr>
          <p:cNvPr id="5" name="Straight Arrow Connector 4">
            <a:extLst>
              <a:ext uri="{FF2B5EF4-FFF2-40B4-BE49-F238E27FC236}">
                <a16:creationId xmlns:a16="http://schemas.microsoft.com/office/drawing/2014/main" id="{AD945B05-7A88-8732-1B31-3E5F65B98292}"/>
              </a:ext>
            </a:extLst>
          </p:cNvPr>
          <p:cNvCxnSpPr/>
          <p:nvPr/>
        </p:nvCxnSpPr>
        <p:spPr>
          <a:xfrm flipV="1">
            <a:off x="836762" y="1429830"/>
            <a:ext cx="10128848" cy="32348"/>
          </a:xfrm>
          <a:prstGeom prst="straightConnector1">
            <a:avLst/>
          </a:prstGeom>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3624491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A8D47A-C35E-4E59-92C8-7864D24E1C8F}"/>
              </a:ext>
            </a:extLst>
          </p:cNvPr>
          <p:cNvSpPr>
            <a:spLocks noGrp="1"/>
          </p:cNvSpPr>
          <p:nvPr>
            <p:ph type="title"/>
          </p:nvPr>
        </p:nvSpPr>
        <p:spPr/>
        <p:txBody>
          <a:bodyPr/>
          <a:lstStyle/>
          <a:p>
            <a:r>
              <a:rPr lang="en-US" dirty="0"/>
              <a:t>Frequently asked questions </a:t>
            </a:r>
          </a:p>
        </p:txBody>
      </p:sp>
      <p:sp>
        <p:nvSpPr>
          <p:cNvPr id="3" name="Content Placeholder 2">
            <a:extLst>
              <a:ext uri="{FF2B5EF4-FFF2-40B4-BE49-F238E27FC236}">
                <a16:creationId xmlns:a16="http://schemas.microsoft.com/office/drawing/2014/main" id="{021ECB3A-D164-4C19-A6AD-E877F5D069CA}"/>
              </a:ext>
            </a:extLst>
          </p:cNvPr>
          <p:cNvSpPr>
            <a:spLocks noGrp="1"/>
          </p:cNvSpPr>
          <p:nvPr>
            <p:ph idx="1"/>
          </p:nvPr>
        </p:nvSpPr>
        <p:spPr>
          <a:xfrm>
            <a:off x="640512" y="1466191"/>
            <a:ext cx="10515600" cy="5160063"/>
          </a:xfrm>
        </p:spPr>
        <p:txBody>
          <a:bodyPr vert="horz" lIns="91440" tIns="45720" rIns="91440" bIns="45720" rtlCol="0" anchor="t">
            <a:normAutofit/>
          </a:bodyPr>
          <a:lstStyle/>
          <a:p>
            <a:pPr marL="0" indent="0">
              <a:buNone/>
            </a:pPr>
            <a:endParaRPr lang="en-US" sz="2000" dirty="0">
              <a:ea typeface="Calibri"/>
              <a:cs typeface="Calibri"/>
            </a:endParaRPr>
          </a:p>
          <a:p>
            <a:pPr marL="342900" indent="-342900">
              <a:buFont typeface="Wingdings" panose="020B0604020202020204" pitchFamily="34" charset="0"/>
              <a:buChar char="Ø"/>
            </a:pPr>
            <a:r>
              <a:rPr lang="en-US" sz="2000" dirty="0"/>
              <a:t>Does the vaccination give me cholera ?</a:t>
            </a:r>
            <a:endParaRPr lang="en-US" sz="2000" dirty="0">
              <a:cs typeface="Calibri"/>
            </a:endParaRPr>
          </a:p>
          <a:p>
            <a:pPr marL="0" indent="0">
              <a:buNone/>
            </a:pPr>
            <a:r>
              <a:rPr lang="en-US" sz="2000" dirty="0">
                <a:solidFill>
                  <a:srgbClr val="FF0000"/>
                </a:solidFill>
                <a:ea typeface="+mn-lt"/>
                <a:cs typeface="+mn-lt"/>
              </a:rPr>
              <a:t>The vaccine uses killed bacterial cells which will not cause cholera. None has become ill with cholera from the vaccine. Sometimes there is a minor reaction to the vaccine in about 4 in 100 people who experience headache or slight fever but these symptoms are only experienced for a short time.</a:t>
            </a:r>
          </a:p>
          <a:p>
            <a:pPr marL="342900" indent="-342900">
              <a:buFont typeface="Wingdings" panose="020B0604020202020204" pitchFamily="34" charset="0"/>
              <a:buChar char="Ø"/>
            </a:pPr>
            <a:r>
              <a:rPr lang="en-US" sz="2000" dirty="0"/>
              <a:t>If I have the vaccination can I still catch cholera ?</a:t>
            </a:r>
            <a:endParaRPr lang="en-US" sz="2000" dirty="0">
              <a:cs typeface="Calibri"/>
            </a:endParaRPr>
          </a:p>
          <a:p>
            <a:pPr marL="0" indent="0">
              <a:buNone/>
            </a:pPr>
            <a:r>
              <a:rPr lang="en-US" sz="2000" dirty="0">
                <a:solidFill>
                  <a:srgbClr val="FF0000"/>
                </a:solidFill>
                <a:ea typeface="+mn-lt"/>
                <a:cs typeface="+mn-lt"/>
              </a:rPr>
              <a:t>The vaccine needs 7 to 10 days until the onset of protection and does not offer full protection. Usually it offers 67% protection if the 2 doses are uptake, so it is important for you and your family to continue to follow hygiene guidelines around water treatment, handwashing and food hygiene.</a:t>
            </a:r>
          </a:p>
          <a:p>
            <a:pPr marL="342900" indent="-342900">
              <a:buFont typeface="Wingdings" panose="020B0604020202020204" pitchFamily="34" charset="0"/>
              <a:buChar char="Ø"/>
            </a:pPr>
            <a:r>
              <a:rPr lang="en-US" sz="2000" dirty="0"/>
              <a:t>If I have the vaccination can I still spread cholera to others ?</a:t>
            </a:r>
            <a:endParaRPr lang="en-US" sz="2000" dirty="0">
              <a:cs typeface="Calibri"/>
            </a:endParaRPr>
          </a:p>
          <a:p>
            <a:pPr marL="0" indent="0">
              <a:buNone/>
            </a:pPr>
            <a:r>
              <a:rPr lang="en-US" sz="2000" dirty="0">
                <a:solidFill>
                  <a:srgbClr val="FF0000"/>
                </a:solidFill>
                <a:ea typeface="+mn-lt"/>
                <a:cs typeface="+mn-lt"/>
              </a:rPr>
              <a:t>The more people in a community that take it, the less vibrio cholerae will exist in that community. If 50% of people have had the vaccine they are already both giving themselves strong protection, but also those who have not taken, or who cannot take the vaccine. By taking the vaccine you are protecting the babies who cannot take it. You should encourage people to take it.</a:t>
            </a:r>
          </a:p>
        </p:txBody>
      </p:sp>
      <p:cxnSp>
        <p:nvCxnSpPr>
          <p:cNvPr id="5" name="Straight Arrow Connector 4">
            <a:extLst>
              <a:ext uri="{FF2B5EF4-FFF2-40B4-BE49-F238E27FC236}">
                <a16:creationId xmlns:a16="http://schemas.microsoft.com/office/drawing/2014/main" id="{C5AE315C-3184-7F27-BB86-28F0BF11B472}"/>
              </a:ext>
            </a:extLst>
          </p:cNvPr>
          <p:cNvCxnSpPr/>
          <p:nvPr/>
        </p:nvCxnSpPr>
        <p:spPr>
          <a:xfrm flipV="1">
            <a:off x="894272" y="1357943"/>
            <a:ext cx="10128848" cy="32348"/>
          </a:xfrm>
          <a:prstGeom prst="straightConnector1">
            <a:avLst/>
          </a:prstGeom>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26398833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558596-38E5-4929-A4DB-D7ED0A8220DA}"/>
              </a:ext>
            </a:extLst>
          </p:cNvPr>
          <p:cNvSpPr>
            <a:spLocks noGrp="1"/>
          </p:cNvSpPr>
          <p:nvPr>
            <p:ph type="title"/>
          </p:nvPr>
        </p:nvSpPr>
        <p:spPr/>
        <p:txBody>
          <a:bodyPr/>
          <a:lstStyle/>
          <a:p>
            <a:pPr algn="ctr"/>
            <a:r>
              <a:rPr lang="en-US" b="1" dirty="0">
                <a:solidFill>
                  <a:srgbClr val="0070C0"/>
                </a:solidFill>
              </a:rPr>
              <a:t>Activity C</a:t>
            </a:r>
          </a:p>
        </p:txBody>
      </p:sp>
      <p:sp>
        <p:nvSpPr>
          <p:cNvPr id="3" name="Content Placeholder 2">
            <a:extLst>
              <a:ext uri="{FF2B5EF4-FFF2-40B4-BE49-F238E27FC236}">
                <a16:creationId xmlns:a16="http://schemas.microsoft.com/office/drawing/2014/main" id="{AE1FF6F2-20AB-4A48-8D66-5A5015A8E5C9}"/>
              </a:ext>
            </a:extLst>
          </p:cNvPr>
          <p:cNvSpPr>
            <a:spLocks noGrp="1"/>
          </p:cNvSpPr>
          <p:nvPr>
            <p:ph idx="1"/>
          </p:nvPr>
        </p:nvSpPr>
        <p:spPr/>
        <p:txBody>
          <a:bodyPr/>
          <a:lstStyle/>
          <a:p>
            <a:pPr marL="0" indent="0">
              <a:buNone/>
            </a:pPr>
            <a:r>
              <a:rPr lang="en-US" dirty="0">
                <a:solidFill>
                  <a:srgbClr val="0070C0"/>
                </a:solidFill>
              </a:rPr>
              <a:t>One key role of volunteers is to help mobilize and encourage people in the community to come forward and be vaccinated. In doing this volunteers need to have a good understanding of the vaccine and its use and have many arguments they can use to persuade people to get immunized.</a:t>
            </a:r>
          </a:p>
          <a:p>
            <a:pPr marL="0" indent="0">
              <a:buNone/>
            </a:pPr>
            <a:endParaRPr lang="en-US" dirty="0">
              <a:solidFill>
                <a:srgbClr val="0070C0"/>
              </a:solidFill>
            </a:endParaRPr>
          </a:p>
          <a:p>
            <a:pPr marL="0" indent="0">
              <a:buNone/>
            </a:pPr>
            <a:r>
              <a:rPr lang="en-US" dirty="0">
                <a:solidFill>
                  <a:srgbClr val="0070C0"/>
                </a:solidFill>
              </a:rPr>
              <a:t>Your group will be given cards with statements of people who have said why they do not want to take the vaccination. By yourself or in pairs devise answers to these based on the information given in this module about the vaccine.</a:t>
            </a:r>
          </a:p>
        </p:txBody>
      </p:sp>
    </p:spTree>
    <p:extLst>
      <p:ext uri="{BB962C8B-B14F-4D97-AF65-F5344CB8AC3E}">
        <p14:creationId xmlns:p14="http://schemas.microsoft.com/office/powerpoint/2010/main" val="33465603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C88C30-18C2-44D4-A073-198E4C4607A0}"/>
              </a:ext>
            </a:extLst>
          </p:cNvPr>
          <p:cNvSpPr>
            <a:spLocks noGrp="1"/>
          </p:cNvSpPr>
          <p:nvPr>
            <p:ph type="title"/>
          </p:nvPr>
        </p:nvSpPr>
        <p:spPr/>
        <p:txBody>
          <a:bodyPr/>
          <a:lstStyle/>
          <a:p>
            <a:r>
              <a:rPr lang="en-US" dirty="0">
                <a:latin typeface="Tw Cen MT" panose="020B0602020104020603" pitchFamily="34" charset="0"/>
              </a:rPr>
              <a:t>Contents</a:t>
            </a:r>
          </a:p>
        </p:txBody>
      </p:sp>
      <p:sp>
        <p:nvSpPr>
          <p:cNvPr id="3" name="Content Placeholder 2">
            <a:extLst>
              <a:ext uri="{FF2B5EF4-FFF2-40B4-BE49-F238E27FC236}">
                <a16:creationId xmlns:a16="http://schemas.microsoft.com/office/drawing/2014/main" id="{228169EA-AD28-4EAA-B32B-FF45CD33E278}"/>
              </a:ext>
            </a:extLst>
          </p:cNvPr>
          <p:cNvSpPr>
            <a:spLocks noGrp="1"/>
          </p:cNvSpPr>
          <p:nvPr>
            <p:ph idx="1"/>
          </p:nvPr>
        </p:nvSpPr>
        <p:spPr/>
        <p:txBody>
          <a:bodyPr vert="horz" lIns="91440" tIns="45720" rIns="91440" bIns="45720" rtlCol="0" anchor="t">
            <a:normAutofit fontScale="85000" lnSpcReduction="20000"/>
          </a:bodyPr>
          <a:lstStyle/>
          <a:p>
            <a:pPr marL="0" indent="0">
              <a:buNone/>
            </a:pPr>
            <a:r>
              <a:rPr lang="en-US" dirty="0">
                <a:latin typeface="Tw Cen MT" panose="020B0602020104020603" pitchFamily="34" charset="0"/>
              </a:rPr>
              <a:t>1. What is OCV and what does it do ?</a:t>
            </a:r>
          </a:p>
          <a:p>
            <a:pPr marL="0" indent="0">
              <a:buNone/>
            </a:pPr>
            <a:r>
              <a:rPr lang="en-US" dirty="0">
                <a:latin typeface="Tw Cen MT" panose="020B0602020104020603" pitchFamily="34" charset="0"/>
              </a:rPr>
              <a:t>2. Why is cholera vaccine oral ?</a:t>
            </a:r>
          </a:p>
          <a:p>
            <a:pPr marL="0" indent="0">
              <a:buNone/>
            </a:pPr>
            <a:r>
              <a:rPr lang="en-US">
                <a:latin typeface="Tw Cen MT"/>
              </a:rPr>
              <a:t>3. Eligible population</a:t>
            </a:r>
          </a:p>
          <a:p>
            <a:pPr marL="0" indent="0">
              <a:buNone/>
            </a:pPr>
            <a:r>
              <a:rPr lang="en-US">
                <a:latin typeface="Tw Cen MT"/>
              </a:rPr>
              <a:t>4. Not recommended to vaccinate</a:t>
            </a:r>
            <a:endParaRPr lang="en-US" dirty="0">
              <a:latin typeface="Calibri" panose="020F0502020204030204"/>
              <a:cs typeface="Calibri" panose="020F0502020204030204"/>
            </a:endParaRPr>
          </a:p>
          <a:p>
            <a:pPr marL="0" indent="0">
              <a:buNone/>
            </a:pPr>
            <a:r>
              <a:rPr lang="en-US">
                <a:latin typeface="Tw Cen MT"/>
              </a:rPr>
              <a:t>5. Euvichol: key information</a:t>
            </a:r>
            <a:endParaRPr lang="en-US">
              <a:cs typeface="Calibri"/>
            </a:endParaRPr>
          </a:p>
          <a:p>
            <a:pPr marL="0" indent="0">
              <a:buNone/>
            </a:pPr>
            <a:r>
              <a:rPr lang="en-US" dirty="0">
                <a:latin typeface="Tw Cen MT"/>
              </a:rPr>
              <a:t>6. </a:t>
            </a:r>
            <a:r>
              <a:rPr lang="en-US" dirty="0" err="1">
                <a:latin typeface="Tw Cen MT"/>
              </a:rPr>
              <a:t>Shanchol</a:t>
            </a:r>
            <a:r>
              <a:rPr lang="en-US" dirty="0">
                <a:latin typeface="Tw Cen MT"/>
              </a:rPr>
              <a:t>: key information</a:t>
            </a:r>
          </a:p>
          <a:p>
            <a:pPr marL="0" indent="0">
              <a:buNone/>
            </a:pPr>
            <a:r>
              <a:rPr lang="en-US" dirty="0">
                <a:latin typeface="Tw Cen MT"/>
              </a:rPr>
              <a:t>7. Effectiveness and </a:t>
            </a:r>
            <a:r>
              <a:rPr lang="en-US">
                <a:latin typeface="Tw Cen MT"/>
              </a:rPr>
              <a:t>duration</a:t>
            </a:r>
            <a:r>
              <a:rPr lang="en-US" dirty="0">
                <a:latin typeface="Tw Cen MT"/>
              </a:rPr>
              <a:t> of protection</a:t>
            </a:r>
          </a:p>
          <a:p>
            <a:pPr marL="0" indent="0">
              <a:buNone/>
            </a:pPr>
            <a:r>
              <a:rPr lang="en-US" dirty="0">
                <a:latin typeface="Tw Cen MT"/>
              </a:rPr>
              <a:t>8. Vaccine safety</a:t>
            </a:r>
          </a:p>
          <a:p>
            <a:pPr marL="0" indent="0">
              <a:buNone/>
            </a:pPr>
            <a:r>
              <a:rPr lang="en-US">
                <a:latin typeface="Tw Cen MT"/>
              </a:rPr>
              <a:t>9. Reasons for people not coming forward to uptake the vaccine</a:t>
            </a:r>
            <a:endParaRPr lang="en-US" dirty="0">
              <a:latin typeface="Tw Cen MT"/>
            </a:endParaRPr>
          </a:p>
          <a:p>
            <a:pPr marL="0" indent="0">
              <a:buNone/>
            </a:pPr>
            <a:r>
              <a:rPr lang="en-US">
                <a:latin typeface="Tw Cen MT"/>
              </a:rPr>
              <a:t>10. Frequently asked questions</a:t>
            </a:r>
          </a:p>
          <a:p>
            <a:pPr marL="0" indent="0">
              <a:buNone/>
            </a:pPr>
            <a:r>
              <a:rPr lang="en-US">
                <a:latin typeface="Tw Cen MT"/>
              </a:rPr>
              <a:t>11. Activity</a:t>
            </a:r>
          </a:p>
          <a:p>
            <a:pPr marL="0" indent="0">
              <a:buNone/>
            </a:pPr>
            <a:endParaRPr lang="en-US" dirty="0">
              <a:latin typeface="Tw Cen MT"/>
            </a:endParaRPr>
          </a:p>
          <a:p>
            <a:pPr marL="0" indent="0">
              <a:buNone/>
            </a:pPr>
            <a:endParaRPr lang="en-US" dirty="0"/>
          </a:p>
        </p:txBody>
      </p:sp>
      <p:cxnSp>
        <p:nvCxnSpPr>
          <p:cNvPr id="5" name="Straight Arrow Connector 4">
            <a:extLst>
              <a:ext uri="{FF2B5EF4-FFF2-40B4-BE49-F238E27FC236}">
                <a16:creationId xmlns:a16="http://schemas.microsoft.com/office/drawing/2014/main" id="{E06E635A-CB8C-55FD-4281-5FDDBF568403}"/>
              </a:ext>
            </a:extLst>
          </p:cNvPr>
          <p:cNvCxnSpPr/>
          <p:nvPr/>
        </p:nvCxnSpPr>
        <p:spPr>
          <a:xfrm flipV="1">
            <a:off x="836762" y="1329188"/>
            <a:ext cx="10128848" cy="32348"/>
          </a:xfrm>
          <a:prstGeom prst="straightConnector1">
            <a:avLst/>
          </a:prstGeom>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20516296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16B46D-F8A8-4427-B0B8-B0684339BFA1}"/>
              </a:ext>
            </a:extLst>
          </p:cNvPr>
          <p:cNvSpPr>
            <a:spLocks noGrp="1"/>
          </p:cNvSpPr>
          <p:nvPr>
            <p:ph type="title"/>
          </p:nvPr>
        </p:nvSpPr>
        <p:spPr/>
        <p:txBody>
          <a:bodyPr/>
          <a:lstStyle/>
          <a:p>
            <a:r>
              <a:rPr lang="en-US" dirty="0">
                <a:latin typeface="Tw Cen MT"/>
              </a:rPr>
              <a:t>What is Oral Cholera Vaccine and</a:t>
            </a:r>
            <a:br>
              <a:rPr lang="en-US" dirty="0">
                <a:latin typeface="Tw Cen MT"/>
              </a:rPr>
            </a:br>
            <a:r>
              <a:rPr lang="en-US" dirty="0">
                <a:latin typeface="Tw Cen MT"/>
              </a:rPr>
              <a:t>how is it used</a:t>
            </a:r>
            <a:endParaRPr lang="en-US"/>
          </a:p>
        </p:txBody>
      </p:sp>
      <p:sp>
        <p:nvSpPr>
          <p:cNvPr id="3" name="Content Placeholder 2">
            <a:extLst>
              <a:ext uri="{FF2B5EF4-FFF2-40B4-BE49-F238E27FC236}">
                <a16:creationId xmlns:a16="http://schemas.microsoft.com/office/drawing/2014/main" id="{1A32AC77-92C5-4B1D-A032-085B674348CE}"/>
              </a:ext>
            </a:extLst>
          </p:cNvPr>
          <p:cNvSpPr>
            <a:spLocks noGrp="1"/>
          </p:cNvSpPr>
          <p:nvPr>
            <p:ph idx="1"/>
          </p:nvPr>
        </p:nvSpPr>
        <p:spPr/>
        <p:txBody>
          <a:bodyPr vert="horz" lIns="91440" tIns="45720" rIns="91440" bIns="45720" rtlCol="0" anchor="t">
            <a:normAutofit fontScale="92500" lnSpcReduction="10000"/>
          </a:bodyPr>
          <a:lstStyle/>
          <a:p>
            <a:r>
              <a:rPr lang="en-US" dirty="0">
                <a:ea typeface="+mn-lt"/>
                <a:cs typeface="+mn-lt"/>
              </a:rPr>
              <a:t>Oral Cholera Vaccine (OCV) protects people from getting and developing severe forms of cholera and from spreading cholera to others.</a:t>
            </a:r>
            <a:endParaRPr lang="en-US" dirty="0">
              <a:latin typeface="Tw Cen MT"/>
            </a:endParaRPr>
          </a:p>
          <a:p>
            <a:r>
              <a:rPr lang="en-US" dirty="0">
                <a:latin typeface="Tw Cen MT"/>
              </a:rPr>
              <a:t>OCV consists of inactivated (killed) bacterial cells which cannot become virulent or cause cholera.</a:t>
            </a:r>
            <a:endParaRPr lang="en-US">
              <a:latin typeface="Tw Cen MT"/>
            </a:endParaRPr>
          </a:p>
          <a:p>
            <a:r>
              <a:rPr lang="en-US" dirty="0">
                <a:latin typeface="Tw Cen MT" panose="020B0602020104020603" pitchFamily="34" charset="0"/>
              </a:rPr>
              <a:t>OCV is not part of normal scheduled vaccination but targets a population in a certain area through campaigns.</a:t>
            </a:r>
          </a:p>
          <a:p>
            <a:r>
              <a:rPr lang="en-US" dirty="0">
                <a:latin typeface="Tw Cen MT" panose="020B0602020104020603" pitchFamily="34" charset="0"/>
              </a:rPr>
              <a:t>OCV offers </a:t>
            </a:r>
            <a:r>
              <a:rPr lang="en-US" b="1" i="1" dirty="0">
                <a:latin typeface="Tw Cen MT" panose="020B0602020104020603" pitchFamily="34" charset="0"/>
              </a:rPr>
              <a:t>direct protection </a:t>
            </a:r>
            <a:r>
              <a:rPr lang="en-US" dirty="0">
                <a:latin typeface="Tw Cen MT" panose="020B0602020104020603" pitchFamily="34" charset="0"/>
              </a:rPr>
              <a:t>to the taker of the vaccine and where more than 50% of the population targeted have the vaccine offers </a:t>
            </a:r>
            <a:r>
              <a:rPr lang="en-US" b="1" i="1" dirty="0">
                <a:latin typeface="Tw Cen MT" panose="020B0602020104020603" pitchFamily="34" charset="0"/>
              </a:rPr>
              <a:t>indirect protection </a:t>
            </a:r>
            <a:r>
              <a:rPr lang="en-US" dirty="0">
                <a:latin typeface="Tw Cen MT" panose="020B0602020104020603" pitchFamily="34" charset="0"/>
              </a:rPr>
              <a:t>because it reduces the amount of vibrio cholerae in the community.</a:t>
            </a:r>
          </a:p>
          <a:p>
            <a:r>
              <a:rPr lang="en-US" dirty="0">
                <a:latin typeface="Tw Cen MT" panose="020B0602020104020603" pitchFamily="34" charset="0"/>
              </a:rPr>
              <a:t>Indirect protection is especially important for those who cannot take the vaccine, mainly those under the age of 1 year.</a:t>
            </a:r>
          </a:p>
        </p:txBody>
      </p:sp>
      <p:cxnSp>
        <p:nvCxnSpPr>
          <p:cNvPr id="5" name="Straight Arrow Connector 4">
            <a:extLst>
              <a:ext uri="{FF2B5EF4-FFF2-40B4-BE49-F238E27FC236}">
                <a16:creationId xmlns:a16="http://schemas.microsoft.com/office/drawing/2014/main" id="{FD4F1C0E-476A-BF49-1841-D8EC67EC5708}"/>
              </a:ext>
            </a:extLst>
          </p:cNvPr>
          <p:cNvCxnSpPr>
            <a:cxnSpLocks/>
          </p:cNvCxnSpPr>
          <p:nvPr/>
        </p:nvCxnSpPr>
        <p:spPr>
          <a:xfrm>
            <a:off x="854734" y="1746129"/>
            <a:ext cx="9714305" cy="0"/>
          </a:xfrm>
          <a:prstGeom prst="straightConnector1">
            <a:avLst/>
          </a:prstGeom>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10491161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3B3B0B-5FE0-4C7D-874D-A358C687E693}"/>
              </a:ext>
            </a:extLst>
          </p:cNvPr>
          <p:cNvSpPr>
            <a:spLocks noGrp="1"/>
          </p:cNvSpPr>
          <p:nvPr>
            <p:ph type="title"/>
          </p:nvPr>
        </p:nvSpPr>
        <p:spPr/>
        <p:txBody>
          <a:bodyPr/>
          <a:lstStyle/>
          <a:p>
            <a:r>
              <a:rPr lang="en-US" dirty="0">
                <a:latin typeface="Tw Cen MT" panose="020B0602020104020603" pitchFamily="34" charset="0"/>
              </a:rPr>
              <a:t>Why is the Cholera Vaccine Oral ?</a:t>
            </a:r>
          </a:p>
        </p:txBody>
      </p:sp>
      <p:sp>
        <p:nvSpPr>
          <p:cNvPr id="3" name="Content Placeholder 2">
            <a:extLst>
              <a:ext uri="{FF2B5EF4-FFF2-40B4-BE49-F238E27FC236}">
                <a16:creationId xmlns:a16="http://schemas.microsoft.com/office/drawing/2014/main" id="{D75AF2F8-66EE-4C89-9319-1ED3B0481874}"/>
              </a:ext>
            </a:extLst>
          </p:cNvPr>
          <p:cNvSpPr>
            <a:spLocks noGrp="1"/>
          </p:cNvSpPr>
          <p:nvPr>
            <p:ph idx="1"/>
          </p:nvPr>
        </p:nvSpPr>
        <p:spPr/>
        <p:txBody>
          <a:bodyPr vert="horz" lIns="91440" tIns="45720" rIns="91440" bIns="45720" rtlCol="0" anchor="t">
            <a:normAutofit/>
          </a:bodyPr>
          <a:lstStyle/>
          <a:p>
            <a:r>
              <a:rPr lang="en-US" dirty="0">
                <a:latin typeface="Tw Cen MT"/>
              </a:rPr>
              <a:t>Taking orally (by mouth) means that the vaccine sites itself in the intestine which is where </a:t>
            </a:r>
            <a:r>
              <a:rPr lang="en-US" b="1" i="1" dirty="0">
                <a:latin typeface="Tw Cen MT"/>
              </a:rPr>
              <a:t>vibrio cholerae </a:t>
            </a:r>
            <a:r>
              <a:rPr lang="en-US" dirty="0">
                <a:latin typeface="Tw Cen MT"/>
              </a:rPr>
              <a:t>locate themselves and multiply</a:t>
            </a:r>
          </a:p>
          <a:p>
            <a:r>
              <a:rPr lang="en-US" dirty="0">
                <a:latin typeface="Tw Cen MT"/>
              </a:rPr>
              <a:t>Easier to administer</a:t>
            </a:r>
          </a:p>
          <a:p>
            <a:r>
              <a:rPr lang="en-US" dirty="0">
                <a:latin typeface="Tw Cen MT" panose="020B0602020104020603" pitchFamily="34" charset="0"/>
              </a:rPr>
              <a:t>Reduced risk of transmitting blood borne infections</a:t>
            </a:r>
          </a:p>
          <a:p>
            <a:r>
              <a:rPr lang="en-US" dirty="0">
                <a:latin typeface="Tw Cen MT" panose="020B0602020104020603" pitchFamily="34" charset="0"/>
              </a:rPr>
              <a:t>Impacts other similar antigens such as </a:t>
            </a:r>
            <a:r>
              <a:rPr lang="en-US" b="1" i="1" dirty="0">
                <a:latin typeface="Tw Cen MT" panose="020B0602020104020603" pitchFamily="34" charset="0"/>
              </a:rPr>
              <a:t>Escherichia Coli</a:t>
            </a:r>
            <a:r>
              <a:rPr lang="en-US" dirty="0">
                <a:latin typeface="Tw Cen MT" panose="020B0602020104020603" pitchFamily="34" charset="0"/>
              </a:rPr>
              <a:t> which is a key cause of diarrhea in many parts of the world.</a:t>
            </a:r>
            <a:endParaRPr lang="en-US" b="1" i="1" dirty="0">
              <a:latin typeface="Tw Cen MT" panose="020B0602020104020603" pitchFamily="34" charset="0"/>
            </a:endParaRPr>
          </a:p>
        </p:txBody>
      </p:sp>
      <p:cxnSp>
        <p:nvCxnSpPr>
          <p:cNvPr id="5" name="Straight Arrow Connector 4">
            <a:extLst>
              <a:ext uri="{FF2B5EF4-FFF2-40B4-BE49-F238E27FC236}">
                <a16:creationId xmlns:a16="http://schemas.microsoft.com/office/drawing/2014/main" id="{FA10A91F-0DA7-8B5C-A376-7F6864492937}"/>
              </a:ext>
            </a:extLst>
          </p:cNvPr>
          <p:cNvCxnSpPr>
            <a:cxnSpLocks/>
          </p:cNvCxnSpPr>
          <p:nvPr/>
        </p:nvCxnSpPr>
        <p:spPr>
          <a:xfrm>
            <a:off x="973777" y="1507653"/>
            <a:ext cx="9672452" cy="0"/>
          </a:xfrm>
          <a:prstGeom prst="straightConnector1">
            <a:avLst/>
          </a:prstGeom>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20662867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a:extLst>
              <a:ext uri="{FF2B5EF4-FFF2-40B4-BE49-F238E27FC236}">
                <a16:creationId xmlns:a16="http://schemas.microsoft.com/office/drawing/2014/main" id="{A2F95882-9FF6-21D1-B1E8-AF67A9BA109A}"/>
              </a:ext>
            </a:extLst>
          </p:cNvPr>
          <p:cNvSpPr>
            <a:spLocks noGrp="1"/>
          </p:cNvSpPr>
          <p:nvPr>
            <p:ph type="title"/>
          </p:nvPr>
        </p:nvSpPr>
        <p:spPr/>
        <p:txBody>
          <a:bodyPr/>
          <a:lstStyle/>
          <a:p>
            <a:pPr>
              <a:defRPr/>
            </a:pPr>
            <a:r>
              <a:rPr lang="fr-FR" dirty="0"/>
              <a:t>Eligible population</a:t>
            </a:r>
          </a:p>
        </p:txBody>
      </p:sp>
      <p:sp>
        <p:nvSpPr>
          <p:cNvPr id="5" name="Espace réservé du contenu 2">
            <a:extLst>
              <a:ext uri="{FF2B5EF4-FFF2-40B4-BE49-F238E27FC236}">
                <a16:creationId xmlns:a16="http://schemas.microsoft.com/office/drawing/2014/main" id="{3FF06DC5-5174-EFF4-84B6-1D241E84B3EB}"/>
              </a:ext>
            </a:extLst>
          </p:cNvPr>
          <p:cNvSpPr>
            <a:spLocks noGrp="1" noChangeArrowheads="1"/>
          </p:cNvSpPr>
          <p:nvPr>
            <p:ph idx="1"/>
          </p:nvPr>
        </p:nvSpPr>
        <p:spPr/>
        <p:txBody>
          <a:bodyPr vert="horz" lIns="91440" tIns="45720" rIns="91440" bIns="45720" rtlCol="0" anchor="t">
            <a:normAutofit/>
          </a:bodyPr>
          <a:lstStyle/>
          <a:p>
            <a:r>
              <a:rPr lang="en-GB" altLang="en-US" sz="2800" b="1" dirty="0">
                <a:ea typeface="MS PGothic"/>
              </a:rPr>
              <a:t>EVERYONE</a:t>
            </a:r>
            <a:r>
              <a:rPr lang="en-GB" altLang="en-US" sz="2800" dirty="0">
                <a:ea typeface="MS PGothic"/>
              </a:rPr>
              <a:t> aged 1 year and above</a:t>
            </a:r>
            <a:r>
              <a:rPr lang="en-GB" altLang="en-US" dirty="0">
                <a:ea typeface="MS PGothic"/>
              </a:rPr>
              <a:t>. </a:t>
            </a:r>
            <a:endParaRPr lang="en-GB" altLang="en-US" sz="2800" dirty="0">
              <a:ea typeface="MS PGothic" panose="020B0600070205080204" pitchFamily="34" charset="-128"/>
            </a:endParaRPr>
          </a:p>
          <a:p>
            <a:pPr lvl="1"/>
            <a:r>
              <a:rPr lang="en-GB" dirty="0">
                <a:ea typeface="+mn-lt"/>
                <a:cs typeface="+mn-lt"/>
              </a:rPr>
              <a:t>The intestine of babies under one year is not yet strong enough to cope with the vaccine.</a:t>
            </a:r>
            <a:endParaRPr lang="en-GB" altLang="en-US" dirty="0">
              <a:ea typeface="MS PGothic"/>
              <a:cs typeface="Calibri"/>
            </a:endParaRPr>
          </a:p>
          <a:p>
            <a:r>
              <a:rPr lang="en-GB" altLang="en-US" sz="2800" b="1" dirty="0">
                <a:ea typeface="MS PGothic"/>
              </a:rPr>
              <a:t>Pregnant and lactating women can be given the vaccine safely and should receive the vaccine</a:t>
            </a:r>
            <a:r>
              <a:rPr lang="en-GB" altLang="en-US" b="1" dirty="0">
                <a:ea typeface="MS PGothic"/>
              </a:rPr>
              <a:t> </a:t>
            </a:r>
            <a:endParaRPr lang="en-GB" altLang="en-US" b="1" dirty="0">
              <a:ea typeface="MS PGothic"/>
              <a:cs typeface="Calibri"/>
            </a:endParaRPr>
          </a:p>
          <a:p>
            <a:pPr lvl="1"/>
            <a:r>
              <a:rPr lang="en-GB" dirty="0">
                <a:ea typeface="+mn-lt"/>
                <a:cs typeface="+mn-lt"/>
              </a:rPr>
              <a:t>The OCV remains in the intestine of the mother and does not pass into the blood, the placenta or the milk.</a:t>
            </a:r>
            <a:endParaRPr lang="en-GB" altLang="en-US" b="1" dirty="0">
              <a:ea typeface="MS PGothic" panose="020B0600070205080204" pitchFamily="34" charset="-128"/>
              <a:cs typeface="Calibri"/>
            </a:endParaRPr>
          </a:p>
          <a:p>
            <a:pPr lvl="1"/>
            <a:endParaRPr lang="en-GB" dirty="0">
              <a:ea typeface="MS PGothic" panose="020B0600070205080204" pitchFamily="34" charset="-128"/>
              <a:cs typeface="Calibri"/>
            </a:endParaRPr>
          </a:p>
          <a:p>
            <a:pPr marL="457200" lvl="1" indent="0">
              <a:buNone/>
            </a:pPr>
            <a:r>
              <a:rPr lang="en-GB" i="1" dirty="0">
                <a:ea typeface="+mn-lt"/>
                <a:cs typeface="+mn-lt"/>
              </a:rPr>
              <a:t>ALWAYS FOLLOW THE RECOMMENDATION OF THE MOH</a:t>
            </a:r>
            <a:endParaRPr lang="en-GB" dirty="0">
              <a:ea typeface="MS PGothic" panose="020B0600070205080204" pitchFamily="34" charset="-128"/>
              <a:cs typeface="Calibri"/>
            </a:endParaRPr>
          </a:p>
          <a:p>
            <a:endParaRPr lang="en-GB" altLang="en-US" b="1" dirty="0">
              <a:ea typeface="MS PGothic" panose="020B0600070205080204" pitchFamily="34" charset="-128"/>
              <a:cs typeface="Calibri"/>
            </a:endParaRPr>
          </a:p>
        </p:txBody>
      </p:sp>
      <p:cxnSp>
        <p:nvCxnSpPr>
          <p:cNvPr id="7" name="Straight Arrow Connector 6">
            <a:extLst>
              <a:ext uri="{FF2B5EF4-FFF2-40B4-BE49-F238E27FC236}">
                <a16:creationId xmlns:a16="http://schemas.microsoft.com/office/drawing/2014/main" id="{A4914205-90BE-384D-06EC-B7AC825C77CB}"/>
              </a:ext>
            </a:extLst>
          </p:cNvPr>
          <p:cNvCxnSpPr>
            <a:cxnSpLocks/>
          </p:cNvCxnSpPr>
          <p:nvPr/>
        </p:nvCxnSpPr>
        <p:spPr>
          <a:xfrm>
            <a:off x="838200" y="1455184"/>
            <a:ext cx="9766465" cy="0"/>
          </a:xfrm>
          <a:prstGeom prst="straightConnector1">
            <a:avLst/>
          </a:prstGeom>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24842574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a:extLst>
              <a:ext uri="{FF2B5EF4-FFF2-40B4-BE49-F238E27FC236}">
                <a16:creationId xmlns:a16="http://schemas.microsoft.com/office/drawing/2014/main" id="{2E68729E-302D-A181-3C47-4D4BF27B898B}"/>
              </a:ext>
            </a:extLst>
          </p:cNvPr>
          <p:cNvSpPr>
            <a:spLocks noGrp="1"/>
          </p:cNvSpPr>
          <p:nvPr>
            <p:ph type="title"/>
          </p:nvPr>
        </p:nvSpPr>
        <p:spPr/>
        <p:txBody>
          <a:bodyPr/>
          <a:lstStyle/>
          <a:p>
            <a:pPr>
              <a:defRPr/>
            </a:pPr>
            <a:r>
              <a:rPr lang="fr-FR" dirty="0"/>
              <a:t>Not recommended to vaccinate</a:t>
            </a:r>
          </a:p>
        </p:txBody>
      </p:sp>
      <p:sp>
        <p:nvSpPr>
          <p:cNvPr id="5" name="Espace réservé du contenu 2">
            <a:extLst>
              <a:ext uri="{FF2B5EF4-FFF2-40B4-BE49-F238E27FC236}">
                <a16:creationId xmlns:a16="http://schemas.microsoft.com/office/drawing/2014/main" id="{5FB56D0D-A4E1-A666-5E75-129B0C6AE63D}"/>
              </a:ext>
            </a:extLst>
          </p:cNvPr>
          <p:cNvSpPr>
            <a:spLocks noGrp="1" noChangeArrowheads="1"/>
          </p:cNvSpPr>
          <p:nvPr>
            <p:ph idx="1"/>
          </p:nvPr>
        </p:nvSpPr>
        <p:spPr/>
        <p:txBody>
          <a:bodyPr/>
          <a:lstStyle/>
          <a:p>
            <a:pPr>
              <a:buFont typeface="Arial" panose="020B0604020202020204" pitchFamily="34" charset="0"/>
              <a:buChar char="•"/>
            </a:pPr>
            <a:r>
              <a:rPr lang="en-US" altLang="en-US" sz="2800" dirty="0">
                <a:ea typeface="MS PGothic" panose="020B0600070205080204" pitchFamily="34" charset="-128"/>
              </a:rPr>
              <a:t>Individuals who have an acute illness (not limited to cholera) should not be vaccinated, important to come back and vaccinate this individual after they recovered</a:t>
            </a:r>
          </a:p>
          <a:p>
            <a:pPr>
              <a:buFont typeface="Arial" panose="020B0604020202020204" pitchFamily="34" charset="0"/>
              <a:buChar char="•"/>
            </a:pPr>
            <a:r>
              <a:rPr lang="en-US" altLang="en-US" sz="2800" dirty="0">
                <a:ea typeface="MS PGothic" panose="020B0600070205080204" pitchFamily="34" charset="-128"/>
              </a:rPr>
              <a:t>OCV vaccination must occur at least 14 days apart from COVID-19 vaccination</a:t>
            </a:r>
          </a:p>
        </p:txBody>
      </p:sp>
      <p:cxnSp>
        <p:nvCxnSpPr>
          <p:cNvPr id="6" name="Straight Arrow Connector 5">
            <a:extLst>
              <a:ext uri="{FF2B5EF4-FFF2-40B4-BE49-F238E27FC236}">
                <a16:creationId xmlns:a16="http://schemas.microsoft.com/office/drawing/2014/main" id="{F2F5EDDA-A05A-9CFF-9D09-EC7D41DA81E3}"/>
              </a:ext>
            </a:extLst>
          </p:cNvPr>
          <p:cNvCxnSpPr>
            <a:cxnSpLocks/>
          </p:cNvCxnSpPr>
          <p:nvPr/>
        </p:nvCxnSpPr>
        <p:spPr>
          <a:xfrm flipV="1">
            <a:off x="838200" y="1365662"/>
            <a:ext cx="9837717" cy="59834"/>
          </a:xfrm>
          <a:prstGeom prst="straightConnector1">
            <a:avLst/>
          </a:prstGeom>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25662901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7682B-E458-C522-CC80-A836F464B860}"/>
              </a:ext>
            </a:extLst>
          </p:cNvPr>
          <p:cNvSpPr>
            <a:spLocks noGrp="1"/>
          </p:cNvSpPr>
          <p:nvPr>
            <p:ph type="title"/>
          </p:nvPr>
        </p:nvSpPr>
        <p:spPr>
          <a:xfrm>
            <a:off x="819060" y="258703"/>
            <a:ext cx="9720262" cy="1498600"/>
          </a:xfrm>
        </p:spPr>
        <p:txBody>
          <a:bodyPr/>
          <a:lstStyle/>
          <a:p>
            <a:br>
              <a:rPr lang="en-US" dirty="0">
                <a:ea typeface="+mj-lt"/>
                <a:cs typeface="+mj-lt"/>
              </a:rPr>
            </a:br>
            <a:r>
              <a:rPr lang="en-US" dirty="0">
                <a:ea typeface="+mj-lt"/>
                <a:cs typeface="+mj-lt"/>
              </a:rPr>
              <a:t>EUVICHOL PLUS VACCINE</a:t>
            </a:r>
            <a:endParaRPr lang="en-US" dirty="0"/>
          </a:p>
        </p:txBody>
      </p:sp>
      <p:sp>
        <p:nvSpPr>
          <p:cNvPr id="3" name="Content Placeholder 2">
            <a:extLst>
              <a:ext uri="{FF2B5EF4-FFF2-40B4-BE49-F238E27FC236}">
                <a16:creationId xmlns:a16="http://schemas.microsoft.com/office/drawing/2014/main" id="{6FAE46F1-E966-D34A-9D71-69179D40AA02}"/>
              </a:ext>
            </a:extLst>
          </p:cNvPr>
          <p:cNvSpPr>
            <a:spLocks noGrp="1"/>
          </p:cNvSpPr>
          <p:nvPr>
            <p:ph idx="1"/>
          </p:nvPr>
        </p:nvSpPr>
        <p:spPr>
          <a:xfrm>
            <a:off x="689665" y="1847491"/>
            <a:ext cx="7793696" cy="4022725"/>
          </a:xfrm>
        </p:spPr>
        <p:txBody>
          <a:bodyPr>
            <a:normAutofit fontScale="92500" lnSpcReduction="20000"/>
          </a:bodyPr>
          <a:lstStyle/>
          <a:p>
            <a:pPr marL="90170" indent="-90170">
              <a:buFont typeface="Arial" panose="020B0602020104020603" pitchFamily="34" charset="77"/>
              <a:buChar char="•"/>
            </a:pPr>
            <a:r>
              <a:rPr lang="en-US" dirty="0">
                <a:ea typeface="+mn-lt"/>
                <a:cs typeface="+mn-lt"/>
              </a:rPr>
              <a:t> Must be </a:t>
            </a:r>
            <a:r>
              <a:rPr lang="en-US" b="1" dirty="0">
                <a:ea typeface="+mn-lt"/>
                <a:cs typeface="+mn-lt"/>
              </a:rPr>
              <a:t>administered orally</a:t>
            </a:r>
            <a:r>
              <a:rPr lang="en-US" dirty="0">
                <a:ea typeface="+mn-lt"/>
                <a:cs typeface="+mn-lt"/>
              </a:rPr>
              <a:t> (it should never be given intramuscularly, subcutaneously or intravenously) to anyone </a:t>
            </a:r>
            <a:r>
              <a:rPr lang="en-US" b="1" dirty="0">
                <a:ea typeface="+mn-lt"/>
                <a:cs typeface="+mn-lt"/>
              </a:rPr>
              <a:t>above the age of 1 year </a:t>
            </a:r>
            <a:endParaRPr lang="en-US" b="1" dirty="0"/>
          </a:p>
          <a:p>
            <a:pPr marL="90170" indent="-90170">
              <a:buFont typeface="Arial" panose="020B0602020104020603" pitchFamily="34" charset="77"/>
              <a:buChar char="•"/>
            </a:pPr>
            <a:r>
              <a:rPr lang="en-US" dirty="0">
                <a:ea typeface="+mn-lt"/>
                <a:cs typeface="+mn-lt"/>
              </a:rPr>
              <a:t> It is packed in a plastic tube of 1.5ml (</a:t>
            </a:r>
            <a:r>
              <a:rPr lang="en-US" dirty="0" err="1">
                <a:ea typeface="+mn-lt"/>
                <a:cs typeface="+mn-lt"/>
              </a:rPr>
              <a:t>monodose</a:t>
            </a:r>
            <a:r>
              <a:rPr lang="en-US" dirty="0">
                <a:ea typeface="+mn-lt"/>
                <a:cs typeface="+mn-lt"/>
              </a:rPr>
              <a:t>). The vaccinated person has to drink all the content – not drops like polio!</a:t>
            </a:r>
          </a:p>
          <a:p>
            <a:pPr marL="90170" indent="-90170">
              <a:spcBef>
                <a:spcPts val="1000"/>
              </a:spcBef>
              <a:spcAft>
                <a:spcPts val="0"/>
              </a:spcAft>
              <a:buFont typeface="Arial" panose="020B0602020104020603" pitchFamily="34" charset="77"/>
              <a:buChar char="•"/>
            </a:pPr>
            <a:r>
              <a:rPr lang="en-US" dirty="0">
                <a:ea typeface="+mn-lt"/>
                <a:cs typeface="+mn-lt"/>
              </a:rPr>
              <a:t> 2 doses, 2 weeks up to 6 months between each dose</a:t>
            </a:r>
          </a:p>
          <a:p>
            <a:pPr marL="90170" indent="-90170">
              <a:buFont typeface="Arial" panose="020B0602020104020603" pitchFamily="34" charset="77"/>
              <a:buChar char="•"/>
            </a:pPr>
            <a:r>
              <a:rPr lang="en-US" dirty="0">
                <a:ea typeface="+mn-lt"/>
                <a:cs typeface="+mn-lt"/>
              </a:rPr>
              <a:t> No fasting needed before vaccination</a:t>
            </a:r>
            <a:endParaRPr lang="en-US" dirty="0"/>
          </a:p>
          <a:p>
            <a:pPr marL="90170" indent="-90170">
              <a:buFont typeface="Arial" panose="020B0602020104020603" pitchFamily="34" charset="77"/>
              <a:buChar char="•"/>
            </a:pPr>
            <a:r>
              <a:rPr lang="en-US" dirty="0">
                <a:ea typeface="+mn-lt"/>
                <a:cs typeface="+mn-lt"/>
              </a:rPr>
              <a:t> No need to administer the vaccine with water</a:t>
            </a:r>
          </a:p>
          <a:p>
            <a:pPr marL="90170" indent="-90170">
              <a:buFont typeface="Arial" panose="020B0602020104020603" pitchFamily="34" charset="77"/>
              <a:buChar char="•"/>
            </a:pPr>
            <a:r>
              <a:rPr lang="en-US" dirty="0">
                <a:ea typeface="+mn-lt"/>
                <a:cs typeface="+mn-lt"/>
              </a:rPr>
              <a:t> The vaccine should be stored between 2 and 8 degrees Centigrade and should not be taken if frozen.</a:t>
            </a:r>
            <a:endParaRPr lang="en-US" dirty="0"/>
          </a:p>
        </p:txBody>
      </p:sp>
      <p:pic>
        <p:nvPicPr>
          <p:cNvPr id="5" name="Picture 3" descr="C:\Users\pezzolil\Dropbox\Cholera\Cholera Control\OCV\Stockpile\Manufactures\Eubiologics\Docs for registration of euvichol\pq_315_Euvichol-Plus_1dose_EuBiol_tube_image.jpg">
            <a:extLst>
              <a:ext uri="{FF2B5EF4-FFF2-40B4-BE49-F238E27FC236}">
                <a16:creationId xmlns:a16="http://schemas.microsoft.com/office/drawing/2014/main" id="{CED16F2F-6C30-5E5A-2065-56BE611D530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27579" y="1944298"/>
            <a:ext cx="3103563" cy="3887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a:extLst>
              <a:ext uri="{FF2B5EF4-FFF2-40B4-BE49-F238E27FC236}">
                <a16:creationId xmlns:a16="http://schemas.microsoft.com/office/drawing/2014/main" id="{761D3096-1D35-CB4C-CF1B-A0BC606F4973}"/>
              </a:ext>
            </a:extLst>
          </p:cNvPr>
          <p:cNvSpPr/>
          <p:nvPr/>
        </p:nvSpPr>
        <p:spPr>
          <a:xfrm>
            <a:off x="4877519" y="6179988"/>
            <a:ext cx="7314482" cy="646331"/>
          </a:xfrm>
          <a:prstGeom prst="rect">
            <a:avLst/>
          </a:prstGeom>
          <a:solidFill>
            <a:schemeClr val="bg2">
              <a:lumMod val="20000"/>
              <a:lumOff val="80000"/>
            </a:schemeClr>
          </a:solidFill>
        </p:spPr>
        <p:txBody>
          <a:bodyPr wrap="square" lIns="91440" tIns="45720" rIns="91440" bIns="45720" anchor="t">
            <a:spAutoFit/>
          </a:bodyPr>
          <a:lstStyle/>
          <a:p>
            <a:pPr marL="0" marR="0" lvl="0" indent="0" algn="l" defTabSz="457200" rtl="0" eaLnBrk="0" fontAlgn="base" latinLnBrk="0" hangingPunct="0">
              <a:lnSpc>
                <a:spcPct val="100000"/>
              </a:lnSpc>
              <a:spcBef>
                <a:spcPct val="0"/>
              </a:spcBef>
              <a:spcAft>
                <a:spcPct val="0"/>
              </a:spcAft>
              <a:buClrTx/>
              <a:buSzTx/>
              <a:buFontTx/>
              <a:buNone/>
              <a:tabLst/>
              <a:defRPr/>
            </a:pPr>
            <a:r>
              <a:rPr kumimoji="0" lang="en-US" sz="1800" b="0" i="0" u="none" strike="noStrike" kern="1200" cap="none" spc="0" normalizeH="0" baseline="0" noProof="0" dirty="0">
                <a:ln>
                  <a:noFill/>
                </a:ln>
                <a:solidFill>
                  <a:srgbClr val="414142"/>
                </a:solidFill>
                <a:effectLst/>
                <a:uLnTx/>
                <a:uFillTx/>
                <a:latin typeface="Tw Cen MT" panose="020B0602020104020603" pitchFamily="34" charset="0"/>
                <a:ea typeface="+mn-ea"/>
                <a:cs typeface="+mn-cs"/>
              </a:rPr>
              <a:t>More info: “2017 WHO Position Paper on Cholera Vaccines”  </a:t>
            </a:r>
            <a:r>
              <a:rPr kumimoji="0" lang="en-US" sz="1800" b="0" i="0" u="none" strike="noStrike" kern="1200" cap="none" spc="0" normalizeH="0" baseline="0" noProof="0" dirty="0">
                <a:ln>
                  <a:noFill/>
                </a:ln>
                <a:solidFill>
                  <a:srgbClr val="414142"/>
                </a:solidFill>
                <a:effectLst/>
                <a:uLnTx/>
                <a:uFillTx/>
                <a:latin typeface="Tw Cen MT" panose="020B0602020104020603" pitchFamily="34" charset="0"/>
                <a:ea typeface="+mn-ea"/>
                <a:cs typeface="+mn-cs"/>
                <a:hlinkClick r:id="rId3"/>
              </a:rPr>
              <a:t>http://apps.who.int/iris/bitstream/10665/258763/1/WER9234.pdf?ua=1</a:t>
            </a:r>
            <a:endParaRPr kumimoji="0" lang="en-US" sz="1800" b="0" i="0" u="none" strike="noStrike" kern="1200" cap="none" spc="0" normalizeH="0" baseline="0" noProof="0" dirty="0">
              <a:ln>
                <a:noFill/>
              </a:ln>
              <a:solidFill>
                <a:srgbClr val="414142"/>
              </a:solidFill>
              <a:effectLst/>
              <a:uLnTx/>
              <a:uFillTx/>
              <a:latin typeface="Tw Cen MT" panose="020B0602020104020603" pitchFamily="34" charset="0"/>
              <a:ea typeface="+mn-ea"/>
              <a:cs typeface="+mn-cs"/>
            </a:endParaRPr>
          </a:p>
        </p:txBody>
      </p:sp>
      <p:cxnSp>
        <p:nvCxnSpPr>
          <p:cNvPr id="7" name="Straight Arrow Connector 6">
            <a:extLst>
              <a:ext uri="{FF2B5EF4-FFF2-40B4-BE49-F238E27FC236}">
                <a16:creationId xmlns:a16="http://schemas.microsoft.com/office/drawing/2014/main" id="{21DD6A88-5D8D-225F-458A-9D3DC65E0E07}"/>
              </a:ext>
            </a:extLst>
          </p:cNvPr>
          <p:cNvCxnSpPr/>
          <p:nvPr/>
        </p:nvCxnSpPr>
        <p:spPr>
          <a:xfrm flipV="1">
            <a:off x="926620" y="1692217"/>
            <a:ext cx="7760179" cy="10781"/>
          </a:xfrm>
          <a:prstGeom prst="straightConnector1">
            <a:avLst/>
          </a:prstGeom>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41909728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9AA18F-99E2-4BCD-829F-E4DA02846578}"/>
              </a:ext>
            </a:extLst>
          </p:cNvPr>
          <p:cNvSpPr>
            <a:spLocks noGrp="1"/>
          </p:cNvSpPr>
          <p:nvPr>
            <p:ph type="title"/>
          </p:nvPr>
        </p:nvSpPr>
        <p:spPr/>
        <p:txBody>
          <a:bodyPr/>
          <a:lstStyle/>
          <a:p>
            <a:r>
              <a:rPr lang="en-US" dirty="0" err="1">
                <a:latin typeface="Tw Cen MT" panose="020B0602020104020603" pitchFamily="34" charset="0"/>
              </a:rPr>
              <a:t>Shanchol</a:t>
            </a:r>
            <a:endParaRPr lang="en-US" dirty="0">
              <a:latin typeface="Tw Cen MT" panose="020B0602020104020603" pitchFamily="34" charset="0"/>
            </a:endParaRPr>
          </a:p>
        </p:txBody>
      </p:sp>
      <p:sp>
        <p:nvSpPr>
          <p:cNvPr id="3" name="Content Placeholder 2">
            <a:extLst>
              <a:ext uri="{FF2B5EF4-FFF2-40B4-BE49-F238E27FC236}">
                <a16:creationId xmlns:a16="http://schemas.microsoft.com/office/drawing/2014/main" id="{33DA147D-C0F0-40FE-8F7A-29E84E211882}"/>
              </a:ext>
            </a:extLst>
          </p:cNvPr>
          <p:cNvSpPr>
            <a:spLocks noGrp="1"/>
          </p:cNvSpPr>
          <p:nvPr>
            <p:ph idx="1"/>
          </p:nvPr>
        </p:nvSpPr>
        <p:spPr>
          <a:xfrm>
            <a:off x="795068" y="1365549"/>
            <a:ext cx="10515600" cy="4838411"/>
          </a:xfrm>
        </p:spPr>
        <p:txBody>
          <a:bodyPr vert="horz" lIns="91440" tIns="45720" rIns="91440" bIns="45720" rtlCol="0" anchor="t">
            <a:normAutofit fontScale="92500" lnSpcReduction="10000"/>
          </a:bodyPr>
          <a:lstStyle/>
          <a:p>
            <a:r>
              <a:rPr lang="en-US" dirty="0">
                <a:solidFill>
                  <a:schemeClr val="accent2"/>
                </a:solidFill>
                <a:ea typeface="+mn-lt"/>
                <a:cs typeface="+mn-lt"/>
              </a:rPr>
              <a:t>It will be discontinued beginning in 2023 !</a:t>
            </a:r>
          </a:p>
          <a:p>
            <a:r>
              <a:rPr lang="en-US" dirty="0">
                <a:latin typeface="Tw Cen MT"/>
              </a:rPr>
              <a:t>Can be given to those of 1 year or older, however it has been shown to be less effective for under five year old.</a:t>
            </a:r>
            <a:endParaRPr lang="en-US" dirty="0">
              <a:latin typeface="Tw Cen MT" panose="020B0602020104020603" pitchFamily="34" charset="0"/>
            </a:endParaRPr>
          </a:p>
          <a:p>
            <a:r>
              <a:rPr lang="en-US" dirty="0">
                <a:latin typeface="Tw Cen MT"/>
              </a:rPr>
              <a:t>Consists of two doses </a:t>
            </a:r>
            <a:r>
              <a:rPr lang="en-US" dirty="0">
                <a:ea typeface="+mn-lt"/>
                <a:cs typeface="+mn-lt"/>
              </a:rPr>
              <a:t>2 doses, </a:t>
            </a:r>
            <a:r>
              <a:rPr lang="en-US" dirty="0">
                <a:latin typeface="Tw Cen MT"/>
                <a:ea typeface="+mn-lt"/>
                <a:cs typeface="+mn-lt"/>
              </a:rPr>
              <a:t>given</a:t>
            </a:r>
            <a:r>
              <a:rPr lang="en-US" dirty="0">
                <a:latin typeface="Tw Cen MT"/>
              </a:rPr>
              <a:t> 2 weeks up to 6 months between each dose. </a:t>
            </a:r>
          </a:p>
          <a:p>
            <a:r>
              <a:rPr lang="en-US" dirty="0">
                <a:latin typeface="Tw Cen MT"/>
              </a:rPr>
              <a:t>Onset of protection is 7 to 10 days after the second dose.</a:t>
            </a:r>
            <a:endParaRPr lang="en-US" dirty="0">
              <a:latin typeface="Tw Cen MT" panose="020B0602020104020603" pitchFamily="34" charset="0"/>
            </a:endParaRPr>
          </a:p>
          <a:p>
            <a:r>
              <a:rPr lang="en-US" dirty="0">
                <a:latin typeface="Tw Cen MT"/>
              </a:rPr>
              <a:t>No buffer solution. Swallow and follow with ingestion of water.</a:t>
            </a:r>
          </a:p>
          <a:p>
            <a:r>
              <a:rPr lang="en-US" dirty="0">
                <a:latin typeface="Tw Cen MT"/>
              </a:rPr>
              <a:t>Storage: store OCV vials between </a:t>
            </a:r>
            <a:r>
              <a:rPr lang="en-US" dirty="0">
                <a:latin typeface="Tw Cen MT"/>
                <a:ea typeface="+mn-lt"/>
                <a:cs typeface="+mn-lt"/>
              </a:rPr>
              <a:t>2/8</a:t>
            </a:r>
            <a:r>
              <a:rPr lang="en-US" dirty="0">
                <a:ea typeface="+mn-lt"/>
                <a:cs typeface="+mn-lt"/>
              </a:rPr>
              <a:t>°</a:t>
            </a:r>
            <a:r>
              <a:rPr lang="en-US" dirty="0">
                <a:latin typeface="Calibri"/>
                <a:ea typeface="Calibri"/>
                <a:cs typeface="Calibri"/>
              </a:rPr>
              <a:t>c </a:t>
            </a:r>
            <a:r>
              <a:rPr lang="en-US" dirty="0">
                <a:latin typeface="TW Cen MT"/>
                <a:ea typeface="Calibri"/>
                <a:cs typeface="Calibri"/>
              </a:rPr>
              <a:t>but it allows storing at room temperature (up to 37</a:t>
            </a:r>
            <a:r>
              <a:rPr lang="en-US" dirty="0">
                <a:latin typeface="TW Cen MT"/>
                <a:ea typeface="+mn-lt"/>
                <a:cs typeface="+mn-lt"/>
              </a:rPr>
              <a:t>°c</a:t>
            </a:r>
            <a:r>
              <a:rPr lang="en-US" dirty="0">
                <a:latin typeface="TW Cen MT"/>
                <a:ea typeface="Calibri"/>
                <a:cs typeface="Calibri"/>
              </a:rPr>
              <a:t>) for 14 days (2 weeks</a:t>
            </a:r>
            <a:r>
              <a:rPr lang="en-US" dirty="0">
                <a:latin typeface="TW Cen MT"/>
                <a:ea typeface="+mn-lt"/>
                <a:cs typeface="+mn-lt"/>
              </a:rPr>
              <a:t>)</a:t>
            </a:r>
            <a:endParaRPr lang="en-US">
              <a:latin typeface="TW Cen MT"/>
              <a:ea typeface="+mn-lt"/>
              <a:cs typeface="+mn-lt"/>
            </a:endParaRPr>
          </a:p>
          <a:p>
            <a:r>
              <a:rPr lang="en-US" dirty="0">
                <a:latin typeface="Tw Cen MT"/>
              </a:rPr>
              <a:t>Expiry after 30 months.</a:t>
            </a:r>
            <a:endParaRPr lang="en-US" dirty="0">
              <a:latin typeface="Tw Cen MT" panose="020B0602020104020603" pitchFamily="34" charset="0"/>
            </a:endParaRPr>
          </a:p>
          <a:p>
            <a:r>
              <a:rPr lang="en-US" dirty="0">
                <a:latin typeface="Tw Cen MT"/>
              </a:rPr>
              <a:t>Protection is 67% over 2 years – 65% over 5 years.</a:t>
            </a:r>
            <a:endParaRPr lang="en-US" dirty="0">
              <a:latin typeface="Tw Cen MT" panose="020B0602020104020603" pitchFamily="34" charset="0"/>
            </a:endParaRPr>
          </a:p>
        </p:txBody>
      </p:sp>
      <p:cxnSp>
        <p:nvCxnSpPr>
          <p:cNvPr id="5" name="Straight Arrow Connector 4">
            <a:extLst>
              <a:ext uri="{FF2B5EF4-FFF2-40B4-BE49-F238E27FC236}">
                <a16:creationId xmlns:a16="http://schemas.microsoft.com/office/drawing/2014/main" id="{F6A2AC22-426C-2E30-93D8-9936AECF1D25}"/>
              </a:ext>
            </a:extLst>
          </p:cNvPr>
          <p:cNvCxnSpPr>
            <a:cxnSpLocks/>
          </p:cNvCxnSpPr>
          <p:nvPr/>
        </p:nvCxnSpPr>
        <p:spPr>
          <a:xfrm>
            <a:off x="923027" y="1304027"/>
            <a:ext cx="10221965" cy="0"/>
          </a:xfrm>
          <a:prstGeom prst="straightConnector1">
            <a:avLst/>
          </a:prstGeom>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11234904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a:extLst>
              <a:ext uri="{FF2B5EF4-FFF2-40B4-BE49-F238E27FC236}">
                <a16:creationId xmlns:a16="http://schemas.microsoft.com/office/drawing/2014/main" id="{B1F00DED-C8B5-B980-9E5B-E86CF2833F95}"/>
              </a:ext>
            </a:extLst>
          </p:cNvPr>
          <p:cNvSpPr>
            <a:spLocks noGrp="1"/>
          </p:cNvSpPr>
          <p:nvPr>
            <p:ph type="title"/>
          </p:nvPr>
        </p:nvSpPr>
        <p:spPr/>
        <p:txBody>
          <a:bodyPr/>
          <a:lstStyle/>
          <a:p>
            <a:pPr>
              <a:defRPr/>
            </a:pPr>
            <a:r>
              <a:rPr lang="fr-FR" dirty="0"/>
              <a:t>Effectiveness and duration of protection</a:t>
            </a:r>
          </a:p>
        </p:txBody>
      </p:sp>
      <p:sp>
        <p:nvSpPr>
          <p:cNvPr id="5" name="Espace réservé du contenu 2">
            <a:extLst>
              <a:ext uri="{FF2B5EF4-FFF2-40B4-BE49-F238E27FC236}">
                <a16:creationId xmlns:a16="http://schemas.microsoft.com/office/drawing/2014/main" id="{6D4AE9DB-D154-FB49-B30E-B68E45AE8B75}"/>
              </a:ext>
            </a:extLst>
          </p:cNvPr>
          <p:cNvSpPr>
            <a:spLocks noGrp="1" noChangeArrowheads="1"/>
          </p:cNvSpPr>
          <p:nvPr>
            <p:ph idx="1"/>
          </p:nvPr>
        </p:nvSpPr>
        <p:spPr/>
        <p:txBody>
          <a:bodyPr/>
          <a:lstStyle/>
          <a:p>
            <a:pPr>
              <a:lnSpc>
                <a:spcPct val="100000"/>
              </a:lnSpc>
              <a:spcBef>
                <a:spcPts val="600"/>
              </a:spcBef>
              <a:spcAft>
                <a:spcPts val="600"/>
              </a:spcAft>
              <a:buFont typeface="Arial" panose="020B0604020202020204" pitchFamily="34" charset="0"/>
              <a:buChar char="•"/>
              <a:defRPr/>
            </a:pPr>
            <a:r>
              <a:rPr lang="en-GB" altLang="fr-FR" sz="2000" dirty="0">
                <a:ea typeface="MS PGothic" panose="020B0600070205080204" pitchFamily="34" charset="-128"/>
              </a:rPr>
              <a:t>Single dose effectiveness in individuals </a:t>
            </a:r>
            <a:r>
              <a:rPr lang="en-US" sz="2000" dirty="0"/>
              <a:t>≥ 1 years old was:</a:t>
            </a:r>
            <a:r>
              <a:rPr lang="en-GB" altLang="fr-FR" sz="2000" dirty="0">
                <a:ea typeface="MS PGothic" panose="020B0600070205080204" pitchFamily="34" charset="-128"/>
              </a:rPr>
              <a:t> </a:t>
            </a:r>
          </a:p>
          <a:p>
            <a:pPr marL="571500" lvl="1" indent="-125413">
              <a:lnSpc>
                <a:spcPct val="100000"/>
              </a:lnSpc>
              <a:spcBef>
                <a:spcPts val="600"/>
              </a:spcBef>
              <a:spcAft>
                <a:spcPts val="600"/>
              </a:spcAft>
              <a:buFont typeface="Arial" panose="020B0604020202020204" pitchFamily="34" charset="0"/>
              <a:buChar char="•"/>
              <a:defRPr/>
            </a:pPr>
            <a:r>
              <a:rPr lang="en-GB" altLang="fr-FR" dirty="0">
                <a:ea typeface="MS PGothic" panose="020B0600070205080204" pitchFamily="34" charset="-128"/>
              </a:rPr>
              <a:t>40% against all cholera episodes </a:t>
            </a:r>
          </a:p>
          <a:p>
            <a:pPr marL="571500" lvl="1" indent="-125413">
              <a:lnSpc>
                <a:spcPct val="100000"/>
              </a:lnSpc>
              <a:spcBef>
                <a:spcPts val="600"/>
              </a:spcBef>
              <a:spcAft>
                <a:spcPts val="600"/>
              </a:spcAft>
              <a:buFont typeface="Arial" panose="020B0604020202020204" pitchFamily="34" charset="0"/>
              <a:buChar char="•"/>
              <a:defRPr/>
            </a:pPr>
            <a:r>
              <a:rPr lang="en-GB" altLang="fr-FR" dirty="0">
                <a:ea typeface="MS PGothic" panose="020B0600070205080204" pitchFamily="34" charset="-128"/>
              </a:rPr>
              <a:t>63% against severely dehydrating cholera episodes</a:t>
            </a:r>
          </a:p>
          <a:p>
            <a:pPr>
              <a:lnSpc>
                <a:spcPct val="100000"/>
              </a:lnSpc>
              <a:spcBef>
                <a:spcPts val="600"/>
              </a:spcBef>
              <a:spcAft>
                <a:spcPts val="600"/>
              </a:spcAft>
              <a:buFont typeface="Arial" panose="020B0604020202020204" pitchFamily="34" charset="0"/>
              <a:buChar char="•"/>
              <a:defRPr/>
            </a:pPr>
            <a:r>
              <a:rPr lang="en-GB" altLang="fr-FR" sz="2000" dirty="0">
                <a:ea typeface="MS PGothic" panose="020B0600070205080204" pitchFamily="34" charset="-128"/>
              </a:rPr>
              <a:t>1 dose provides protection up to 6 months </a:t>
            </a:r>
          </a:p>
          <a:p>
            <a:pPr>
              <a:lnSpc>
                <a:spcPct val="100000"/>
              </a:lnSpc>
              <a:spcBef>
                <a:spcPts val="600"/>
              </a:spcBef>
              <a:spcAft>
                <a:spcPts val="600"/>
              </a:spcAft>
              <a:buFont typeface="Arial" panose="020B0604020202020204" pitchFamily="34" charset="0"/>
              <a:buChar char="•"/>
              <a:defRPr/>
            </a:pPr>
            <a:r>
              <a:rPr lang="en-US" altLang="fr-FR" sz="2000" b="1" dirty="0">
                <a:solidFill>
                  <a:srgbClr val="C00000"/>
                </a:solidFill>
                <a:ea typeface="MS PGothic" panose="020B0600070205080204" pitchFamily="34" charset="-128"/>
              </a:rPr>
              <a:t>2 doses are recommended for longest protection up 3 years</a:t>
            </a:r>
          </a:p>
          <a:p>
            <a:pPr>
              <a:lnSpc>
                <a:spcPct val="100000"/>
              </a:lnSpc>
              <a:spcBef>
                <a:spcPts val="600"/>
              </a:spcBef>
              <a:spcAft>
                <a:spcPts val="600"/>
              </a:spcAft>
              <a:buFont typeface="Arial" panose="020B0604020202020204" pitchFamily="34" charset="0"/>
              <a:buChar char="•"/>
              <a:defRPr/>
            </a:pPr>
            <a:r>
              <a:rPr lang="en-GB" altLang="fr-FR" sz="2000" dirty="0">
                <a:ea typeface="MS PGothic" panose="020B0600070205080204" pitchFamily="34" charset="-128"/>
              </a:rPr>
              <a:t>The 2nd dose should be given at least 2 weeks and not more than 6 months from the 1st dose</a:t>
            </a:r>
          </a:p>
          <a:p>
            <a:pPr lvl="1">
              <a:lnSpc>
                <a:spcPct val="100000"/>
              </a:lnSpc>
              <a:spcBef>
                <a:spcPts val="600"/>
              </a:spcBef>
              <a:spcAft>
                <a:spcPts val="600"/>
              </a:spcAft>
              <a:buFont typeface="Arial" panose="020B0604020202020204" pitchFamily="34" charset="0"/>
              <a:buChar char="•"/>
              <a:defRPr/>
            </a:pPr>
            <a:r>
              <a:rPr lang="en-GB" altLang="fr-FR" dirty="0">
                <a:ea typeface="MS PGothic" panose="020B0600070205080204" pitchFamily="34" charset="-128"/>
              </a:rPr>
              <a:t>If the 2</a:t>
            </a:r>
            <a:r>
              <a:rPr lang="en-GB" altLang="fr-FR" baseline="30000" dirty="0">
                <a:ea typeface="MS PGothic" panose="020B0600070205080204" pitchFamily="34" charset="-128"/>
              </a:rPr>
              <a:t>nd</a:t>
            </a:r>
            <a:r>
              <a:rPr lang="en-GB" altLang="fr-FR" dirty="0">
                <a:ea typeface="MS PGothic" panose="020B0600070205080204" pitchFamily="34" charset="-128"/>
              </a:rPr>
              <a:t> dose cannot be delivered within 6 months, 2 rounds of vaccination will need to be conducted to obtain protection of up to 3 years</a:t>
            </a:r>
          </a:p>
          <a:p>
            <a:pPr lvl="1">
              <a:lnSpc>
                <a:spcPct val="100000"/>
              </a:lnSpc>
              <a:spcBef>
                <a:spcPts val="600"/>
              </a:spcBef>
              <a:spcAft>
                <a:spcPts val="600"/>
              </a:spcAft>
              <a:buFont typeface="Arial" panose="020B0604020202020204" pitchFamily="34" charset="0"/>
              <a:buChar char="•"/>
              <a:defRPr/>
            </a:pPr>
            <a:r>
              <a:rPr lang="en-GB" altLang="fr-FR" dirty="0">
                <a:ea typeface="MS PGothic" panose="020B0600070205080204" pitchFamily="34" charset="-128"/>
              </a:rPr>
              <a:t>OCV is less effective in children &lt; 5 years of age</a:t>
            </a:r>
            <a:endParaRPr lang="en-US" altLang="fr-FR" dirty="0">
              <a:ea typeface="MS PGothic" panose="020B0600070205080204" pitchFamily="34" charset="-128"/>
            </a:endParaRPr>
          </a:p>
          <a:p>
            <a:pPr>
              <a:defRPr/>
            </a:pPr>
            <a:endParaRPr lang="fr-FR" altLang="fr-FR" sz="1800" dirty="0"/>
          </a:p>
        </p:txBody>
      </p:sp>
      <p:cxnSp>
        <p:nvCxnSpPr>
          <p:cNvPr id="6" name="Straight Arrow Connector 5">
            <a:extLst>
              <a:ext uri="{FF2B5EF4-FFF2-40B4-BE49-F238E27FC236}">
                <a16:creationId xmlns:a16="http://schemas.microsoft.com/office/drawing/2014/main" id="{FA0B446C-48F0-999C-1AE7-B7E6725F13CF}"/>
              </a:ext>
            </a:extLst>
          </p:cNvPr>
          <p:cNvCxnSpPr>
            <a:cxnSpLocks/>
          </p:cNvCxnSpPr>
          <p:nvPr/>
        </p:nvCxnSpPr>
        <p:spPr>
          <a:xfrm>
            <a:off x="967550" y="1490810"/>
            <a:ext cx="9055224" cy="0"/>
          </a:xfrm>
          <a:prstGeom prst="straightConnector1">
            <a:avLst/>
          </a:prstGeom>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28328125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AE3C2241DE8244C8C878119BC3F1C82" ma:contentTypeVersion="8" ma:contentTypeDescription="Create a new document." ma:contentTypeScope="" ma:versionID="058924d526f688538a902df8f66a3e53">
  <xsd:schema xmlns:xsd="http://www.w3.org/2001/XMLSchema" xmlns:xs="http://www.w3.org/2001/XMLSchema" xmlns:p="http://schemas.microsoft.com/office/2006/metadata/properties" xmlns:ns2="ce8a7467-8352-403e-b49e-65a35cb59c87" xmlns:ns3="7e1b0daf-797c-4a8c-a7fb-059e12aafcd1" targetNamespace="http://schemas.microsoft.com/office/2006/metadata/properties" ma:root="true" ma:fieldsID="054dc2c86df430a4b8f80772548a9466" ns2:_="" ns3:_="">
    <xsd:import namespace="ce8a7467-8352-403e-b49e-65a35cb59c87"/>
    <xsd:import namespace="7e1b0daf-797c-4a8c-a7fb-059e12aafcd1"/>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e8a7467-8352-403e-b49e-65a35cb59c8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7e1b0daf-797c-4a8c-a7fb-059e12aafcd1"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7DAC8F9-997A-4DB8-B0A1-CB658EB2E9EB}">
  <ds:schemaRefs>
    <ds:schemaRef ds:uri="http://schemas.microsoft.com/office/2006/metadata/properties"/>
    <ds:schemaRef ds:uri="http://schemas.microsoft.com/office/infopath/2007/PartnerControls"/>
    <ds:schemaRef ds:uri="46dc02c4-f63d-4a25-b4ff-1f3bed395b53"/>
    <ds:schemaRef ds:uri="133e5729-7bb1-4685-bd1f-c5e580a2ee33"/>
  </ds:schemaRefs>
</ds:datastoreItem>
</file>

<file path=customXml/itemProps2.xml><?xml version="1.0" encoding="utf-8"?>
<ds:datastoreItem xmlns:ds="http://schemas.openxmlformats.org/officeDocument/2006/customXml" ds:itemID="{7BA3EAE7-93D8-4871-8F7C-C022AB368F83}">
  <ds:schemaRefs>
    <ds:schemaRef ds:uri="http://schemas.microsoft.com/sharepoint/v3/contenttype/forms"/>
  </ds:schemaRefs>
</ds:datastoreItem>
</file>

<file path=customXml/itemProps3.xml><?xml version="1.0" encoding="utf-8"?>
<ds:datastoreItem xmlns:ds="http://schemas.openxmlformats.org/officeDocument/2006/customXml" ds:itemID="{D4FC9361-025A-4D73-8F89-16C4730A311F}"/>
</file>

<file path=docProps/app.xml><?xml version="1.0" encoding="utf-8"?>
<Properties xmlns="http://schemas.openxmlformats.org/officeDocument/2006/extended-properties" xmlns:vt="http://schemas.openxmlformats.org/officeDocument/2006/docPropsVTypes">
  <Template/>
  <TotalTime>37584</TotalTime>
  <Words>1384</Words>
  <Application>Microsoft Macintosh PowerPoint</Application>
  <PresentationFormat>Widescreen</PresentationFormat>
  <Paragraphs>105</Paragraphs>
  <Slides>14</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Calibri</vt:lpstr>
      <vt:lpstr>Calibri Light</vt:lpstr>
      <vt:lpstr>TW Cen MT</vt:lpstr>
      <vt:lpstr>TW Cen MT</vt:lpstr>
      <vt:lpstr>Wingdings</vt:lpstr>
      <vt:lpstr>Office Theme</vt:lpstr>
      <vt:lpstr>Module 3: The Oral Cholera Vaccine </vt:lpstr>
      <vt:lpstr>Contents</vt:lpstr>
      <vt:lpstr>What is Oral Cholera Vaccine and how is it used</vt:lpstr>
      <vt:lpstr>Why is the Cholera Vaccine Oral ?</vt:lpstr>
      <vt:lpstr>Eligible population</vt:lpstr>
      <vt:lpstr>Not recommended to vaccinate</vt:lpstr>
      <vt:lpstr> EUVICHOL PLUS VACCINE</vt:lpstr>
      <vt:lpstr>Shanchol</vt:lpstr>
      <vt:lpstr>Effectiveness and duration of protection</vt:lpstr>
      <vt:lpstr>Vaccine safety</vt:lpstr>
      <vt:lpstr>What are the reasons for people not coming forward to be vaccinated</vt:lpstr>
      <vt:lpstr>Frequently asked questions </vt:lpstr>
      <vt:lpstr>Frequently asked questions </vt:lpstr>
      <vt:lpstr>Activity C</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 3</dc:title>
  <dc:creator>Christopher BREWER</dc:creator>
  <cp:lastModifiedBy>Eva TURRO FONT</cp:lastModifiedBy>
  <cp:revision>328</cp:revision>
  <dcterms:created xsi:type="dcterms:W3CDTF">2021-10-28T09:19:23Z</dcterms:created>
  <dcterms:modified xsi:type="dcterms:W3CDTF">2023-01-18T17:20:09Z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caf3f7fd-5cd4-4287-9002-aceb9af13c42_Enabled">
    <vt:lpwstr>true</vt:lpwstr>
  </property>
  <property fmtid="{D5CDD505-2E9C-101B-9397-08002B2CF9AE}" pid="3" name="MSIP_Label_caf3f7fd-5cd4-4287-9002-aceb9af13c42_SetDate">
    <vt:lpwstr>2021-12-10T11:33:36Z</vt:lpwstr>
  </property>
  <property fmtid="{D5CDD505-2E9C-101B-9397-08002B2CF9AE}" pid="4" name="MSIP_Label_caf3f7fd-5cd4-4287-9002-aceb9af13c42_Method">
    <vt:lpwstr>Privileged</vt:lpwstr>
  </property>
  <property fmtid="{D5CDD505-2E9C-101B-9397-08002B2CF9AE}" pid="5" name="MSIP_Label_caf3f7fd-5cd4-4287-9002-aceb9af13c42_Name">
    <vt:lpwstr>Public</vt:lpwstr>
  </property>
  <property fmtid="{D5CDD505-2E9C-101B-9397-08002B2CF9AE}" pid="6" name="MSIP_Label_caf3f7fd-5cd4-4287-9002-aceb9af13c42_SiteId">
    <vt:lpwstr>a2b53be5-734e-4e6c-ab0d-d184f60fd917</vt:lpwstr>
  </property>
  <property fmtid="{D5CDD505-2E9C-101B-9397-08002B2CF9AE}" pid="7" name="MSIP_Label_caf3f7fd-5cd4-4287-9002-aceb9af13c42_ActionId">
    <vt:lpwstr>a91aa7dd-f2ed-47bf-979a-d2f06d479ba7</vt:lpwstr>
  </property>
  <property fmtid="{D5CDD505-2E9C-101B-9397-08002B2CF9AE}" pid="8" name="MSIP_Label_caf3f7fd-5cd4-4287-9002-aceb9af13c42_ContentBits">
    <vt:lpwstr>2</vt:lpwstr>
  </property>
  <property fmtid="{D5CDD505-2E9C-101B-9397-08002B2CF9AE}" pid="9" name="ClassificationContentMarkingFooterLocations">
    <vt:lpwstr>Office Theme:8</vt:lpwstr>
  </property>
  <property fmtid="{D5CDD505-2E9C-101B-9397-08002B2CF9AE}" pid="10" name="ClassificationContentMarkingFooterText">
    <vt:lpwstr>Public</vt:lpwstr>
  </property>
  <property fmtid="{D5CDD505-2E9C-101B-9397-08002B2CF9AE}" pid="11" name="ContentTypeId">
    <vt:lpwstr>0x010100FAE3C2241DE8244C8C878119BC3F1C82</vt:lpwstr>
  </property>
  <property fmtid="{D5CDD505-2E9C-101B-9397-08002B2CF9AE}" pid="12" name="MediaServiceImageTags">
    <vt:lpwstr/>
  </property>
</Properties>
</file>