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87" r:id="rId5"/>
    <p:sldId id="261" r:id="rId6"/>
    <p:sldId id="263" r:id="rId7"/>
    <p:sldId id="264" r:id="rId8"/>
    <p:sldId id="267" r:id="rId9"/>
    <p:sldId id="265" r:id="rId10"/>
    <p:sldId id="268" r:id="rId11"/>
    <p:sldId id="270" r:id="rId12"/>
    <p:sldId id="271" r:id="rId13"/>
    <p:sldId id="272" r:id="rId14"/>
    <p:sldId id="286" r:id="rId15"/>
    <p:sldId id="275" r:id="rId16"/>
    <p:sldId id="278" r:id="rId17"/>
    <p:sldId id="277" r:id="rId18"/>
    <p:sldId id="276" r:id="rId19"/>
    <p:sldId id="282" r:id="rId20"/>
    <p:sldId id="283" r:id="rId21"/>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95C6A-D1B0-6DC9-687E-6704A3997A73}" v="8" dt="2022-06-28T12:59:10.498"/>
    <p1510:client id="{12F1E171-69AD-A9C7-5466-A1B45F812767}" v="1" dt="2022-09-30T14:59:11.383"/>
    <p1510:client id="{392A276A-F8C3-2EF8-6A73-38AE16E70F45}" v="14" dt="2022-09-30T12:07:04.101"/>
    <p1510:client id="{4959E938-3893-CCA7-CAA8-21C3798BA5A8}" v="9" dt="2022-11-22T18:38:46.051"/>
    <p1510:client id="{54A562CD-CE2C-6854-A1C2-1AD65DABC3BA}" v="122" dt="2022-05-04T13:01:31.771"/>
    <p1510:client id="{5B256155-DA40-F0A1-59EC-6739210FB14E}" v="66" dt="2022-09-30T11:41:36.468"/>
    <p1510:client id="{94722979-C908-8928-1644-BF8F71E98EED}" v="41" dt="2023-01-17T16:55:35.757"/>
    <p1510:client id="{9FB2F76E-FDDE-D684-0662-C783B2F827D4}" v="6" dt="2022-09-30T14:56:53.575"/>
    <p1510:client id="{C963F708-B0CE-478A-BAD3-3E2CF57DFA61}" v="6" dt="2023-01-20T13:37:15.897"/>
    <p1510:client id="{DBF0459B-24AE-3FD0-A88D-488C7D5A7570}" v="40" dt="2022-06-28T11:51:42.249"/>
    <p1510:client id="{DE98A576-8A92-5C85-AB02-1081751E0550}" v="12" dt="2022-06-28T11:48:08.304"/>
    <p1510:client id="{FD80B3F6-AA48-7A68-590B-A7EB1BE376E0}" v="88" dt="2022-06-28T11:32:15.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oga" userId="S::moroga_gmail.com#ext#@ifrcorg.onmicrosoft.com::b0f2eddc-91e3-4a79-8416-05c03f61bfa6" providerId="AD" clId="Web-{54A562CD-CE2C-6854-A1C2-1AD65DABC3BA}"/>
    <pc:docChg chg="modSld">
      <pc:chgData name="moroga" userId="S::moroga_gmail.com#ext#@ifrcorg.onmicrosoft.com::b0f2eddc-91e3-4a79-8416-05c03f61bfa6" providerId="AD" clId="Web-{54A562CD-CE2C-6854-A1C2-1AD65DABC3BA}" dt="2022-05-04T13:01:28.833" v="91" actId="20577"/>
      <pc:docMkLst>
        <pc:docMk/>
      </pc:docMkLst>
      <pc:sldChg chg="modSp">
        <pc:chgData name="moroga" userId="S::moroga_gmail.com#ext#@ifrcorg.onmicrosoft.com::b0f2eddc-91e3-4a79-8416-05c03f61bfa6" providerId="AD" clId="Web-{54A562CD-CE2C-6854-A1C2-1AD65DABC3BA}" dt="2022-05-04T12:48:47.814" v="22" actId="20577"/>
        <pc:sldMkLst>
          <pc:docMk/>
          <pc:sldMk cId="3524872317" sldId="271"/>
        </pc:sldMkLst>
        <pc:spChg chg="mod">
          <ac:chgData name="moroga" userId="S::moroga_gmail.com#ext#@ifrcorg.onmicrosoft.com::b0f2eddc-91e3-4a79-8416-05c03f61bfa6" providerId="AD" clId="Web-{54A562CD-CE2C-6854-A1C2-1AD65DABC3BA}" dt="2022-05-04T12:48:47.814" v="22" actId="20577"/>
          <ac:spMkLst>
            <pc:docMk/>
            <pc:sldMk cId="3524872317" sldId="271"/>
            <ac:spMk id="9" creationId="{FBE4F03D-3AD1-7C4A-9327-C0B6B6697E7A}"/>
          </ac:spMkLst>
        </pc:spChg>
      </pc:sldChg>
      <pc:sldChg chg="modSp">
        <pc:chgData name="moroga" userId="S::moroga_gmail.com#ext#@ifrcorg.onmicrosoft.com::b0f2eddc-91e3-4a79-8416-05c03f61bfa6" providerId="AD" clId="Web-{54A562CD-CE2C-6854-A1C2-1AD65DABC3BA}" dt="2022-05-04T13:01:28.833" v="91" actId="20577"/>
        <pc:sldMkLst>
          <pc:docMk/>
          <pc:sldMk cId="3943036347" sldId="276"/>
        </pc:sldMkLst>
        <pc:spChg chg="mod">
          <ac:chgData name="moroga" userId="S::moroga_gmail.com#ext#@ifrcorg.onmicrosoft.com::b0f2eddc-91e3-4a79-8416-05c03f61bfa6" providerId="AD" clId="Web-{54A562CD-CE2C-6854-A1C2-1AD65DABC3BA}" dt="2022-05-04T13:01:28.833" v="91" actId="20577"/>
          <ac:spMkLst>
            <pc:docMk/>
            <pc:sldMk cId="3943036347" sldId="276"/>
            <ac:spMk id="2" creationId="{9757792A-B506-134A-90F3-7566859D2F24}"/>
          </ac:spMkLst>
        </pc:spChg>
      </pc:sldChg>
      <pc:sldChg chg="modSp">
        <pc:chgData name="moroga" userId="S::moroga_gmail.com#ext#@ifrcorg.onmicrosoft.com::b0f2eddc-91e3-4a79-8416-05c03f61bfa6" providerId="AD" clId="Web-{54A562CD-CE2C-6854-A1C2-1AD65DABC3BA}" dt="2022-05-04T12:59:18.470" v="90"/>
        <pc:sldMkLst>
          <pc:docMk/>
          <pc:sldMk cId="1727148637" sldId="280"/>
        </pc:sldMkLst>
        <pc:graphicFrameChg chg="mod modGraphic">
          <ac:chgData name="moroga" userId="S::moroga_gmail.com#ext#@ifrcorg.onmicrosoft.com::b0f2eddc-91e3-4a79-8416-05c03f61bfa6" providerId="AD" clId="Web-{54A562CD-CE2C-6854-A1C2-1AD65DABC3BA}" dt="2022-05-04T12:59:18.470" v="90"/>
          <ac:graphicFrameMkLst>
            <pc:docMk/>
            <pc:sldMk cId="1727148637" sldId="280"/>
            <ac:graphicFrameMk id="2" creationId="{938A3338-23D7-0E44-A3DC-D7DD46D4A291}"/>
          </ac:graphicFrameMkLst>
        </pc:graphicFrameChg>
      </pc:sldChg>
    </pc:docChg>
  </pc:docChgLst>
  <pc:docChgLst>
    <pc:chgData name="Guest User" userId="S::urn:spo:anon#9e6d4271d1138eab7c7937fd05940304e85f604e567ecedb924829e6a840756d::" providerId="AD" clId="Web-{94722979-C908-8928-1644-BF8F71E98EED}"/>
    <pc:docChg chg="delSld modSld">
      <pc:chgData name="Guest User" userId="S::urn:spo:anon#9e6d4271d1138eab7c7937fd05940304e85f604e567ecedb924829e6a840756d::" providerId="AD" clId="Web-{94722979-C908-8928-1644-BF8F71E98EED}" dt="2023-01-17T16:55:35.757" v="29"/>
      <pc:docMkLst>
        <pc:docMk/>
      </pc:docMkLst>
      <pc:sldChg chg="modSp">
        <pc:chgData name="Guest User" userId="S::urn:spo:anon#9e6d4271d1138eab7c7937fd05940304e85f604e567ecedb924829e6a840756d::" providerId="AD" clId="Web-{94722979-C908-8928-1644-BF8F71E98EED}" dt="2023-01-17T16:53:36.253" v="10" actId="20577"/>
        <pc:sldMkLst>
          <pc:docMk/>
          <pc:sldMk cId="3770925269" sldId="275"/>
        </pc:sldMkLst>
        <pc:spChg chg="mod">
          <ac:chgData name="Guest User" userId="S::urn:spo:anon#9e6d4271d1138eab7c7937fd05940304e85f604e567ecedb924829e6a840756d::" providerId="AD" clId="Web-{94722979-C908-8928-1644-BF8F71E98EED}" dt="2023-01-17T16:53:36.253" v="10" actId="20577"/>
          <ac:spMkLst>
            <pc:docMk/>
            <pc:sldMk cId="3770925269" sldId="275"/>
            <ac:spMk id="5" creationId="{97F6F19F-F3CF-D349-9E30-381D2FAABEF2}"/>
          </ac:spMkLst>
        </pc:spChg>
      </pc:sldChg>
      <pc:sldChg chg="modSp">
        <pc:chgData name="Guest User" userId="S::urn:spo:anon#9e6d4271d1138eab7c7937fd05940304e85f604e567ecedb924829e6a840756d::" providerId="AD" clId="Web-{94722979-C908-8928-1644-BF8F71E98EED}" dt="2023-01-17T16:55:10.194" v="27" actId="20577"/>
        <pc:sldMkLst>
          <pc:docMk/>
          <pc:sldMk cId="438716126" sldId="278"/>
        </pc:sldMkLst>
        <pc:spChg chg="mod">
          <ac:chgData name="Guest User" userId="S::urn:spo:anon#9e6d4271d1138eab7c7937fd05940304e85f604e567ecedb924829e6a840756d::" providerId="AD" clId="Web-{94722979-C908-8928-1644-BF8F71E98EED}" dt="2023-01-17T16:55:10.194" v="27" actId="20577"/>
          <ac:spMkLst>
            <pc:docMk/>
            <pc:sldMk cId="438716126" sldId="278"/>
            <ac:spMk id="5" creationId="{97F6F19F-F3CF-D349-9E30-381D2FAABEF2}"/>
          </ac:spMkLst>
        </pc:spChg>
      </pc:sldChg>
      <pc:sldChg chg="del">
        <pc:chgData name="Guest User" userId="S::urn:spo:anon#9e6d4271d1138eab7c7937fd05940304e85f604e567ecedb924829e6a840756d::" providerId="AD" clId="Web-{94722979-C908-8928-1644-BF8F71E98EED}" dt="2023-01-17T16:55:35.757" v="29"/>
        <pc:sldMkLst>
          <pc:docMk/>
          <pc:sldMk cId="2918599780" sldId="279"/>
        </pc:sldMkLst>
      </pc:sldChg>
      <pc:sldChg chg="del">
        <pc:chgData name="Guest User" userId="S::urn:spo:anon#9e6d4271d1138eab7c7937fd05940304e85f604e567ecedb924829e6a840756d::" providerId="AD" clId="Web-{94722979-C908-8928-1644-BF8F71E98EED}" dt="2023-01-17T16:55:26.179" v="28"/>
        <pc:sldMkLst>
          <pc:docMk/>
          <pc:sldMk cId="1727148637" sldId="280"/>
        </pc:sldMkLst>
      </pc:sldChg>
    </pc:docChg>
  </pc:docChgLst>
  <pc:docChgLst>
    <pc:chgData name="moroga" userId="S::moroga_gmail.com#ext#@ifrcorg.onmicrosoft.com::b0f2eddc-91e3-4a79-8416-05c03f61bfa6" providerId="AD" clId="Web-{DE98A576-8A92-5C85-AB02-1081751E0550}"/>
    <pc:docChg chg="addSld delSld modSld sldOrd">
      <pc:chgData name="moroga" userId="S::moroga_gmail.com#ext#@ifrcorg.onmicrosoft.com::b0f2eddc-91e3-4a79-8416-05c03f61bfa6" providerId="AD" clId="Web-{DE98A576-8A92-5C85-AB02-1081751E0550}" dt="2022-06-28T11:48:08.304" v="10" actId="20577"/>
      <pc:docMkLst>
        <pc:docMk/>
      </pc:docMkLst>
      <pc:sldChg chg="ord">
        <pc:chgData name="moroga" userId="S::moroga_gmail.com#ext#@ifrcorg.onmicrosoft.com::b0f2eddc-91e3-4a79-8416-05c03f61bfa6" providerId="AD" clId="Web-{DE98A576-8A92-5C85-AB02-1081751E0550}" dt="2022-06-28T11:47:22.740" v="2"/>
        <pc:sldMkLst>
          <pc:docMk/>
          <pc:sldMk cId="3085179464" sldId="261"/>
        </pc:sldMkLst>
      </pc:sldChg>
      <pc:sldChg chg="del">
        <pc:chgData name="moroga" userId="S::moroga_gmail.com#ext#@ifrcorg.onmicrosoft.com::b0f2eddc-91e3-4a79-8416-05c03f61bfa6" providerId="AD" clId="Web-{DE98A576-8A92-5C85-AB02-1081751E0550}" dt="2022-06-28T11:47:17.036" v="0"/>
        <pc:sldMkLst>
          <pc:docMk/>
          <pc:sldMk cId="830064676" sldId="281"/>
        </pc:sldMkLst>
      </pc:sldChg>
      <pc:sldChg chg="modSp new">
        <pc:chgData name="moroga" userId="S::moroga_gmail.com#ext#@ifrcorg.onmicrosoft.com::b0f2eddc-91e3-4a79-8416-05c03f61bfa6" providerId="AD" clId="Web-{DE98A576-8A92-5C85-AB02-1081751E0550}" dt="2022-06-28T11:48:08.304" v="10" actId="20577"/>
        <pc:sldMkLst>
          <pc:docMk/>
          <pc:sldMk cId="2431763331" sldId="287"/>
        </pc:sldMkLst>
        <pc:spChg chg="mod">
          <ac:chgData name="moroga" userId="S::moroga_gmail.com#ext#@ifrcorg.onmicrosoft.com::b0f2eddc-91e3-4a79-8416-05c03f61bfa6" providerId="AD" clId="Web-{DE98A576-8A92-5C85-AB02-1081751E0550}" dt="2022-06-28T11:47:31.146" v="7" actId="20577"/>
          <ac:spMkLst>
            <pc:docMk/>
            <pc:sldMk cId="2431763331" sldId="287"/>
            <ac:spMk id="2" creationId="{B18831DD-FCA0-B7BD-B3D7-CF9D286E9320}"/>
          </ac:spMkLst>
        </pc:spChg>
        <pc:spChg chg="mod">
          <ac:chgData name="moroga" userId="S::moroga_gmail.com#ext#@ifrcorg.onmicrosoft.com::b0f2eddc-91e3-4a79-8416-05c03f61bfa6" providerId="AD" clId="Web-{DE98A576-8A92-5C85-AB02-1081751E0550}" dt="2022-06-28T11:48:08.304" v="10" actId="20577"/>
          <ac:spMkLst>
            <pc:docMk/>
            <pc:sldMk cId="2431763331" sldId="287"/>
            <ac:spMk id="3" creationId="{176BC67E-7163-0A4F-7F63-1F790FCDBADA}"/>
          </ac:spMkLst>
        </pc:spChg>
      </pc:sldChg>
    </pc:docChg>
  </pc:docChgLst>
  <pc:docChgLst>
    <pc:chgData name="moroga" userId="S::moroga_gmail.com#ext#@ifrcorg.onmicrosoft.com::b0f2eddc-91e3-4a79-8416-05c03f61bfa6" providerId="AD" clId="Web-{DBF0459B-24AE-3FD0-A88D-488C7D5A7570}"/>
    <pc:docChg chg="modSld">
      <pc:chgData name="moroga" userId="S::moroga_gmail.com#ext#@ifrcorg.onmicrosoft.com::b0f2eddc-91e3-4a79-8416-05c03f61bfa6" providerId="AD" clId="Web-{DBF0459B-24AE-3FD0-A88D-488C7D5A7570}" dt="2022-06-28T11:51:42.249" v="39" actId="20577"/>
      <pc:docMkLst>
        <pc:docMk/>
      </pc:docMkLst>
      <pc:sldChg chg="modSp">
        <pc:chgData name="moroga" userId="S::moroga_gmail.com#ext#@ifrcorg.onmicrosoft.com::b0f2eddc-91e3-4a79-8416-05c03f61bfa6" providerId="AD" clId="Web-{DBF0459B-24AE-3FD0-A88D-488C7D5A7570}" dt="2022-06-28T11:51:42.249" v="39" actId="20577"/>
        <pc:sldMkLst>
          <pc:docMk/>
          <pc:sldMk cId="2431763331" sldId="287"/>
        </pc:sldMkLst>
        <pc:spChg chg="mod">
          <ac:chgData name="moroga" userId="S::moroga_gmail.com#ext#@ifrcorg.onmicrosoft.com::b0f2eddc-91e3-4a79-8416-05c03f61bfa6" providerId="AD" clId="Web-{DBF0459B-24AE-3FD0-A88D-488C7D5A7570}" dt="2022-06-28T11:51:42.249" v="39" actId="20577"/>
          <ac:spMkLst>
            <pc:docMk/>
            <pc:sldMk cId="2431763331" sldId="287"/>
            <ac:spMk id="2" creationId="{B18831DD-FCA0-B7BD-B3D7-CF9D286E9320}"/>
          </ac:spMkLst>
        </pc:spChg>
        <pc:spChg chg="mod">
          <ac:chgData name="moroga" userId="S::moroga_gmail.com#ext#@ifrcorg.onmicrosoft.com::b0f2eddc-91e3-4a79-8416-05c03f61bfa6" providerId="AD" clId="Web-{DBF0459B-24AE-3FD0-A88D-488C7D5A7570}" dt="2022-06-28T11:48:58.010" v="26" actId="14100"/>
          <ac:spMkLst>
            <pc:docMk/>
            <pc:sldMk cId="2431763331" sldId="287"/>
            <ac:spMk id="3" creationId="{176BC67E-7163-0A4F-7F63-1F790FCDBADA}"/>
          </ac:spMkLst>
        </pc:spChg>
      </pc:sldChg>
    </pc:docChg>
  </pc:docChgLst>
  <pc:docChgLst>
    <pc:chgData name="Simon Lawson" userId="S::simon.lawson@ifrc.org::443fe1f8-ff8a-449d-972b-9e4c8c3bcbd4" providerId="AD" clId="Web-{C963F708-B0CE-478A-BAD3-3E2CF57DFA61}"/>
    <pc:docChg chg="modSld">
      <pc:chgData name="Simon Lawson" userId="S::simon.lawson@ifrc.org::443fe1f8-ff8a-449d-972b-9e4c8c3bcbd4" providerId="AD" clId="Web-{C963F708-B0CE-478A-BAD3-3E2CF57DFA61}" dt="2023-01-20T13:37:15.897" v="2" actId="20577"/>
      <pc:docMkLst>
        <pc:docMk/>
      </pc:docMkLst>
      <pc:sldChg chg="modSp">
        <pc:chgData name="Simon Lawson" userId="S::simon.lawson@ifrc.org::443fe1f8-ff8a-449d-972b-9e4c8c3bcbd4" providerId="AD" clId="Web-{C963F708-B0CE-478A-BAD3-3E2CF57DFA61}" dt="2023-01-20T13:37:15.897" v="2" actId="20577"/>
        <pc:sldMkLst>
          <pc:docMk/>
          <pc:sldMk cId="3085179464" sldId="261"/>
        </pc:sldMkLst>
        <pc:spChg chg="mod">
          <ac:chgData name="Simon Lawson" userId="S::simon.lawson@ifrc.org::443fe1f8-ff8a-449d-972b-9e4c8c3bcbd4" providerId="AD" clId="Web-{C963F708-B0CE-478A-BAD3-3E2CF57DFA61}" dt="2023-01-20T13:37:15.897" v="2" actId="20577"/>
          <ac:spMkLst>
            <pc:docMk/>
            <pc:sldMk cId="3085179464" sldId="261"/>
            <ac:spMk id="6" creationId="{934C319E-F7CB-544E-AF3A-28DD464A964F}"/>
          </ac:spMkLst>
        </pc:spChg>
      </pc:sldChg>
    </pc:docChg>
  </pc:docChgLst>
  <pc:docChgLst>
    <pc:chgData name="Guest User" userId="S::urn:spo:anon#9e6d4271d1138eab7c7937fd05940304e85f604e567ecedb924829e6a840756d::" providerId="AD" clId="Web-{392A276A-F8C3-2EF8-6A73-38AE16E70F45}"/>
    <pc:docChg chg="modSld">
      <pc:chgData name="Guest User" userId="S::urn:spo:anon#9e6d4271d1138eab7c7937fd05940304e85f604e567ecedb924829e6a840756d::" providerId="AD" clId="Web-{392A276A-F8C3-2EF8-6A73-38AE16E70F45}" dt="2022-09-30T12:07:04.101" v="13"/>
      <pc:docMkLst>
        <pc:docMk/>
      </pc:docMkLst>
      <pc:sldChg chg="addSp modSp">
        <pc:chgData name="Guest User" userId="S::urn:spo:anon#9e6d4271d1138eab7c7937fd05940304e85f604e567ecedb924829e6a840756d::" providerId="AD" clId="Web-{392A276A-F8C3-2EF8-6A73-38AE16E70F45}" dt="2022-09-30T12:07:04.101" v="13"/>
        <pc:sldMkLst>
          <pc:docMk/>
          <pc:sldMk cId="3593832140" sldId="286"/>
        </pc:sldMkLst>
        <pc:spChg chg="add mod">
          <ac:chgData name="Guest User" userId="S::urn:spo:anon#9e6d4271d1138eab7c7937fd05940304e85f604e567ecedb924829e6a840756d::" providerId="AD" clId="Web-{392A276A-F8C3-2EF8-6A73-38AE16E70F45}" dt="2022-09-30T12:06:16.147" v="6"/>
          <ac:spMkLst>
            <pc:docMk/>
            <pc:sldMk cId="3593832140" sldId="286"/>
            <ac:spMk id="2" creationId="{D4689E85-703D-CFFF-11C8-D788CB43D3BC}"/>
          </ac:spMkLst>
        </pc:spChg>
        <pc:spChg chg="add mod">
          <ac:chgData name="Guest User" userId="S::urn:spo:anon#9e6d4271d1138eab7c7937fd05940304e85f604e567ecedb924829e6a840756d::" providerId="AD" clId="Web-{392A276A-F8C3-2EF8-6A73-38AE16E70F45}" dt="2022-09-30T12:07:04.101" v="13"/>
          <ac:spMkLst>
            <pc:docMk/>
            <pc:sldMk cId="3593832140" sldId="286"/>
            <ac:spMk id="3" creationId="{7B8069BA-539A-5C0F-6891-937C6BAA629C}"/>
          </ac:spMkLst>
        </pc:spChg>
      </pc:sldChg>
    </pc:docChg>
  </pc:docChgLst>
  <pc:docChgLst>
    <pc:chgData name="Guest User" userId="S::urn:spo:anon#9e6d4271d1138eab7c7937fd05940304e85f604e567ecedb924829e6a840756d::" providerId="AD" clId="Web-{9FB2F76E-FDDE-D684-0662-C783B2F827D4}"/>
    <pc:docChg chg="modSld">
      <pc:chgData name="Guest User" userId="S::urn:spo:anon#9e6d4271d1138eab7c7937fd05940304e85f604e567ecedb924829e6a840756d::" providerId="AD" clId="Web-{9FB2F76E-FDDE-D684-0662-C783B2F827D4}" dt="2022-09-30T14:56:53.575" v="4" actId="20577"/>
      <pc:docMkLst>
        <pc:docMk/>
      </pc:docMkLst>
      <pc:sldChg chg="modSp">
        <pc:chgData name="Guest User" userId="S::urn:spo:anon#9e6d4271d1138eab7c7937fd05940304e85f604e567ecedb924829e6a840756d::" providerId="AD" clId="Web-{9FB2F76E-FDDE-D684-0662-C783B2F827D4}" dt="2022-09-30T14:56:53.575" v="4" actId="20577"/>
        <pc:sldMkLst>
          <pc:docMk/>
          <pc:sldMk cId="3943036347" sldId="276"/>
        </pc:sldMkLst>
        <pc:spChg chg="mod">
          <ac:chgData name="Guest User" userId="S::urn:spo:anon#9e6d4271d1138eab7c7937fd05940304e85f604e567ecedb924829e6a840756d::" providerId="AD" clId="Web-{9FB2F76E-FDDE-D684-0662-C783B2F827D4}" dt="2022-09-30T14:56:53.575" v="4" actId="20577"/>
          <ac:spMkLst>
            <pc:docMk/>
            <pc:sldMk cId="3943036347" sldId="276"/>
            <ac:spMk id="2" creationId="{9757792A-B506-134A-90F3-7566859D2F24}"/>
          </ac:spMkLst>
        </pc:spChg>
      </pc:sldChg>
    </pc:docChg>
  </pc:docChgLst>
  <pc:docChgLst>
    <pc:chgData name="Guest User" userId="S::urn:spo:anon#9e6d4271d1138eab7c7937fd05940304e85f604e567ecedb924829e6a840756d::" providerId="AD" clId="Web-{12F1E171-69AD-A9C7-5466-A1B45F812767}"/>
    <pc:docChg chg="modSld">
      <pc:chgData name="Guest User" userId="S::urn:spo:anon#9e6d4271d1138eab7c7937fd05940304e85f604e567ecedb924829e6a840756d::" providerId="AD" clId="Web-{12F1E171-69AD-A9C7-5466-A1B45F812767}" dt="2022-09-30T14:59:11.383" v="0" actId="20577"/>
      <pc:docMkLst>
        <pc:docMk/>
      </pc:docMkLst>
      <pc:sldChg chg="modSp">
        <pc:chgData name="Guest User" userId="S::urn:spo:anon#9e6d4271d1138eab7c7937fd05940304e85f604e567ecedb924829e6a840756d::" providerId="AD" clId="Web-{12F1E171-69AD-A9C7-5466-A1B45F812767}" dt="2022-09-30T14:59:11.383" v="0" actId="20577"/>
        <pc:sldMkLst>
          <pc:docMk/>
          <pc:sldMk cId="2431763331" sldId="287"/>
        </pc:sldMkLst>
        <pc:spChg chg="mod">
          <ac:chgData name="Guest User" userId="S::urn:spo:anon#9e6d4271d1138eab7c7937fd05940304e85f604e567ecedb924829e6a840756d::" providerId="AD" clId="Web-{12F1E171-69AD-A9C7-5466-A1B45F812767}" dt="2022-09-30T14:59:11.383" v="0" actId="20577"/>
          <ac:spMkLst>
            <pc:docMk/>
            <pc:sldMk cId="2431763331" sldId="287"/>
            <ac:spMk id="2" creationId="{B18831DD-FCA0-B7BD-B3D7-CF9D286E9320}"/>
          </ac:spMkLst>
        </pc:spChg>
      </pc:sldChg>
    </pc:docChg>
  </pc:docChgLst>
  <pc:docChgLst>
    <pc:chgData name="Guest User" userId="S::urn:spo:anon#9e6d4271d1138eab7c7937fd05940304e85f604e567ecedb924829e6a840756d::" providerId="AD" clId="Web-{5B256155-DA40-F0A1-59EC-6739210FB14E}"/>
    <pc:docChg chg="modSld">
      <pc:chgData name="Guest User" userId="S::urn:spo:anon#9e6d4271d1138eab7c7937fd05940304e85f604e567ecedb924829e6a840756d::" providerId="AD" clId="Web-{5B256155-DA40-F0A1-59EC-6739210FB14E}" dt="2022-09-30T11:41:36.452" v="48" actId="20577"/>
      <pc:docMkLst>
        <pc:docMk/>
      </pc:docMkLst>
      <pc:sldChg chg="addSp modSp">
        <pc:chgData name="Guest User" userId="S::urn:spo:anon#9e6d4271d1138eab7c7937fd05940304e85f604e567ecedb924829e6a840756d::" providerId="AD" clId="Web-{5B256155-DA40-F0A1-59EC-6739210FB14E}" dt="2022-09-30T11:37:48.927" v="21"/>
        <pc:sldMkLst>
          <pc:docMk/>
          <pc:sldMk cId="804937937" sldId="270"/>
        </pc:sldMkLst>
        <pc:spChg chg="mod">
          <ac:chgData name="Guest User" userId="S::urn:spo:anon#9e6d4271d1138eab7c7937fd05940304e85f604e567ecedb924829e6a840756d::" providerId="AD" clId="Web-{5B256155-DA40-F0A1-59EC-6739210FB14E}" dt="2022-09-30T11:35:03.796" v="5" actId="1076"/>
          <ac:spMkLst>
            <pc:docMk/>
            <pc:sldMk cId="804937937" sldId="270"/>
            <ac:spMk id="3" creationId="{CC09489F-5011-854F-9700-3AF98DE517DD}"/>
          </ac:spMkLst>
        </pc:spChg>
        <pc:spChg chg="add mod">
          <ac:chgData name="Guest User" userId="S::urn:spo:anon#9e6d4271d1138eab7c7937fd05940304e85f604e567ecedb924829e6a840756d::" providerId="AD" clId="Web-{5B256155-DA40-F0A1-59EC-6739210FB14E}" dt="2022-09-30T11:37:48.927" v="21"/>
          <ac:spMkLst>
            <pc:docMk/>
            <pc:sldMk cId="804937937" sldId="270"/>
            <ac:spMk id="6" creationId="{C77601B4-8C45-8E71-DCBF-E542B7E5C268}"/>
          </ac:spMkLst>
        </pc:spChg>
        <pc:spChg chg="mod">
          <ac:chgData name="Guest User" userId="S::urn:spo:anon#9e6d4271d1138eab7c7937fd05940304e85f604e567ecedb924829e6a840756d::" providerId="AD" clId="Web-{5B256155-DA40-F0A1-59EC-6739210FB14E}" dt="2022-09-30T11:36:45.409" v="18" actId="1076"/>
          <ac:spMkLst>
            <pc:docMk/>
            <pc:sldMk cId="804937937" sldId="270"/>
            <ac:spMk id="11" creationId="{CCA9B470-1A07-C543-83DE-46129F6CD4DA}"/>
          </ac:spMkLst>
        </pc:spChg>
        <pc:spChg chg="mod">
          <ac:chgData name="Guest User" userId="S::urn:spo:anon#9e6d4271d1138eab7c7937fd05940304e85f604e567ecedb924829e6a840756d::" providerId="AD" clId="Web-{5B256155-DA40-F0A1-59EC-6739210FB14E}" dt="2022-09-30T11:36:59.285" v="19" actId="1076"/>
          <ac:spMkLst>
            <pc:docMk/>
            <pc:sldMk cId="804937937" sldId="270"/>
            <ac:spMk id="14" creationId="{331B2F7C-CB99-464B-B857-AA2FF3A519F2}"/>
          </ac:spMkLst>
        </pc:spChg>
        <pc:cxnChg chg="mod">
          <ac:chgData name="Guest User" userId="S::urn:spo:anon#9e6d4271d1138eab7c7937fd05940304e85f604e567ecedb924829e6a840756d::" providerId="AD" clId="Web-{5B256155-DA40-F0A1-59EC-6739210FB14E}" dt="2022-09-30T11:35:25.562" v="8" actId="1076"/>
          <ac:cxnSpMkLst>
            <pc:docMk/>
            <pc:sldMk cId="804937937" sldId="270"/>
            <ac:cxnSpMk id="5" creationId="{72718C68-EB29-3B4E-A18F-5AEC6C5AE4E4}"/>
          </ac:cxnSpMkLst>
        </pc:cxnChg>
      </pc:sldChg>
      <pc:sldChg chg="modSp">
        <pc:chgData name="Guest User" userId="S::urn:spo:anon#9e6d4271d1138eab7c7937fd05940304e85f604e567ecedb924829e6a840756d::" providerId="AD" clId="Web-{5B256155-DA40-F0A1-59EC-6739210FB14E}" dt="2022-09-30T11:39:37.994" v="29" actId="20577"/>
        <pc:sldMkLst>
          <pc:docMk/>
          <pc:sldMk cId="948342697" sldId="277"/>
        </pc:sldMkLst>
        <pc:spChg chg="mod">
          <ac:chgData name="Guest User" userId="S::urn:spo:anon#9e6d4271d1138eab7c7937fd05940304e85f604e567ecedb924829e6a840756d::" providerId="AD" clId="Web-{5B256155-DA40-F0A1-59EC-6739210FB14E}" dt="2022-09-30T11:39:37.994" v="29" actId="20577"/>
          <ac:spMkLst>
            <pc:docMk/>
            <pc:sldMk cId="948342697" sldId="277"/>
            <ac:spMk id="5" creationId="{97F6F19F-F3CF-D349-9E30-381D2FAABEF2}"/>
          </ac:spMkLst>
        </pc:spChg>
      </pc:sldChg>
      <pc:sldChg chg="modSp">
        <pc:chgData name="Guest User" userId="S::urn:spo:anon#9e6d4271d1138eab7c7937fd05940304e85f604e567ecedb924829e6a840756d::" providerId="AD" clId="Web-{5B256155-DA40-F0A1-59EC-6739210FB14E}" dt="2022-09-30T11:41:36.452" v="48" actId="20577"/>
        <pc:sldMkLst>
          <pc:docMk/>
          <pc:sldMk cId="853072762" sldId="282"/>
        </pc:sldMkLst>
        <pc:spChg chg="mod">
          <ac:chgData name="Guest User" userId="S::urn:spo:anon#9e6d4271d1138eab7c7937fd05940304e85f604e567ecedb924829e6a840756d::" providerId="AD" clId="Web-{5B256155-DA40-F0A1-59EC-6739210FB14E}" dt="2022-09-30T11:41:36.452" v="48" actId="20577"/>
          <ac:spMkLst>
            <pc:docMk/>
            <pc:sldMk cId="853072762" sldId="282"/>
            <ac:spMk id="2" creationId="{9757792A-B506-134A-90F3-7566859D2F24}"/>
          </ac:spMkLst>
        </pc:spChg>
      </pc:sldChg>
    </pc:docChg>
  </pc:docChgLst>
  <pc:docChgLst>
    <pc:chgData name="moroga" userId="S::moroga_gmail.com#ext#@ifrcorg.onmicrosoft.com::b0f2eddc-91e3-4a79-8416-05c03f61bfa6" providerId="AD" clId="Web-{10395C6A-D1B0-6DC9-687E-6704A3997A73}"/>
    <pc:docChg chg="modSld">
      <pc:chgData name="moroga" userId="S::moroga_gmail.com#ext#@ifrcorg.onmicrosoft.com::b0f2eddc-91e3-4a79-8416-05c03f61bfa6" providerId="AD" clId="Web-{10395C6A-D1B0-6DC9-687E-6704A3997A73}" dt="2022-06-28T12:59:10.498" v="3" actId="20577"/>
      <pc:docMkLst>
        <pc:docMk/>
      </pc:docMkLst>
      <pc:sldChg chg="modSp">
        <pc:chgData name="moroga" userId="S::moroga_gmail.com#ext#@ifrcorg.onmicrosoft.com::b0f2eddc-91e3-4a79-8416-05c03f61bfa6" providerId="AD" clId="Web-{10395C6A-D1B0-6DC9-687E-6704A3997A73}" dt="2022-06-28T12:59:10.498" v="3" actId="20577"/>
        <pc:sldMkLst>
          <pc:docMk/>
          <pc:sldMk cId="3770925269" sldId="275"/>
        </pc:sldMkLst>
        <pc:spChg chg="mod">
          <ac:chgData name="moroga" userId="S::moroga_gmail.com#ext#@ifrcorg.onmicrosoft.com::b0f2eddc-91e3-4a79-8416-05c03f61bfa6" providerId="AD" clId="Web-{10395C6A-D1B0-6DC9-687E-6704A3997A73}" dt="2022-06-28T12:59:10.498" v="3" actId="20577"/>
          <ac:spMkLst>
            <pc:docMk/>
            <pc:sldMk cId="3770925269" sldId="275"/>
            <ac:spMk id="5" creationId="{97F6F19F-F3CF-D349-9E30-381D2FAABEF2}"/>
          </ac:spMkLst>
        </pc:spChg>
      </pc:sldChg>
    </pc:docChg>
  </pc:docChgLst>
  <pc:docChgLst>
    <pc:chgData name="Usuario invitado" userId="S::urn:spo:anon#8110799b5928619ba2e9d60ff7da7c0b2fffae9c811396bf7e173453ec8e3f5e::" providerId="AD" clId="Web-{4959E938-3893-CCA7-CAA8-21C3798BA5A8}"/>
    <pc:docChg chg="modSld">
      <pc:chgData name="Usuario invitado" userId="S::urn:spo:anon#8110799b5928619ba2e9d60ff7da7c0b2fffae9c811396bf7e173453ec8e3f5e::" providerId="AD" clId="Web-{4959E938-3893-CCA7-CAA8-21C3798BA5A8}" dt="2022-11-22T18:38:46.051" v="8" actId="14100"/>
      <pc:docMkLst>
        <pc:docMk/>
      </pc:docMkLst>
      <pc:sldChg chg="addSp delSp modSp">
        <pc:chgData name="Usuario invitado" userId="S::urn:spo:anon#8110799b5928619ba2e9d60ff7da7c0b2fffae9c811396bf7e173453ec8e3f5e::" providerId="AD" clId="Web-{4959E938-3893-CCA7-CAA8-21C3798BA5A8}" dt="2022-11-22T18:38:46.051" v="8" actId="14100"/>
        <pc:sldMkLst>
          <pc:docMk/>
          <pc:sldMk cId="2162073332" sldId="272"/>
        </pc:sldMkLst>
        <pc:spChg chg="add mod">
          <ac:chgData name="Usuario invitado" userId="S::urn:spo:anon#8110799b5928619ba2e9d60ff7da7c0b2fffae9c811396bf7e173453ec8e3f5e::" providerId="AD" clId="Web-{4959E938-3893-CCA7-CAA8-21C3798BA5A8}" dt="2022-11-22T18:38:18.284" v="3"/>
          <ac:spMkLst>
            <pc:docMk/>
            <pc:sldMk cId="2162073332" sldId="272"/>
            <ac:spMk id="3" creationId="{FF2BF519-E3C1-E2A4-324B-B65BAED52B3C}"/>
          </ac:spMkLst>
        </pc:spChg>
        <pc:picChg chg="add mod">
          <ac:chgData name="Usuario invitado" userId="S::urn:spo:anon#8110799b5928619ba2e9d60ff7da7c0b2fffae9c811396bf7e173453ec8e3f5e::" providerId="AD" clId="Web-{4959E938-3893-CCA7-CAA8-21C3798BA5A8}" dt="2022-11-22T18:38:46.051" v="8" actId="14100"/>
          <ac:picMkLst>
            <pc:docMk/>
            <pc:sldMk cId="2162073332" sldId="272"/>
            <ac:picMk id="2" creationId="{8F91B0B3-711C-4D49-2D9F-FB25D7256994}"/>
          </ac:picMkLst>
        </pc:picChg>
        <pc:picChg chg="del">
          <ac:chgData name="Usuario invitado" userId="S::urn:spo:anon#8110799b5928619ba2e9d60ff7da7c0b2fffae9c811396bf7e173453ec8e3f5e::" providerId="AD" clId="Web-{4959E938-3893-CCA7-CAA8-21C3798BA5A8}" dt="2022-11-22T18:37:56.846" v="0"/>
          <ac:picMkLst>
            <pc:docMk/>
            <pc:sldMk cId="2162073332" sldId="272"/>
            <ac:picMk id="4" creationId="{CE67B72C-9A4D-8746-81AC-712F92A6C085}"/>
          </ac:picMkLst>
        </pc:picChg>
      </pc:sldChg>
    </pc:docChg>
  </pc:docChgLst>
  <pc:docChgLst>
    <pc:chgData name="moroga" userId="S::moroga_gmail.com#ext#@ifrcorg.onmicrosoft.com::b0f2eddc-91e3-4a79-8416-05c03f61bfa6" providerId="AD" clId="Web-{FD80B3F6-AA48-7A68-590B-A7EB1BE376E0}"/>
    <pc:docChg chg="addSld delSld modSld">
      <pc:chgData name="moroga" userId="S::moroga_gmail.com#ext#@ifrcorg.onmicrosoft.com::b0f2eddc-91e3-4a79-8416-05c03f61bfa6" providerId="AD" clId="Web-{FD80B3F6-AA48-7A68-590B-A7EB1BE376E0}" dt="2022-06-28T11:32:11.990" v="58" actId="20577"/>
      <pc:docMkLst>
        <pc:docMk/>
      </pc:docMkLst>
      <pc:sldChg chg="modSp">
        <pc:chgData name="moroga" userId="S::moroga_gmail.com#ext#@ifrcorg.onmicrosoft.com::b0f2eddc-91e3-4a79-8416-05c03f61bfa6" providerId="AD" clId="Web-{FD80B3F6-AA48-7A68-590B-A7EB1BE376E0}" dt="2022-06-28T11:13:48.343" v="15" actId="20577"/>
        <pc:sldMkLst>
          <pc:docMk/>
          <pc:sldMk cId="3904425526" sldId="268"/>
        </pc:sldMkLst>
        <pc:spChg chg="mod">
          <ac:chgData name="moroga" userId="S::moroga_gmail.com#ext#@ifrcorg.onmicrosoft.com::b0f2eddc-91e3-4a79-8416-05c03f61bfa6" providerId="AD" clId="Web-{FD80B3F6-AA48-7A68-590B-A7EB1BE376E0}" dt="2022-06-28T11:13:48.343" v="15" actId="20577"/>
          <ac:spMkLst>
            <pc:docMk/>
            <pc:sldMk cId="3904425526" sldId="268"/>
            <ac:spMk id="3" creationId="{CC09489F-5011-854F-9700-3AF98DE517DD}"/>
          </ac:spMkLst>
        </pc:spChg>
      </pc:sldChg>
      <pc:sldChg chg="modSp">
        <pc:chgData name="moroga" userId="S::moroga_gmail.com#ext#@ifrcorg.onmicrosoft.com::b0f2eddc-91e3-4a79-8416-05c03f61bfa6" providerId="AD" clId="Web-{FD80B3F6-AA48-7A68-590B-A7EB1BE376E0}" dt="2022-06-28T11:14:17.672" v="22" actId="20577"/>
        <pc:sldMkLst>
          <pc:docMk/>
          <pc:sldMk cId="3524872317" sldId="271"/>
        </pc:sldMkLst>
        <pc:spChg chg="mod">
          <ac:chgData name="moroga" userId="S::moroga_gmail.com#ext#@ifrcorg.onmicrosoft.com::b0f2eddc-91e3-4a79-8416-05c03f61bfa6" providerId="AD" clId="Web-{FD80B3F6-AA48-7A68-590B-A7EB1BE376E0}" dt="2022-06-28T11:14:17.672" v="22" actId="20577"/>
          <ac:spMkLst>
            <pc:docMk/>
            <pc:sldMk cId="3524872317" sldId="271"/>
            <ac:spMk id="9" creationId="{FBE4F03D-3AD1-7C4A-9327-C0B6B6697E7A}"/>
          </ac:spMkLst>
        </pc:spChg>
      </pc:sldChg>
      <pc:sldChg chg="modSp">
        <pc:chgData name="moroga" userId="S::moroga_gmail.com#ext#@ifrcorg.onmicrosoft.com::b0f2eddc-91e3-4a79-8416-05c03f61bfa6" providerId="AD" clId="Web-{FD80B3F6-AA48-7A68-590B-A7EB1BE376E0}" dt="2022-06-28T11:32:11.990" v="58" actId="20577"/>
        <pc:sldMkLst>
          <pc:docMk/>
          <pc:sldMk cId="2782624592" sldId="283"/>
        </pc:sldMkLst>
        <pc:spChg chg="mod">
          <ac:chgData name="moroga" userId="S::moroga_gmail.com#ext#@ifrcorg.onmicrosoft.com::b0f2eddc-91e3-4a79-8416-05c03f61bfa6" providerId="AD" clId="Web-{FD80B3F6-AA48-7A68-590B-A7EB1BE376E0}" dt="2022-06-28T11:32:11.990" v="58" actId="20577"/>
          <ac:spMkLst>
            <pc:docMk/>
            <pc:sldMk cId="2782624592" sldId="283"/>
            <ac:spMk id="2" creationId="{9757792A-B506-134A-90F3-7566859D2F24}"/>
          </ac:spMkLst>
        </pc:spChg>
      </pc:sldChg>
      <pc:sldChg chg="addSp delSp modSp new del">
        <pc:chgData name="moroga" userId="S::moroga_gmail.com#ext#@ifrcorg.onmicrosoft.com::b0f2eddc-91e3-4a79-8416-05c03f61bfa6" providerId="AD" clId="Web-{FD80B3F6-AA48-7A68-590B-A7EB1BE376E0}" dt="2022-06-28T11:27:36.090" v="41"/>
        <pc:sldMkLst>
          <pc:docMk/>
          <pc:sldMk cId="2271612486" sldId="284"/>
        </pc:sldMkLst>
        <pc:spChg chg="mod">
          <ac:chgData name="moroga" userId="S::moroga_gmail.com#ext#@ifrcorg.onmicrosoft.com::b0f2eddc-91e3-4a79-8416-05c03f61bfa6" providerId="AD" clId="Web-{FD80B3F6-AA48-7A68-590B-A7EB1BE376E0}" dt="2022-06-28T11:19:52.340" v="33" actId="14100"/>
          <ac:spMkLst>
            <pc:docMk/>
            <pc:sldMk cId="2271612486" sldId="284"/>
            <ac:spMk id="2" creationId="{D9582A40-70BB-68CA-302D-02DD5FA61E13}"/>
          </ac:spMkLst>
        </pc:spChg>
        <pc:spChg chg="del">
          <ac:chgData name="moroga" userId="S::moroga_gmail.com#ext#@ifrcorg.onmicrosoft.com::b0f2eddc-91e3-4a79-8416-05c03f61bfa6" providerId="AD" clId="Web-{FD80B3F6-AA48-7A68-590B-A7EB1BE376E0}" dt="2022-06-28T11:18:55.119" v="32"/>
          <ac:spMkLst>
            <pc:docMk/>
            <pc:sldMk cId="2271612486" sldId="284"/>
            <ac:spMk id="3" creationId="{7FAF4368-0CB8-8135-AE46-6FA436D48F68}"/>
          </ac:spMkLst>
        </pc:spChg>
        <pc:spChg chg="add del mod">
          <ac:chgData name="moroga" userId="S::moroga_gmail.com#ext#@ifrcorg.onmicrosoft.com::b0f2eddc-91e3-4a79-8416-05c03f61bfa6" providerId="AD" clId="Web-{FD80B3F6-AA48-7A68-590B-A7EB1BE376E0}" dt="2022-06-28T11:15:06.767" v="27"/>
          <ac:spMkLst>
            <pc:docMk/>
            <pc:sldMk cId="2271612486" sldId="284"/>
            <ac:spMk id="4" creationId="{56620975-1FD1-9AD7-BA3D-BB8142CF7996}"/>
          </ac:spMkLst>
        </pc:spChg>
        <pc:spChg chg="add del mod">
          <ac:chgData name="moroga" userId="S::moroga_gmail.com#ext#@ifrcorg.onmicrosoft.com::b0f2eddc-91e3-4a79-8416-05c03f61bfa6" providerId="AD" clId="Web-{FD80B3F6-AA48-7A68-590B-A7EB1BE376E0}" dt="2022-06-28T11:16:01.004" v="31"/>
          <ac:spMkLst>
            <pc:docMk/>
            <pc:sldMk cId="2271612486" sldId="284"/>
            <ac:spMk id="5" creationId="{727DDFAD-5E4A-DD9D-183E-69B2A4B30C78}"/>
          </ac:spMkLst>
        </pc:spChg>
        <pc:picChg chg="add mod ord">
          <ac:chgData name="moroga" userId="S::moroga_gmail.com#ext#@ifrcorg.onmicrosoft.com::b0f2eddc-91e3-4a79-8416-05c03f61bfa6" providerId="AD" clId="Web-{FD80B3F6-AA48-7A68-590B-A7EB1BE376E0}" dt="2022-06-28T11:18:55.119" v="32"/>
          <ac:picMkLst>
            <pc:docMk/>
            <pc:sldMk cId="2271612486" sldId="284"/>
            <ac:picMk id="6" creationId="{F113E2EA-C0DF-D9F2-9962-BAD023B4AB86}"/>
          </ac:picMkLst>
        </pc:picChg>
      </pc:sldChg>
      <pc:sldChg chg="addSp delSp modSp new del">
        <pc:chgData name="moroga" userId="S::moroga_gmail.com#ext#@ifrcorg.onmicrosoft.com::b0f2eddc-91e3-4a79-8416-05c03f61bfa6" providerId="AD" clId="Web-{FD80B3F6-AA48-7A68-590B-A7EB1BE376E0}" dt="2022-06-28T11:27:40.418" v="42"/>
        <pc:sldMkLst>
          <pc:docMk/>
          <pc:sldMk cId="3404142476" sldId="285"/>
        </pc:sldMkLst>
        <pc:spChg chg="del">
          <ac:chgData name="moroga" userId="S::moroga_gmail.com#ext#@ifrcorg.onmicrosoft.com::b0f2eddc-91e3-4a79-8416-05c03f61bfa6" providerId="AD" clId="Web-{FD80B3F6-AA48-7A68-590B-A7EB1BE376E0}" dt="2022-06-28T11:20:12.028" v="35"/>
          <ac:spMkLst>
            <pc:docMk/>
            <pc:sldMk cId="3404142476" sldId="285"/>
            <ac:spMk id="2" creationId="{D984731B-69A0-7176-649F-B327467F2584}"/>
          </ac:spMkLst>
        </pc:spChg>
        <pc:spChg chg="del">
          <ac:chgData name="moroga" userId="S::moroga_gmail.com#ext#@ifrcorg.onmicrosoft.com::b0f2eddc-91e3-4a79-8416-05c03f61bfa6" providerId="AD" clId="Web-{FD80B3F6-AA48-7A68-590B-A7EB1BE376E0}" dt="2022-06-28T11:20:32.560" v="36"/>
          <ac:spMkLst>
            <pc:docMk/>
            <pc:sldMk cId="3404142476" sldId="285"/>
            <ac:spMk id="3" creationId="{CD179571-CC7B-DD18-6C02-6AF1D8AB7E4E}"/>
          </ac:spMkLst>
        </pc:spChg>
        <pc:picChg chg="add mod">
          <ac:chgData name="moroga" userId="S::moroga_gmail.com#ext#@ifrcorg.onmicrosoft.com::b0f2eddc-91e3-4a79-8416-05c03f61bfa6" providerId="AD" clId="Web-{FD80B3F6-AA48-7A68-590B-A7EB1BE376E0}" dt="2022-06-28T11:20:47.826" v="37"/>
          <ac:picMkLst>
            <pc:docMk/>
            <pc:sldMk cId="3404142476" sldId="285"/>
            <ac:picMk id="5" creationId="{AEA276BA-C72A-C618-B702-7020A409F141}"/>
          </ac:picMkLst>
        </pc:picChg>
      </pc:sldChg>
      <pc:sldChg chg="addSp delSp modSp new">
        <pc:chgData name="moroga" userId="S::moroga_gmail.com#ext#@ifrcorg.onmicrosoft.com::b0f2eddc-91e3-4a79-8416-05c03f61bfa6" providerId="AD" clId="Web-{FD80B3F6-AA48-7A68-590B-A7EB1BE376E0}" dt="2022-06-28T11:29:42.032" v="56" actId="14100"/>
        <pc:sldMkLst>
          <pc:docMk/>
          <pc:sldMk cId="3593832140" sldId="286"/>
        </pc:sldMkLst>
        <pc:spChg chg="del">
          <ac:chgData name="moroga" userId="S::moroga_gmail.com#ext#@ifrcorg.onmicrosoft.com::b0f2eddc-91e3-4a79-8416-05c03f61bfa6" providerId="AD" clId="Web-{FD80B3F6-AA48-7A68-590B-A7EB1BE376E0}" dt="2022-06-28T11:27:30.699" v="40"/>
          <ac:spMkLst>
            <pc:docMk/>
            <pc:sldMk cId="3593832140" sldId="286"/>
            <ac:spMk id="2" creationId="{5FF61DA6-4F8A-1D0D-B8F6-3A360AE6A73A}"/>
          </ac:spMkLst>
        </pc:spChg>
        <pc:spChg chg="del">
          <ac:chgData name="moroga" userId="S::moroga_gmail.com#ext#@ifrcorg.onmicrosoft.com::b0f2eddc-91e3-4a79-8416-05c03f61bfa6" providerId="AD" clId="Web-{FD80B3F6-AA48-7A68-590B-A7EB1BE376E0}" dt="2022-06-28T11:27:19.964" v="39"/>
          <ac:spMkLst>
            <pc:docMk/>
            <pc:sldMk cId="3593832140" sldId="286"/>
            <ac:spMk id="3" creationId="{5C0D1ED4-7178-D668-4A7C-2858AB0E9ADF}"/>
          </ac:spMkLst>
        </pc:spChg>
        <pc:picChg chg="add mod">
          <ac:chgData name="moroga" userId="S::moroga_gmail.com#ext#@ifrcorg.onmicrosoft.com::b0f2eddc-91e3-4a79-8416-05c03f61bfa6" providerId="AD" clId="Web-{FD80B3F6-AA48-7A68-590B-A7EB1BE376E0}" dt="2022-06-28T11:29:42.032" v="56" actId="14100"/>
          <ac:picMkLst>
            <pc:docMk/>
            <pc:sldMk cId="3593832140" sldId="286"/>
            <ac:picMk id="4" creationId="{9889794C-E264-6B8D-010E-2673F91130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462BC-AA53-3F4A-8CDD-32BEEC2A68DF}" type="datetimeFigureOut">
              <a:rPr lang="en-FR" smtClean="0"/>
              <a:t>01/20/2023</a:t>
            </a:fld>
            <a:endParaRPr lang="en-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1815D-BE84-1D48-A91B-327E1B3752CB}" type="slidenum">
              <a:rPr lang="en-FR" smtClean="0"/>
              <a:t>‹#›</a:t>
            </a:fld>
            <a:endParaRPr lang="en-FR"/>
          </a:p>
        </p:txBody>
      </p:sp>
    </p:spTree>
    <p:extLst>
      <p:ext uri="{BB962C8B-B14F-4D97-AF65-F5344CB8AC3E}">
        <p14:creationId xmlns:p14="http://schemas.microsoft.com/office/powerpoint/2010/main" val="2839584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D211815D-BE84-1D48-A91B-327E1B3752CB}" type="slidenum">
              <a:rPr lang="en-FR" smtClean="0"/>
              <a:t>12</a:t>
            </a:fld>
            <a:endParaRPr lang="en-FR"/>
          </a:p>
        </p:txBody>
      </p:sp>
    </p:spTree>
    <p:extLst>
      <p:ext uri="{BB962C8B-B14F-4D97-AF65-F5344CB8AC3E}">
        <p14:creationId xmlns:p14="http://schemas.microsoft.com/office/powerpoint/2010/main" val="223424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D211815D-BE84-1D48-A91B-327E1B3752CB}" type="slidenum">
              <a:rPr lang="en-FR" smtClean="0"/>
              <a:t>13</a:t>
            </a:fld>
            <a:endParaRPr lang="en-FR"/>
          </a:p>
        </p:txBody>
      </p:sp>
    </p:spTree>
    <p:extLst>
      <p:ext uri="{BB962C8B-B14F-4D97-AF65-F5344CB8AC3E}">
        <p14:creationId xmlns:p14="http://schemas.microsoft.com/office/powerpoint/2010/main" val="294349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D211815D-BE84-1D48-A91B-327E1B3752CB}" type="slidenum">
              <a:rPr lang="en-FR" smtClean="0"/>
              <a:t>14</a:t>
            </a:fld>
            <a:endParaRPr lang="en-FR"/>
          </a:p>
        </p:txBody>
      </p:sp>
    </p:spTree>
    <p:extLst>
      <p:ext uri="{BB962C8B-B14F-4D97-AF65-F5344CB8AC3E}">
        <p14:creationId xmlns:p14="http://schemas.microsoft.com/office/powerpoint/2010/main" val="325457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Nevertheless, as with any vaccine, even those with a long history of safety, a surveillance system should be in place to monitor possible adverse events. During mass immunization campaigns there is often an increase in adverse events—either real or perceived—being </a:t>
            </a:r>
            <a:r>
              <a:rPr lang="en-GB" sz="1200" kern="1200" err="1">
                <a:solidFill>
                  <a:schemeClr val="tx1"/>
                </a:solidFill>
                <a:effectLst/>
                <a:latin typeface="+mn-lt"/>
                <a:ea typeface="+mn-ea"/>
                <a:cs typeface="+mn-cs"/>
              </a:rPr>
              <a:t>reported.This</a:t>
            </a:r>
            <a:r>
              <a:rPr lang="en-GB" sz="1200" kern="1200">
                <a:solidFill>
                  <a:schemeClr val="tx1"/>
                </a:solidFill>
                <a:effectLst/>
                <a:latin typeface="+mn-lt"/>
                <a:ea typeface="+mn-ea"/>
                <a:cs typeface="+mn-cs"/>
              </a:rPr>
              <a:t> increase may be due to the large number of vaccinations performed in a short period of time, resulting in a concentration of </a:t>
            </a:r>
            <a:r>
              <a:rPr lang="en-GB" sz="1200" kern="1200" err="1">
                <a:solidFill>
                  <a:schemeClr val="tx1"/>
                </a:solidFill>
                <a:effectLst/>
                <a:latin typeface="+mn-lt"/>
                <a:ea typeface="+mn-ea"/>
                <a:cs typeface="+mn-cs"/>
              </a:rPr>
              <a:t>events.Thus</a:t>
            </a:r>
            <a:r>
              <a:rPr lang="en-GB" sz="1200" kern="1200">
                <a:solidFill>
                  <a:schemeClr val="tx1"/>
                </a:solidFill>
                <a:effectLst/>
                <a:latin typeface="+mn-lt"/>
                <a:ea typeface="+mn-ea"/>
                <a:cs typeface="+mn-cs"/>
              </a:rPr>
              <a:t> it may be helpful to establish a system for detecting such events. Even though the vaccine has been found to be safe in the past, the system to detect adverse events, should they occur, is reassuring to the individuals being vaccinated and to health officials alike. </a:t>
            </a:r>
            <a:endParaRPr lang="en-GB">
              <a:effectLst/>
            </a:endParaRPr>
          </a:p>
          <a:p>
            <a:endParaRPr lang="en-FR"/>
          </a:p>
          <a:p>
            <a:r>
              <a:rPr lang="en-GB" sz="1200" kern="1200">
                <a:solidFill>
                  <a:schemeClr val="tx1"/>
                </a:solidFill>
                <a:effectLst/>
                <a:latin typeface="+mn-lt"/>
                <a:ea typeface="+mn-ea"/>
                <a:cs typeface="+mn-cs"/>
              </a:rPr>
              <a:t>During the vaccination session, the vaccinator or health educator should tell everyone receiving the vaccination: </a:t>
            </a:r>
            <a:endParaRPr lang="en-GB">
              <a:effectLst/>
            </a:endParaRPr>
          </a:p>
          <a:p>
            <a:pPr lvl="1"/>
            <a:r>
              <a:rPr lang="en-GB" sz="1200" kern="1200">
                <a:solidFill>
                  <a:schemeClr val="tx1"/>
                </a:solidFill>
                <a:effectLst/>
                <a:latin typeface="+mn-lt"/>
                <a:ea typeface="+mn-ea"/>
                <a:cs typeface="+mn-cs"/>
              </a:rPr>
              <a:t>That an adverse event is possible. </a:t>
            </a:r>
          </a:p>
          <a:p>
            <a:pPr lvl="1"/>
            <a:r>
              <a:rPr lang="en-GB" sz="1200" kern="1200">
                <a:solidFill>
                  <a:schemeClr val="tx1"/>
                </a:solidFill>
                <a:effectLst/>
                <a:latin typeface="+mn-lt"/>
                <a:ea typeface="+mn-ea"/>
                <a:cs typeface="+mn-cs"/>
              </a:rPr>
              <a:t>Common adverse events include stomach upset, </a:t>
            </a:r>
            <a:r>
              <a:rPr lang="en-GB" sz="1200" kern="1200" err="1">
                <a:solidFill>
                  <a:schemeClr val="tx1"/>
                </a:solidFill>
                <a:effectLst/>
                <a:latin typeface="+mn-lt"/>
                <a:ea typeface="+mn-ea"/>
                <a:cs typeface="+mn-cs"/>
              </a:rPr>
              <a:t>diarrhea</a:t>
            </a:r>
            <a:r>
              <a:rPr lang="en-GB" sz="1200" kern="1200">
                <a:solidFill>
                  <a:schemeClr val="tx1"/>
                </a:solidFill>
                <a:effectLst/>
                <a:latin typeface="+mn-lt"/>
                <a:ea typeface="+mn-ea"/>
                <a:cs typeface="+mn-cs"/>
              </a:rPr>
              <a:t>, nausea and vomiting but that these are almost always mild and do not last very long. </a:t>
            </a:r>
          </a:p>
          <a:p>
            <a:pPr lvl="1"/>
            <a:r>
              <a:rPr lang="en-GB" sz="1200" kern="1200">
                <a:solidFill>
                  <a:schemeClr val="tx1"/>
                </a:solidFill>
                <a:effectLst/>
                <a:latin typeface="+mn-lt"/>
                <a:ea typeface="+mn-ea"/>
                <a:cs typeface="+mn-cs"/>
              </a:rPr>
              <a:t>Where to seek care in case they experience an adverse event that is severe or persistent. </a:t>
            </a:r>
          </a:p>
          <a:p>
            <a:endParaRPr lang="en-FR"/>
          </a:p>
        </p:txBody>
      </p:sp>
      <p:sp>
        <p:nvSpPr>
          <p:cNvPr id="4" name="Slide Number Placeholder 3"/>
          <p:cNvSpPr>
            <a:spLocks noGrp="1"/>
          </p:cNvSpPr>
          <p:nvPr>
            <p:ph type="sldNum" sz="quarter" idx="5"/>
          </p:nvPr>
        </p:nvSpPr>
        <p:spPr/>
        <p:txBody>
          <a:bodyPr/>
          <a:lstStyle/>
          <a:p>
            <a:fld id="{D211815D-BE84-1D48-A91B-327E1B3752CB}" type="slidenum">
              <a:rPr lang="en-FR" smtClean="0"/>
              <a:t>15</a:t>
            </a:fld>
            <a:endParaRPr lang="en-FR"/>
          </a:p>
        </p:txBody>
      </p:sp>
    </p:spTree>
    <p:extLst>
      <p:ext uri="{BB962C8B-B14F-4D97-AF65-F5344CB8AC3E}">
        <p14:creationId xmlns:p14="http://schemas.microsoft.com/office/powerpoint/2010/main" val="242223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tally sheets and count of vaccine vials should provide an accurate number of the persons vaccinated each day in each vaccination site (the numerator). </a:t>
            </a:r>
            <a:endParaRPr lang="en-GB"/>
          </a:p>
          <a:p>
            <a:r>
              <a:rPr lang="en-GB" sz="1200" kern="1200">
                <a:solidFill>
                  <a:schemeClr val="tx1"/>
                </a:solidFill>
                <a:effectLst/>
                <a:latin typeface="+mn-lt"/>
                <a:ea typeface="+mn-ea"/>
                <a:cs typeface="+mn-cs"/>
              </a:rPr>
              <a:t>The more difficult challenge is to obtain an accurate number of people in the target population (the denominator).This can be especially difficult due to population movement, inaccurate census data or projections, or multiple sources of population data, all with different estimates. </a:t>
            </a:r>
            <a:endParaRPr lang="en-GB"/>
          </a:p>
          <a:p>
            <a:r>
              <a:rPr lang="en-GB" sz="1200" kern="1200">
                <a:solidFill>
                  <a:schemeClr val="tx1"/>
                </a:solidFill>
                <a:effectLst/>
                <a:latin typeface="+mn-lt"/>
                <a:ea typeface="+mn-ea"/>
                <a:cs typeface="+mn-cs"/>
              </a:rPr>
              <a:t>It may therefore be necessary to obtain a new estimate of the target population before starting the vaccination </a:t>
            </a:r>
            <a:r>
              <a:rPr lang="en-GB" sz="1200" kern="1200" err="1">
                <a:solidFill>
                  <a:schemeClr val="tx1"/>
                </a:solidFill>
                <a:effectLst/>
                <a:latin typeface="+mn-lt"/>
                <a:ea typeface="+mn-ea"/>
                <a:cs typeface="+mn-cs"/>
              </a:rPr>
              <a:t>campaign.This</a:t>
            </a:r>
            <a:r>
              <a:rPr lang="en-GB" sz="1200" kern="1200">
                <a:solidFill>
                  <a:schemeClr val="tx1"/>
                </a:solidFill>
                <a:effectLst/>
                <a:latin typeface="+mn-lt"/>
                <a:ea typeface="+mn-ea"/>
                <a:cs typeface="+mn-cs"/>
              </a:rPr>
              <a:t> could mean: </a:t>
            </a:r>
            <a:endParaRPr lang="en-GB"/>
          </a:p>
          <a:p>
            <a:r>
              <a:rPr lang="en-GB" sz="1200" kern="1200">
                <a:solidFill>
                  <a:schemeClr val="tx1"/>
                </a:solidFill>
                <a:effectLst/>
                <a:latin typeface="+mn-lt"/>
                <a:ea typeface="+mn-ea"/>
                <a:cs typeface="+mn-cs"/>
              </a:rPr>
              <a:t>Carrying out a new, rapid census of the population in the target areas. </a:t>
            </a:r>
          </a:p>
          <a:p>
            <a:r>
              <a:rPr lang="en-GB" sz="1200" kern="1200">
                <a:solidFill>
                  <a:schemeClr val="tx1"/>
                </a:solidFill>
                <a:effectLst/>
                <a:latin typeface="+mn-lt"/>
                <a:ea typeface="+mn-ea"/>
                <a:cs typeface="+mn-cs"/>
              </a:rPr>
              <a:t>Using surveys to calculate the density of the population and extrapolate these figures to the area covered by the campaign. </a:t>
            </a:r>
          </a:p>
          <a:p>
            <a:r>
              <a:rPr lang="en-GB" sz="1200" kern="1200">
                <a:solidFill>
                  <a:schemeClr val="tx1"/>
                </a:solidFill>
                <a:effectLst/>
                <a:latin typeface="+mn-lt"/>
                <a:ea typeface="+mn-ea"/>
                <a:cs typeface="+mn-cs"/>
              </a:rPr>
              <a:t>Using satellite images to estimate population figures. </a:t>
            </a:r>
          </a:p>
          <a:p>
            <a:r>
              <a:rPr lang="en-GB" sz="1200" kern="1200">
                <a:solidFill>
                  <a:schemeClr val="tx1"/>
                </a:solidFill>
                <a:effectLst/>
                <a:latin typeface="+mn-lt"/>
                <a:ea typeface="+mn-ea"/>
                <a:cs typeface="+mn-cs"/>
              </a:rPr>
              <a:t>The most accurate way of obtaining vaccination coverage is by conducting a vaccine coverage survey after the vaccination campaign. Instead of using administrative data, a survey involves selecting a representative sample of households in the target area and asking them about their participation in the campaign, and checking vaccination cards as confirmation. </a:t>
            </a:r>
          </a:p>
          <a:p>
            <a:endParaRPr lang="en-FR"/>
          </a:p>
        </p:txBody>
      </p:sp>
      <p:sp>
        <p:nvSpPr>
          <p:cNvPr id="4" name="Slide Number Placeholder 3"/>
          <p:cNvSpPr>
            <a:spLocks noGrp="1"/>
          </p:cNvSpPr>
          <p:nvPr>
            <p:ph type="sldNum" sz="quarter" idx="5"/>
          </p:nvPr>
        </p:nvSpPr>
        <p:spPr/>
        <p:txBody>
          <a:bodyPr/>
          <a:lstStyle/>
          <a:p>
            <a:fld id="{D211815D-BE84-1D48-A91B-327E1B3752CB}" type="slidenum">
              <a:rPr lang="en-FR" smtClean="0"/>
              <a:t>16</a:t>
            </a:fld>
            <a:endParaRPr lang="en-FR"/>
          </a:p>
        </p:txBody>
      </p:sp>
    </p:spTree>
    <p:extLst>
      <p:ext uri="{BB962C8B-B14F-4D97-AF65-F5344CB8AC3E}">
        <p14:creationId xmlns:p14="http://schemas.microsoft.com/office/powerpoint/2010/main" val="150901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tally sheets and count of vaccine vials should provide an accurate number of the persons vaccinated each day in each vaccination site (the numerator). </a:t>
            </a:r>
            <a:endParaRPr lang="en-GB"/>
          </a:p>
          <a:p>
            <a:r>
              <a:rPr lang="en-GB" sz="1200" kern="1200">
                <a:solidFill>
                  <a:schemeClr val="tx1"/>
                </a:solidFill>
                <a:effectLst/>
                <a:latin typeface="+mn-lt"/>
                <a:ea typeface="+mn-ea"/>
                <a:cs typeface="+mn-cs"/>
              </a:rPr>
              <a:t>The more difficult challenge is to obtain an accurate number of people in the target population (the denominator).This can be especially difficult due to population movement, inaccurate census data or projections, or multiple sources of population data, all with different estimates. </a:t>
            </a:r>
            <a:endParaRPr lang="en-GB"/>
          </a:p>
          <a:p>
            <a:r>
              <a:rPr lang="en-GB" sz="1200" kern="1200">
                <a:solidFill>
                  <a:schemeClr val="tx1"/>
                </a:solidFill>
                <a:effectLst/>
                <a:latin typeface="+mn-lt"/>
                <a:ea typeface="+mn-ea"/>
                <a:cs typeface="+mn-cs"/>
              </a:rPr>
              <a:t>It may therefore be necessary to obtain a new estimate of the target population before starting the vaccination </a:t>
            </a:r>
            <a:r>
              <a:rPr lang="en-GB" sz="1200" kern="1200" err="1">
                <a:solidFill>
                  <a:schemeClr val="tx1"/>
                </a:solidFill>
                <a:effectLst/>
                <a:latin typeface="+mn-lt"/>
                <a:ea typeface="+mn-ea"/>
                <a:cs typeface="+mn-cs"/>
              </a:rPr>
              <a:t>campaign.This</a:t>
            </a:r>
            <a:r>
              <a:rPr lang="en-GB" sz="1200" kern="1200">
                <a:solidFill>
                  <a:schemeClr val="tx1"/>
                </a:solidFill>
                <a:effectLst/>
                <a:latin typeface="+mn-lt"/>
                <a:ea typeface="+mn-ea"/>
                <a:cs typeface="+mn-cs"/>
              </a:rPr>
              <a:t> could mean: </a:t>
            </a:r>
            <a:endParaRPr lang="en-GB"/>
          </a:p>
          <a:p>
            <a:r>
              <a:rPr lang="en-GB" sz="1200" kern="1200">
                <a:solidFill>
                  <a:schemeClr val="tx1"/>
                </a:solidFill>
                <a:effectLst/>
                <a:latin typeface="+mn-lt"/>
                <a:ea typeface="+mn-ea"/>
                <a:cs typeface="+mn-cs"/>
              </a:rPr>
              <a:t>Carrying out a new, rapid census of the population in the target areas. </a:t>
            </a:r>
          </a:p>
          <a:p>
            <a:r>
              <a:rPr lang="en-GB" sz="1200" kern="1200">
                <a:solidFill>
                  <a:schemeClr val="tx1"/>
                </a:solidFill>
                <a:effectLst/>
                <a:latin typeface="+mn-lt"/>
                <a:ea typeface="+mn-ea"/>
                <a:cs typeface="+mn-cs"/>
              </a:rPr>
              <a:t>Using surveys to calculate the density of the population and extrapolate these figures to the area covered by the campaign. </a:t>
            </a:r>
          </a:p>
          <a:p>
            <a:r>
              <a:rPr lang="en-GB" sz="1200" kern="1200">
                <a:solidFill>
                  <a:schemeClr val="tx1"/>
                </a:solidFill>
                <a:effectLst/>
                <a:latin typeface="+mn-lt"/>
                <a:ea typeface="+mn-ea"/>
                <a:cs typeface="+mn-cs"/>
              </a:rPr>
              <a:t>Using satellite images to estimate population figures. </a:t>
            </a:r>
          </a:p>
          <a:p>
            <a:r>
              <a:rPr lang="en-GB" sz="1200" kern="1200">
                <a:solidFill>
                  <a:schemeClr val="tx1"/>
                </a:solidFill>
                <a:effectLst/>
                <a:latin typeface="+mn-lt"/>
                <a:ea typeface="+mn-ea"/>
                <a:cs typeface="+mn-cs"/>
              </a:rPr>
              <a:t>The most accurate way of obtaining vaccination coverage is by conducting a vaccine coverage survey after the vaccination campaign. Instead of using administrative data, a survey involves selecting a representative sample of households in the target area and asking them about their participation in the campaign, and checking vaccination cards as confirmation. </a:t>
            </a:r>
          </a:p>
          <a:p>
            <a:endParaRPr lang="en-FR"/>
          </a:p>
        </p:txBody>
      </p:sp>
      <p:sp>
        <p:nvSpPr>
          <p:cNvPr id="4" name="Slide Number Placeholder 3"/>
          <p:cNvSpPr>
            <a:spLocks noGrp="1"/>
          </p:cNvSpPr>
          <p:nvPr>
            <p:ph type="sldNum" sz="quarter" idx="5"/>
          </p:nvPr>
        </p:nvSpPr>
        <p:spPr/>
        <p:txBody>
          <a:bodyPr/>
          <a:lstStyle/>
          <a:p>
            <a:fld id="{D211815D-BE84-1D48-A91B-327E1B3752CB}" type="slidenum">
              <a:rPr lang="en-FR" smtClean="0"/>
              <a:t>17</a:t>
            </a:fld>
            <a:endParaRPr lang="en-FR"/>
          </a:p>
        </p:txBody>
      </p:sp>
    </p:spTree>
    <p:extLst>
      <p:ext uri="{BB962C8B-B14F-4D97-AF65-F5344CB8AC3E}">
        <p14:creationId xmlns:p14="http://schemas.microsoft.com/office/powerpoint/2010/main" val="112412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C98F-0EC8-5349-A0D6-3A7326247C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R"/>
          </a:p>
        </p:txBody>
      </p:sp>
      <p:sp>
        <p:nvSpPr>
          <p:cNvPr id="3" name="Subtitle 2">
            <a:extLst>
              <a:ext uri="{FF2B5EF4-FFF2-40B4-BE49-F238E27FC236}">
                <a16:creationId xmlns:a16="http://schemas.microsoft.com/office/drawing/2014/main" id="{0B9DC9D1-FD7C-4B40-9518-73B9F8066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R"/>
          </a:p>
        </p:txBody>
      </p:sp>
      <p:sp>
        <p:nvSpPr>
          <p:cNvPr id="4" name="Date Placeholder 3">
            <a:extLst>
              <a:ext uri="{FF2B5EF4-FFF2-40B4-BE49-F238E27FC236}">
                <a16:creationId xmlns:a16="http://schemas.microsoft.com/office/drawing/2014/main" id="{1AA158D7-344E-9840-90DA-29CCF99A2120}"/>
              </a:ext>
            </a:extLst>
          </p:cNvPr>
          <p:cNvSpPr>
            <a:spLocks noGrp="1"/>
          </p:cNvSpPr>
          <p:nvPr>
            <p:ph type="dt" sz="half" idx="10"/>
          </p:nvPr>
        </p:nvSpPr>
        <p:spPr/>
        <p:txBody>
          <a:bodyPr/>
          <a:lstStyle/>
          <a:p>
            <a:fld id="{B93A287D-65B8-7C49-B16E-50CAD0E35B50}" type="datetimeFigureOut">
              <a:rPr lang="en-FR" smtClean="0"/>
              <a:t>01/20/2023</a:t>
            </a:fld>
            <a:endParaRPr lang="en-FR"/>
          </a:p>
        </p:txBody>
      </p:sp>
      <p:sp>
        <p:nvSpPr>
          <p:cNvPr id="5" name="Footer Placeholder 4">
            <a:extLst>
              <a:ext uri="{FF2B5EF4-FFF2-40B4-BE49-F238E27FC236}">
                <a16:creationId xmlns:a16="http://schemas.microsoft.com/office/drawing/2014/main" id="{687A98B3-D197-1B46-AC4D-B2CB26154ADF}"/>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EA4C12FA-0517-3E4C-A852-70FF8DB802CC}"/>
              </a:ext>
            </a:extLst>
          </p:cNvPr>
          <p:cNvSpPr>
            <a:spLocks noGrp="1"/>
          </p:cNvSpPr>
          <p:nvPr>
            <p:ph type="sldNum" sz="quarter" idx="12"/>
          </p:nvPr>
        </p:nvSpPr>
        <p:spPr/>
        <p:txBody>
          <a:bodyPr/>
          <a:lstStyle/>
          <a:p>
            <a:fld id="{01F0029D-B302-7841-A03E-1AD835DE96C8}" type="slidenum">
              <a:rPr lang="en-FR" smtClean="0"/>
              <a:t>‹#›</a:t>
            </a:fld>
            <a:endParaRPr lang="en-FR"/>
          </a:p>
        </p:txBody>
      </p:sp>
    </p:spTree>
    <p:extLst>
      <p:ext uri="{BB962C8B-B14F-4D97-AF65-F5344CB8AC3E}">
        <p14:creationId xmlns:p14="http://schemas.microsoft.com/office/powerpoint/2010/main" val="4982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2E79-BD8E-974A-9F31-389343E054D3}"/>
              </a:ext>
            </a:extLst>
          </p:cNvPr>
          <p:cNvSpPr>
            <a:spLocks noGrp="1"/>
          </p:cNvSpPr>
          <p:nvPr>
            <p:ph type="title"/>
          </p:nvPr>
        </p:nvSpPr>
        <p:spPr/>
        <p:txBody>
          <a:bodyPr/>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3BEB43CE-6BE5-E54E-8D62-EC3FE43C3FC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F0BAAA49-9AA9-5549-8F3B-ECDD75A9AF81}"/>
              </a:ext>
            </a:extLst>
          </p:cNvPr>
          <p:cNvSpPr>
            <a:spLocks noGrp="1"/>
          </p:cNvSpPr>
          <p:nvPr>
            <p:ph type="dt" sz="half" idx="10"/>
          </p:nvPr>
        </p:nvSpPr>
        <p:spPr/>
        <p:txBody>
          <a:bodyPr/>
          <a:lstStyle/>
          <a:p>
            <a:fld id="{B93A287D-65B8-7C49-B16E-50CAD0E35B50}" type="datetimeFigureOut">
              <a:rPr lang="en-FR" smtClean="0"/>
              <a:t>01/20/2023</a:t>
            </a:fld>
            <a:endParaRPr lang="en-FR"/>
          </a:p>
        </p:txBody>
      </p:sp>
      <p:sp>
        <p:nvSpPr>
          <p:cNvPr id="5" name="Footer Placeholder 4">
            <a:extLst>
              <a:ext uri="{FF2B5EF4-FFF2-40B4-BE49-F238E27FC236}">
                <a16:creationId xmlns:a16="http://schemas.microsoft.com/office/drawing/2014/main" id="{22809E18-65D6-9E42-BF3B-CC04954CE9A6}"/>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16CFCAC0-5951-0442-A188-85F13E477FF2}"/>
              </a:ext>
            </a:extLst>
          </p:cNvPr>
          <p:cNvSpPr>
            <a:spLocks noGrp="1"/>
          </p:cNvSpPr>
          <p:nvPr>
            <p:ph type="sldNum" sz="quarter" idx="12"/>
          </p:nvPr>
        </p:nvSpPr>
        <p:spPr/>
        <p:txBody>
          <a:bodyPr/>
          <a:lstStyle/>
          <a:p>
            <a:fld id="{01F0029D-B302-7841-A03E-1AD835DE96C8}" type="slidenum">
              <a:rPr lang="en-FR" smtClean="0"/>
              <a:t>‹#›</a:t>
            </a:fld>
            <a:endParaRPr lang="en-FR"/>
          </a:p>
        </p:txBody>
      </p:sp>
      <p:pic>
        <p:nvPicPr>
          <p:cNvPr id="7" name="Picture 6" descr="A picture containing text, clipart&#10;&#10;Description automatically generated">
            <a:extLst>
              <a:ext uri="{FF2B5EF4-FFF2-40B4-BE49-F238E27FC236}">
                <a16:creationId xmlns:a16="http://schemas.microsoft.com/office/drawing/2014/main" id="{3F72F579-C4C3-B0E3-0882-333F8395F5F6}"/>
              </a:ext>
            </a:extLst>
          </p:cNvPr>
          <p:cNvPicPr>
            <a:picLocks noChangeAspect="1"/>
          </p:cNvPicPr>
          <p:nvPr userDrawn="1"/>
        </p:nvPicPr>
        <p:blipFill>
          <a:blip r:embed="rId2"/>
          <a:stretch>
            <a:fillRect/>
          </a:stretch>
        </p:blipFill>
        <p:spPr>
          <a:xfrm>
            <a:off x="838200" y="6356350"/>
            <a:ext cx="1315308" cy="378987"/>
          </a:xfrm>
          <a:prstGeom prst="rect">
            <a:avLst/>
          </a:prstGeom>
        </p:spPr>
      </p:pic>
    </p:spTree>
    <p:extLst>
      <p:ext uri="{BB962C8B-B14F-4D97-AF65-F5344CB8AC3E}">
        <p14:creationId xmlns:p14="http://schemas.microsoft.com/office/powerpoint/2010/main" val="305867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DB769-C8A6-0F43-ABAA-7695798D9AC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FD375682-5575-D643-B240-030E25B7AB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D9E114DC-CDFF-E244-B1E7-B1FC53BE0A90}"/>
              </a:ext>
            </a:extLst>
          </p:cNvPr>
          <p:cNvSpPr>
            <a:spLocks noGrp="1"/>
          </p:cNvSpPr>
          <p:nvPr>
            <p:ph type="dt" sz="half" idx="10"/>
          </p:nvPr>
        </p:nvSpPr>
        <p:spPr/>
        <p:txBody>
          <a:bodyPr/>
          <a:lstStyle/>
          <a:p>
            <a:fld id="{B93A287D-65B8-7C49-B16E-50CAD0E35B50}" type="datetimeFigureOut">
              <a:rPr lang="en-FR" smtClean="0"/>
              <a:t>01/20/2023</a:t>
            </a:fld>
            <a:endParaRPr lang="en-FR"/>
          </a:p>
        </p:txBody>
      </p:sp>
      <p:sp>
        <p:nvSpPr>
          <p:cNvPr id="5" name="Footer Placeholder 4">
            <a:extLst>
              <a:ext uri="{FF2B5EF4-FFF2-40B4-BE49-F238E27FC236}">
                <a16:creationId xmlns:a16="http://schemas.microsoft.com/office/drawing/2014/main" id="{85E2C5B6-08E0-D64C-9B59-0E1FD7554378}"/>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AFE8043F-64FA-9D40-A6C8-E9D18A6940AF}"/>
              </a:ext>
            </a:extLst>
          </p:cNvPr>
          <p:cNvSpPr>
            <a:spLocks noGrp="1"/>
          </p:cNvSpPr>
          <p:nvPr>
            <p:ph type="sldNum" sz="quarter" idx="12"/>
          </p:nvPr>
        </p:nvSpPr>
        <p:spPr/>
        <p:txBody>
          <a:bodyPr/>
          <a:lstStyle/>
          <a:p>
            <a:fld id="{01F0029D-B302-7841-A03E-1AD835DE96C8}" type="slidenum">
              <a:rPr lang="en-FR" smtClean="0"/>
              <a:t>‹#›</a:t>
            </a:fld>
            <a:endParaRPr lang="en-FR"/>
          </a:p>
        </p:txBody>
      </p:sp>
      <p:pic>
        <p:nvPicPr>
          <p:cNvPr id="7" name="Picture 6" descr="A picture containing text, clipart&#10;&#10;Description automatically generated">
            <a:extLst>
              <a:ext uri="{FF2B5EF4-FFF2-40B4-BE49-F238E27FC236}">
                <a16:creationId xmlns:a16="http://schemas.microsoft.com/office/drawing/2014/main" id="{DD95AE91-A6C8-FC9C-B280-C039D5C26BA9}"/>
              </a:ext>
            </a:extLst>
          </p:cNvPr>
          <p:cNvPicPr>
            <a:picLocks noChangeAspect="1"/>
          </p:cNvPicPr>
          <p:nvPr userDrawn="1"/>
        </p:nvPicPr>
        <p:blipFill>
          <a:blip r:embed="rId2"/>
          <a:stretch>
            <a:fillRect/>
          </a:stretch>
        </p:blipFill>
        <p:spPr>
          <a:xfrm>
            <a:off x="838200" y="6356350"/>
            <a:ext cx="1315308" cy="378987"/>
          </a:xfrm>
          <a:prstGeom prst="rect">
            <a:avLst/>
          </a:prstGeom>
        </p:spPr>
      </p:pic>
    </p:spTree>
    <p:extLst>
      <p:ext uri="{BB962C8B-B14F-4D97-AF65-F5344CB8AC3E}">
        <p14:creationId xmlns:p14="http://schemas.microsoft.com/office/powerpoint/2010/main" val="122056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6FD5-62B9-3942-95AB-7C6B95EB5136}"/>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C36F5089-D871-7941-9F88-05D3B15045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A224C2FD-1CF2-0E4A-A326-79D6EE101F21}"/>
              </a:ext>
            </a:extLst>
          </p:cNvPr>
          <p:cNvSpPr>
            <a:spLocks noGrp="1"/>
          </p:cNvSpPr>
          <p:nvPr>
            <p:ph type="dt" sz="half" idx="10"/>
          </p:nvPr>
        </p:nvSpPr>
        <p:spPr/>
        <p:txBody>
          <a:bodyPr/>
          <a:lstStyle/>
          <a:p>
            <a:fld id="{B93A287D-65B8-7C49-B16E-50CAD0E35B50}" type="datetimeFigureOut">
              <a:rPr lang="en-FR" smtClean="0"/>
              <a:t>01/20/2023</a:t>
            </a:fld>
            <a:endParaRPr lang="en-FR"/>
          </a:p>
        </p:txBody>
      </p:sp>
      <p:sp>
        <p:nvSpPr>
          <p:cNvPr id="5" name="Footer Placeholder 4">
            <a:extLst>
              <a:ext uri="{FF2B5EF4-FFF2-40B4-BE49-F238E27FC236}">
                <a16:creationId xmlns:a16="http://schemas.microsoft.com/office/drawing/2014/main" id="{59DB3D58-22BF-714F-AAAE-3F4CF5CD3F54}"/>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85AA535D-9304-B941-B038-ADF9EAC6CEAF}"/>
              </a:ext>
            </a:extLst>
          </p:cNvPr>
          <p:cNvSpPr>
            <a:spLocks noGrp="1"/>
          </p:cNvSpPr>
          <p:nvPr>
            <p:ph type="sldNum" sz="quarter" idx="12"/>
          </p:nvPr>
        </p:nvSpPr>
        <p:spPr/>
        <p:txBody>
          <a:bodyPr/>
          <a:lstStyle/>
          <a:p>
            <a:fld id="{01F0029D-B302-7841-A03E-1AD835DE96C8}" type="slidenum">
              <a:rPr lang="en-FR" smtClean="0"/>
              <a:t>‹#›</a:t>
            </a:fld>
            <a:endParaRPr lang="en-FR"/>
          </a:p>
        </p:txBody>
      </p:sp>
      <p:pic>
        <p:nvPicPr>
          <p:cNvPr id="8" name="Picture 7" descr="A picture containing text, clipart&#10;&#10;Description automatically generated">
            <a:extLst>
              <a:ext uri="{FF2B5EF4-FFF2-40B4-BE49-F238E27FC236}">
                <a16:creationId xmlns:a16="http://schemas.microsoft.com/office/drawing/2014/main" id="{385954B1-6361-B3FF-0D91-3B7703809AF8}"/>
              </a:ext>
            </a:extLst>
          </p:cNvPr>
          <p:cNvPicPr>
            <a:picLocks noChangeAspect="1"/>
          </p:cNvPicPr>
          <p:nvPr userDrawn="1"/>
        </p:nvPicPr>
        <p:blipFill>
          <a:blip r:embed="rId2"/>
          <a:stretch>
            <a:fillRect/>
          </a:stretch>
        </p:blipFill>
        <p:spPr>
          <a:xfrm>
            <a:off x="838200" y="6356350"/>
            <a:ext cx="1315308" cy="378987"/>
          </a:xfrm>
          <a:prstGeom prst="rect">
            <a:avLst/>
          </a:prstGeom>
        </p:spPr>
      </p:pic>
    </p:spTree>
    <p:extLst>
      <p:ext uri="{BB962C8B-B14F-4D97-AF65-F5344CB8AC3E}">
        <p14:creationId xmlns:p14="http://schemas.microsoft.com/office/powerpoint/2010/main" val="323615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4829-5E6E-5742-B831-7904AA00859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DEA3F640-605A-9D49-8D67-C747A2EDF6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A715AD-5141-934F-BFE9-B88D9483FA4D}"/>
              </a:ext>
            </a:extLst>
          </p:cNvPr>
          <p:cNvSpPr>
            <a:spLocks noGrp="1"/>
          </p:cNvSpPr>
          <p:nvPr>
            <p:ph type="dt" sz="half" idx="10"/>
          </p:nvPr>
        </p:nvSpPr>
        <p:spPr/>
        <p:txBody>
          <a:bodyPr/>
          <a:lstStyle/>
          <a:p>
            <a:fld id="{B93A287D-65B8-7C49-B16E-50CAD0E35B50}" type="datetimeFigureOut">
              <a:rPr lang="en-FR" smtClean="0"/>
              <a:t>01/20/2023</a:t>
            </a:fld>
            <a:endParaRPr lang="en-FR"/>
          </a:p>
        </p:txBody>
      </p:sp>
      <p:sp>
        <p:nvSpPr>
          <p:cNvPr id="5" name="Footer Placeholder 4">
            <a:extLst>
              <a:ext uri="{FF2B5EF4-FFF2-40B4-BE49-F238E27FC236}">
                <a16:creationId xmlns:a16="http://schemas.microsoft.com/office/drawing/2014/main" id="{D0C6855D-13F4-D148-9503-1C4FA1A06671}"/>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C5EAF8D4-36F7-C142-85DC-E1AE557CDE85}"/>
              </a:ext>
            </a:extLst>
          </p:cNvPr>
          <p:cNvSpPr>
            <a:spLocks noGrp="1"/>
          </p:cNvSpPr>
          <p:nvPr>
            <p:ph type="sldNum" sz="quarter" idx="12"/>
          </p:nvPr>
        </p:nvSpPr>
        <p:spPr/>
        <p:txBody>
          <a:bodyPr/>
          <a:lstStyle/>
          <a:p>
            <a:fld id="{01F0029D-B302-7841-A03E-1AD835DE96C8}" type="slidenum">
              <a:rPr lang="en-FR" smtClean="0"/>
              <a:t>‹#›</a:t>
            </a:fld>
            <a:endParaRPr lang="en-FR"/>
          </a:p>
        </p:txBody>
      </p:sp>
      <p:pic>
        <p:nvPicPr>
          <p:cNvPr id="7" name="Picture 6" descr="A picture containing text, clipart&#10;&#10;Description automatically generated">
            <a:extLst>
              <a:ext uri="{FF2B5EF4-FFF2-40B4-BE49-F238E27FC236}">
                <a16:creationId xmlns:a16="http://schemas.microsoft.com/office/drawing/2014/main" id="{C3D2DDC4-0C5F-6B88-93ED-E8C53A6C71D1}"/>
              </a:ext>
            </a:extLst>
          </p:cNvPr>
          <p:cNvPicPr>
            <a:picLocks noChangeAspect="1"/>
          </p:cNvPicPr>
          <p:nvPr userDrawn="1"/>
        </p:nvPicPr>
        <p:blipFill>
          <a:blip r:embed="rId2"/>
          <a:stretch>
            <a:fillRect/>
          </a:stretch>
        </p:blipFill>
        <p:spPr>
          <a:xfrm>
            <a:off x="838200" y="6356350"/>
            <a:ext cx="1315308" cy="378987"/>
          </a:xfrm>
          <a:prstGeom prst="rect">
            <a:avLst/>
          </a:prstGeom>
        </p:spPr>
      </p:pic>
    </p:spTree>
    <p:extLst>
      <p:ext uri="{BB962C8B-B14F-4D97-AF65-F5344CB8AC3E}">
        <p14:creationId xmlns:p14="http://schemas.microsoft.com/office/powerpoint/2010/main" val="81342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9AE9-59C4-0B4D-B9FD-CEA7796EDFED}"/>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7EC60D20-087A-FC4C-9D2A-ABFEDABFF32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Content Placeholder 3">
            <a:extLst>
              <a:ext uri="{FF2B5EF4-FFF2-40B4-BE49-F238E27FC236}">
                <a16:creationId xmlns:a16="http://schemas.microsoft.com/office/drawing/2014/main" id="{1BB4CC01-A62B-B04C-8D41-F33A72FFA8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Date Placeholder 4">
            <a:extLst>
              <a:ext uri="{FF2B5EF4-FFF2-40B4-BE49-F238E27FC236}">
                <a16:creationId xmlns:a16="http://schemas.microsoft.com/office/drawing/2014/main" id="{13BD12ED-95A9-E646-9BF7-24B0DC876535}"/>
              </a:ext>
            </a:extLst>
          </p:cNvPr>
          <p:cNvSpPr>
            <a:spLocks noGrp="1"/>
          </p:cNvSpPr>
          <p:nvPr>
            <p:ph type="dt" sz="half" idx="10"/>
          </p:nvPr>
        </p:nvSpPr>
        <p:spPr/>
        <p:txBody>
          <a:bodyPr/>
          <a:lstStyle/>
          <a:p>
            <a:fld id="{B93A287D-65B8-7C49-B16E-50CAD0E35B50}" type="datetimeFigureOut">
              <a:rPr lang="en-FR" smtClean="0"/>
              <a:t>01/20/2023</a:t>
            </a:fld>
            <a:endParaRPr lang="en-FR"/>
          </a:p>
        </p:txBody>
      </p:sp>
      <p:sp>
        <p:nvSpPr>
          <p:cNvPr id="6" name="Footer Placeholder 5">
            <a:extLst>
              <a:ext uri="{FF2B5EF4-FFF2-40B4-BE49-F238E27FC236}">
                <a16:creationId xmlns:a16="http://schemas.microsoft.com/office/drawing/2014/main" id="{AA1836A0-F7A1-EC48-8AD5-743F08775257}"/>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7F5C23B7-C4E9-BA4D-88C3-FB0A1CF67105}"/>
              </a:ext>
            </a:extLst>
          </p:cNvPr>
          <p:cNvSpPr>
            <a:spLocks noGrp="1"/>
          </p:cNvSpPr>
          <p:nvPr>
            <p:ph type="sldNum" sz="quarter" idx="12"/>
          </p:nvPr>
        </p:nvSpPr>
        <p:spPr/>
        <p:txBody>
          <a:bodyPr/>
          <a:lstStyle/>
          <a:p>
            <a:fld id="{01F0029D-B302-7841-A03E-1AD835DE96C8}" type="slidenum">
              <a:rPr lang="en-FR" smtClean="0"/>
              <a:t>‹#›</a:t>
            </a:fld>
            <a:endParaRPr lang="en-FR"/>
          </a:p>
        </p:txBody>
      </p:sp>
      <p:pic>
        <p:nvPicPr>
          <p:cNvPr id="8" name="Picture 7" descr="A picture containing text, clipart&#10;&#10;Description automatically generated">
            <a:extLst>
              <a:ext uri="{FF2B5EF4-FFF2-40B4-BE49-F238E27FC236}">
                <a16:creationId xmlns:a16="http://schemas.microsoft.com/office/drawing/2014/main" id="{9D1D4916-0E97-F3C1-EA9D-9D3DC808593C}"/>
              </a:ext>
            </a:extLst>
          </p:cNvPr>
          <p:cNvPicPr>
            <a:picLocks noChangeAspect="1"/>
          </p:cNvPicPr>
          <p:nvPr userDrawn="1"/>
        </p:nvPicPr>
        <p:blipFill>
          <a:blip r:embed="rId2"/>
          <a:stretch>
            <a:fillRect/>
          </a:stretch>
        </p:blipFill>
        <p:spPr>
          <a:xfrm>
            <a:off x="838200" y="6356350"/>
            <a:ext cx="1315308" cy="378987"/>
          </a:xfrm>
          <a:prstGeom prst="rect">
            <a:avLst/>
          </a:prstGeom>
        </p:spPr>
      </p:pic>
    </p:spTree>
    <p:extLst>
      <p:ext uri="{BB962C8B-B14F-4D97-AF65-F5344CB8AC3E}">
        <p14:creationId xmlns:p14="http://schemas.microsoft.com/office/powerpoint/2010/main" val="238213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EADC-74D2-C049-94AE-6D894AF6109C}"/>
              </a:ext>
            </a:extLst>
          </p:cNvPr>
          <p:cNvSpPr>
            <a:spLocks noGrp="1"/>
          </p:cNvSpPr>
          <p:nvPr>
            <p:ph type="title"/>
          </p:nvPr>
        </p:nvSpPr>
        <p:spPr>
          <a:xfrm>
            <a:off x="839788" y="365125"/>
            <a:ext cx="10515600" cy="1325563"/>
          </a:xfrm>
        </p:spPr>
        <p:txBody>
          <a:bodyPr/>
          <a:lstStyle/>
          <a:p>
            <a:r>
              <a:rPr lang="en-GB"/>
              <a:t>Click to edit Master title style</a:t>
            </a:r>
            <a:endParaRPr lang="en-FR"/>
          </a:p>
        </p:txBody>
      </p:sp>
      <p:sp>
        <p:nvSpPr>
          <p:cNvPr id="3" name="Text Placeholder 2">
            <a:extLst>
              <a:ext uri="{FF2B5EF4-FFF2-40B4-BE49-F238E27FC236}">
                <a16:creationId xmlns:a16="http://schemas.microsoft.com/office/drawing/2014/main" id="{B4CC9909-27FE-C347-8126-34B52F24B3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36218D2-CB3F-FE4D-8455-84C45EDEE4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Text Placeholder 4">
            <a:extLst>
              <a:ext uri="{FF2B5EF4-FFF2-40B4-BE49-F238E27FC236}">
                <a16:creationId xmlns:a16="http://schemas.microsoft.com/office/drawing/2014/main" id="{9CE5996E-A58C-BE4F-A352-3EA78B01A6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090A34A-359D-3546-9160-9517CD2F91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7" name="Date Placeholder 6">
            <a:extLst>
              <a:ext uri="{FF2B5EF4-FFF2-40B4-BE49-F238E27FC236}">
                <a16:creationId xmlns:a16="http://schemas.microsoft.com/office/drawing/2014/main" id="{143DD87D-53C6-1A44-B05C-3415C9D22AC9}"/>
              </a:ext>
            </a:extLst>
          </p:cNvPr>
          <p:cNvSpPr>
            <a:spLocks noGrp="1"/>
          </p:cNvSpPr>
          <p:nvPr>
            <p:ph type="dt" sz="half" idx="10"/>
          </p:nvPr>
        </p:nvSpPr>
        <p:spPr/>
        <p:txBody>
          <a:bodyPr/>
          <a:lstStyle/>
          <a:p>
            <a:fld id="{B93A287D-65B8-7C49-B16E-50CAD0E35B50}" type="datetimeFigureOut">
              <a:rPr lang="en-FR" smtClean="0"/>
              <a:t>01/20/2023</a:t>
            </a:fld>
            <a:endParaRPr lang="en-FR"/>
          </a:p>
        </p:txBody>
      </p:sp>
      <p:sp>
        <p:nvSpPr>
          <p:cNvPr id="8" name="Footer Placeholder 7">
            <a:extLst>
              <a:ext uri="{FF2B5EF4-FFF2-40B4-BE49-F238E27FC236}">
                <a16:creationId xmlns:a16="http://schemas.microsoft.com/office/drawing/2014/main" id="{FB34A7C5-5720-B14A-B1A1-3976B70E4011}"/>
              </a:ext>
            </a:extLst>
          </p:cNvPr>
          <p:cNvSpPr>
            <a:spLocks noGrp="1"/>
          </p:cNvSpPr>
          <p:nvPr>
            <p:ph type="ftr" sz="quarter" idx="11"/>
          </p:nvPr>
        </p:nvSpPr>
        <p:spPr/>
        <p:txBody>
          <a:bodyPr/>
          <a:lstStyle/>
          <a:p>
            <a:endParaRPr lang="en-FR"/>
          </a:p>
        </p:txBody>
      </p:sp>
      <p:sp>
        <p:nvSpPr>
          <p:cNvPr id="9" name="Slide Number Placeholder 8">
            <a:extLst>
              <a:ext uri="{FF2B5EF4-FFF2-40B4-BE49-F238E27FC236}">
                <a16:creationId xmlns:a16="http://schemas.microsoft.com/office/drawing/2014/main" id="{02F930DC-412A-C740-85BA-A0CE81F19D4A}"/>
              </a:ext>
            </a:extLst>
          </p:cNvPr>
          <p:cNvSpPr>
            <a:spLocks noGrp="1"/>
          </p:cNvSpPr>
          <p:nvPr>
            <p:ph type="sldNum" sz="quarter" idx="12"/>
          </p:nvPr>
        </p:nvSpPr>
        <p:spPr/>
        <p:txBody>
          <a:bodyPr/>
          <a:lstStyle/>
          <a:p>
            <a:fld id="{01F0029D-B302-7841-A03E-1AD835DE96C8}" type="slidenum">
              <a:rPr lang="en-FR" smtClean="0"/>
              <a:t>‹#›</a:t>
            </a:fld>
            <a:endParaRPr lang="en-FR"/>
          </a:p>
        </p:txBody>
      </p:sp>
      <p:pic>
        <p:nvPicPr>
          <p:cNvPr id="10" name="Picture 9" descr="A picture containing text, clipart&#10;&#10;Description automatically generated">
            <a:extLst>
              <a:ext uri="{FF2B5EF4-FFF2-40B4-BE49-F238E27FC236}">
                <a16:creationId xmlns:a16="http://schemas.microsoft.com/office/drawing/2014/main" id="{3938CC8C-B538-725C-A678-12726BEF9F0E}"/>
              </a:ext>
            </a:extLst>
          </p:cNvPr>
          <p:cNvPicPr>
            <a:picLocks noChangeAspect="1"/>
          </p:cNvPicPr>
          <p:nvPr userDrawn="1"/>
        </p:nvPicPr>
        <p:blipFill>
          <a:blip r:embed="rId2"/>
          <a:stretch>
            <a:fillRect/>
          </a:stretch>
        </p:blipFill>
        <p:spPr>
          <a:xfrm>
            <a:off x="838200" y="6356350"/>
            <a:ext cx="1315308" cy="378987"/>
          </a:xfrm>
          <a:prstGeom prst="rect">
            <a:avLst/>
          </a:prstGeom>
        </p:spPr>
      </p:pic>
    </p:spTree>
    <p:extLst>
      <p:ext uri="{BB962C8B-B14F-4D97-AF65-F5344CB8AC3E}">
        <p14:creationId xmlns:p14="http://schemas.microsoft.com/office/powerpoint/2010/main" val="50124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CB0F-BA13-DE42-9DC9-441BD4D2E6BE}"/>
              </a:ext>
            </a:extLst>
          </p:cNvPr>
          <p:cNvSpPr>
            <a:spLocks noGrp="1"/>
          </p:cNvSpPr>
          <p:nvPr>
            <p:ph type="title"/>
          </p:nvPr>
        </p:nvSpPr>
        <p:spPr/>
        <p:txBody>
          <a:bodyPr/>
          <a:lstStyle/>
          <a:p>
            <a:r>
              <a:rPr lang="en-GB"/>
              <a:t>Click to edit Master title style</a:t>
            </a:r>
            <a:endParaRPr lang="en-FR"/>
          </a:p>
        </p:txBody>
      </p:sp>
      <p:sp>
        <p:nvSpPr>
          <p:cNvPr id="3" name="Date Placeholder 2">
            <a:extLst>
              <a:ext uri="{FF2B5EF4-FFF2-40B4-BE49-F238E27FC236}">
                <a16:creationId xmlns:a16="http://schemas.microsoft.com/office/drawing/2014/main" id="{23FFA6DD-C9F3-5648-8C06-6A7B2685FBBF}"/>
              </a:ext>
            </a:extLst>
          </p:cNvPr>
          <p:cNvSpPr>
            <a:spLocks noGrp="1"/>
          </p:cNvSpPr>
          <p:nvPr>
            <p:ph type="dt" sz="half" idx="10"/>
          </p:nvPr>
        </p:nvSpPr>
        <p:spPr/>
        <p:txBody>
          <a:bodyPr/>
          <a:lstStyle/>
          <a:p>
            <a:fld id="{B93A287D-65B8-7C49-B16E-50CAD0E35B50}" type="datetimeFigureOut">
              <a:rPr lang="en-FR" smtClean="0"/>
              <a:t>01/20/2023</a:t>
            </a:fld>
            <a:endParaRPr lang="en-FR"/>
          </a:p>
        </p:txBody>
      </p:sp>
      <p:sp>
        <p:nvSpPr>
          <p:cNvPr id="4" name="Footer Placeholder 3">
            <a:extLst>
              <a:ext uri="{FF2B5EF4-FFF2-40B4-BE49-F238E27FC236}">
                <a16:creationId xmlns:a16="http://schemas.microsoft.com/office/drawing/2014/main" id="{392A6501-0E22-E942-BEDE-6A512341A34E}"/>
              </a:ext>
            </a:extLst>
          </p:cNvPr>
          <p:cNvSpPr>
            <a:spLocks noGrp="1"/>
          </p:cNvSpPr>
          <p:nvPr>
            <p:ph type="ftr" sz="quarter" idx="11"/>
          </p:nvPr>
        </p:nvSpPr>
        <p:spPr/>
        <p:txBody>
          <a:bodyPr/>
          <a:lstStyle/>
          <a:p>
            <a:endParaRPr lang="en-FR"/>
          </a:p>
        </p:txBody>
      </p:sp>
      <p:sp>
        <p:nvSpPr>
          <p:cNvPr id="5" name="Slide Number Placeholder 4">
            <a:extLst>
              <a:ext uri="{FF2B5EF4-FFF2-40B4-BE49-F238E27FC236}">
                <a16:creationId xmlns:a16="http://schemas.microsoft.com/office/drawing/2014/main" id="{A385F2AA-64C9-CD4A-8054-4F98895EE4E0}"/>
              </a:ext>
            </a:extLst>
          </p:cNvPr>
          <p:cNvSpPr>
            <a:spLocks noGrp="1"/>
          </p:cNvSpPr>
          <p:nvPr>
            <p:ph type="sldNum" sz="quarter" idx="12"/>
          </p:nvPr>
        </p:nvSpPr>
        <p:spPr/>
        <p:txBody>
          <a:bodyPr/>
          <a:lstStyle/>
          <a:p>
            <a:fld id="{01F0029D-B302-7841-A03E-1AD835DE96C8}" type="slidenum">
              <a:rPr lang="en-FR" smtClean="0"/>
              <a:t>‹#›</a:t>
            </a:fld>
            <a:endParaRPr lang="en-FR"/>
          </a:p>
        </p:txBody>
      </p:sp>
      <p:pic>
        <p:nvPicPr>
          <p:cNvPr id="6" name="Picture 5" descr="A picture containing text, clipart&#10;&#10;Description automatically generated">
            <a:extLst>
              <a:ext uri="{FF2B5EF4-FFF2-40B4-BE49-F238E27FC236}">
                <a16:creationId xmlns:a16="http://schemas.microsoft.com/office/drawing/2014/main" id="{BC68298C-D13D-89F3-212F-BD379A1F0DE2}"/>
              </a:ext>
            </a:extLst>
          </p:cNvPr>
          <p:cNvPicPr>
            <a:picLocks noChangeAspect="1"/>
          </p:cNvPicPr>
          <p:nvPr userDrawn="1"/>
        </p:nvPicPr>
        <p:blipFill>
          <a:blip r:embed="rId2"/>
          <a:stretch>
            <a:fillRect/>
          </a:stretch>
        </p:blipFill>
        <p:spPr>
          <a:xfrm>
            <a:off x="838200" y="6356350"/>
            <a:ext cx="1315308" cy="378987"/>
          </a:xfrm>
          <a:prstGeom prst="rect">
            <a:avLst/>
          </a:prstGeom>
        </p:spPr>
      </p:pic>
    </p:spTree>
    <p:extLst>
      <p:ext uri="{BB962C8B-B14F-4D97-AF65-F5344CB8AC3E}">
        <p14:creationId xmlns:p14="http://schemas.microsoft.com/office/powerpoint/2010/main" val="299035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CEDAA5-01E6-E949-A325-079CED680912}"/>
              </a:ext>
            </a:extLst>
          </p:cNvPr>
          <p:cNvSpPr>
            <a:spLocks noGrp="1"/>
          </p:cNvSpPr>
          <p:nvPr>
            <p:ph type="dt" sz="half" idx="10"/>
          </p:nvPr>
        </p:nvSpPr>
        <p:spPr/>
        <p:txBody>
          <a:bodyPr/>
          <a:lstStyle/>
          <a:p>
            <a:fld id="{B93A287D-65B8-7C49-B16E-50CAD0E35B50}" type="datetimeFigureOut">
              <a:rPr lang="en-FR" smtClean="0"/>
              <a:t>01/20/2023</a:t>
            </a:fld>
            <a:endParaRPr lang="en-FR"/>
          </a:p>
        </p:txBody>
      </p:sp>
      <p:sp>
        <p:nvSpPr>
          <p:cNvPr id="3" name="Footer Placeholder 2">
            <a:extLst>
              <a:ext uri="{FF2B5EF4-FFF2-40B4-BE49-F238E27FC236}">
                <a16:creationId xmlns:a16="http://schemas.microsoft.com/office/drawing/2014/main" id="{46B2E792-815E-B249-946D-D9F9E8E20AA6}"/>
              </a:ext>
            </a:extLst>
          </p:cNvPr>
          <p:cNvSpPr>
            <a:spLocks noGrp="1"/>
          </p:cNvSpPr>
          <p:nvPr>
            <p:ph type="ftr" sz="quarter" idx="11"/>
          </p:nvPr>
        </p:nvSpPr>
        <p:spPr/>
        <p:txBody>
          <a:bodyPr/>
          <a:lstStyle/>
          <a:p>
            <a:endParaRPr lang="en-FR"/>
          </a:p>
        </p:txBody>
      </p:sp>
      <p:sp>
        <p:nvSpPr>
          <p:cNvPr id="4" name="Slide Number Placeholder 3">
            <a:extLst>
              <a:ext uri="{FF2B5EF4-FFF2-40B4-BE49-F238E27FC236}">
                <a16:creationId xmlns:a16="http://schemas.microsoft.com/office/drawing/2014/main" id="{B6252FAE-D535-844D-AD29-2E3847666EA0}"/>
              </a:ext>
            </a:extLst>
          </p:cNvPr>
          <p:cNvSpPr>
            <a:spLocks noGrp="1"/>
          </p:cNvSpPr>
          <p:nvPr>
            <p:ph type="sldNum" sz="quarter" idx="12"/>
          </p:nvPr>
        </p:nvSpPr>
        <p:spPr/>
        <p:txBody>
          <a:bodyPr/>
          <a:lstStyle/>
          <a:p>
            <a:fld id="{01F0029D-B302-7841-A03E-1AD835DE96C8}" type="slidenum">
              <a:rPr lang="en-FR" smtClean="0"/>
              <a:t>‹#›</a:t>
            </a:fld>
            <a:endParaRPr lang="en-FR"/>
          </a:p>
        </p:txBody>
      </p:sp>
      <p:pic>
        <p:nvPicPr>
          <p:cNvPr id="5" name="Picture 4" descr="A picture containing text, clipart&#10;&#10;Description automatically generated">
            <a:extLst>
              <a:ext uri="{FF2B5EF4-FFF2-40B4-BE49-F238E27FC236}">
                <a16:creationId xmlns:a16="http://schemas.microsoft.com/office/drawing/2014/main" id="{CBD18502-ABC1-4370-F757-8727F907AC99}"/>
              </a:ext>
            </a:extLst>
          </p:cNvPr>
          <p:cNvPicPr>
            <a:picLocks noChangeAspect="1"/>
          </p:cNvPicPr>
          <p:nvPr userDrawn="1"/>
        </p:nvPicPr>
        <p:blipFill>
          <a:blip r:embed="rId2"/>
          <a:stretch>
            <a:fillRect/>
          </a:stretch>
        </p:blipFill>
        <p:spPr>
          <a:xfrm>
            <a:off x="838200" y="6356350"/>
            <a:ext cx="1315308" cy="378987"/>
          </a:xfrm>
          <a:prstGeom prst="rect">
            <a:avLst/>
          </a:prstGeom>
        </p:spPr>
      </p:pic>
    </p:spTree>
    <p:extLst>
      <p:ext uri="{BB962C8B-B14F-4D97-AF65-F5344CB8AC3E}">
        <p14:creationId xmlns:p14="http://schemas.microsoft.com/office/powerpoint/2010/main" val="302562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E6C8-C917-4F48-9462-7DE09C1BBD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R"/>
          </a:p>
        </p:txBody>
      </p:sp>
      <p:sp>
        <p:nvSpPr>
          <p:cNvPr id="3" name="Content Placeholder 2">
            <a:extLst>
              <a:ext uri="{FF2B5EF4-FFF2-40B4-BE49-F238E27FC236}">
                <a16:creationId xmlns:a16="http://schemas.microsoft.com/office/drawing/2014/main" id="{5D5F5739-3695-7740-8CC3-7DEF6EA54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Text Placeholder 3">
            <a:extLst>
              <a:ext uri="{FF2B5EF4-FFF2-40B4-BE49-F238E27FC236}">
                <a16:creationId xmlns:a16="http://schemas.microsoft.com/office/drawing/2014/main" id="{E6A679B1-5230-A14D-904E-541D58FE5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159F76-F084-0B46-A83A-95B3C080264F}"/>
              </a:ext>
            </a:extLst>
          </p:cNvPr>
          <p:cNvSpPr>
            <a:spLocks noGrp="1"/>
          </p:cNvSpPr>
          <p:nvPr>
            <p:ph type="dt" sz="half" idx="10"/>
          </p:nvPr>
        </p:nvSpPr>
        <p:spPr/>
        <p:txBody>
          <a:bodyPr/>
          <a:lstStyle/>
          <a:p>
            <a:fld id="{B93A287D-65B8-7C49-B16E-50CAD0E35B50}" type="datetimeFigureOut">
              <a:rPr lang="en-FR" smtClean="0"/>
              <a:t>01/20/2023</a:t>
            </a:fld>
            <a:endParaRPr lang="en-FR"/>
          </a:p>
        </p:txBody>
      </p:sp>
      <p:sp>
        <p:nvSpPr>
          <p:cNvPr id="6" name="Footer Placeholder 5">
            <a:extLst>
              <a:ext uri="{FF2B5EF4-FFF2-40B4-BE49-F238E27FC236}">
                <a16:creationId xmlns:a16="http://schemas.microsoft.com/office/drawing/2014/main" id="{DBC86DE1-D638-E34A-8FE6-26DACAA2C807}"/>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0FB7C49D-BC8F-794A-9862-115B9AAE6077}"/>
              </a:ext>
            </a:extLst>
          </p:cNvPr>
          <p:cNvSpPr>
            <a:spLocks noGrp="1"/>
          </p:cNvSpPr>
          <p:nvPr>
            <p:ph type="sldNum" sz="quarter" idx="12"/>
          </p:nvPr>
        </p:nvSpPr>
        <p:spPr/>
        <p:txBody>
          <a:bodyPr/>
          <a:lstStyle/>
          <a:p>
            <a:fld id="{01F0029D-B302-7841-A03E-1AD835DE96C8}" type="slidenum">
              <a:rPr lang="en-FR" smtClean="0"/>
              <a:t>‹#›</a:t>
            </a:fld>
            <a:endParaRPr lang="en-FR"/>
          </a:p>
        </p:txBody>
      </p:sp>
      <p:pic>
        <p:nvPicPr>
          <p:cNvPr id="8" name="Picture 7" descr="A picture containing text, clipart&#10;&#10;Description automatically generated">
            <a:extLst>
              <a:ext uri="{FF2B5EF4-FFF2-40B4-BE49-F238E27FC236}">
                <a16:creationId xmlns:a16="http://schemas.microsoft.com/office/drawing/2014/main" id="{D1FB5A2B-9A25-9D22-89C1-A72AD877DE29}"/>
              </a:ext>
            </a:extLst>
          </p:cNvPr>
          <p:cNvPicPr>
            <a:picLocks noChangeAspect="1"/>
          </p:cNvPicPr>
          <p:nvPr userDrawn="1"/>
        </p:nvPicPr>
        <p:blipFill>
          <a:blip r:embed="rId2"/>
          <a:stretch>
            <a:fillRect/>
          </a:stretch>
        </p:blipFill>
        <p:spPr>
          <a:xfrm>
            <a:off x="838200" y="6356350"/>
            <a:ext cx="1315308" cy="378987"/>
          </a:xfrm>
          <a:prstGeom prst="rect">
            <a:avLst/>
          </a:prstGeom>
        </p:spPr>
      </p:pic>
    </p:spTree>
    <p:extLst>
      <p:ext uri="{BB962C8B-B14F-4D97-AF65-F5344CB8AC3E}">
        <p14:creationId xmlns:p14="http://schemas.microsoft.com/office/powerpoint/2010/main" val="420860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D207-6C1D-7547-AE3D-6904911BEE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R"/>
          </a:p>
        </p:txBody>
      </p:sp>
      <p:sp>
        <p:nvSpPr>
          <p:cNvPr id="3" name="Picture Placeholder 2">
            <a:extLst>
              <a:ext uri="{FF2B5EF4-FFF2-40B4-BE49-F238E27FC236}">
                <a16:creationId xmlns:a16="http://schemas.microsoft.com/office/drawing/2014/main" id="{1811C290-1EBD-CE4A-A0C7-E3952C0D35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4" name="Text Placeholder 3">
            <a:extLst>
              <a:ext uri="{FF2B5EF4-FFF2-40B4-BE49-F238E27FC236}">
                <a16:creationId xmlns:a16="http://schemas.microsoft.com/office/drawing/2014/main" id="{B2B07C8B-48B6-804E-B8B1-7CBA04C3A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699E8A-9981-BC4C-9D60-16BB5A595BF8}"/>
              </a:ext>
            </a:extLst>
          </p:cNvPr>
          <p:cNvSpPr>
            <a:spLocks noGrp="1"/>
          </p:cNvSpPr>
          <p:nvPr>
            <p:ph type="dt" sz="half" idx="10"/>
          </p:nvPr>
        </p:nvSpPr>
        <p:spPr/>
        <p:txBody>
          <a:bodyPr/>
          <a:lstStyle/>
          <a:p>
            <a:fld id="{B93A287D-65B8-7C49-B16E-50CAD0E35B50}" type="datetimeFigureOut">
              <a:rPr lang="en-FR" smtClean="0"/>
              <a:t>01/20/2023</a:t>
            </a:fld>
            <a:endParaRPr lang="en-FR"/>
          </a:p>
        </p:txBody>
      </p:sp>
      <p:sp>
        <p:nvSpPr>
          <p:cNvPr id="6" name="Footer Placeholder 5">
            <a:extLst>
              <a:ext uri="{FF2B5EF4-FFF2-40B4-BE49-F238E27FC236}">
                <a16:creationId xmlns:a16="http://schemas.microsoft.com/office/drawing/2014/main" id="{D69A451E-F261-A547-88AD-4D53C190B753}"/>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D2353AC0-055C-E448-8666-3F9B6895B7CC}"/>
              </a:ext>
            </a:extLst>
          </p:cNvPr>
          <p:cNvSpPr>
            <a:spLocks noGrp="1"/>
          </p:cNvSpPr>
          <p:nvPr>
            <p:ph type="sldNum" sz="quarter" idx="12"/>
          </p:nvPr>
        </p:nvSpPr>
        <p:spPr/>
        <p:txBody>
          <a:bodyPr/>
          <a:lstStyle/>
          <a:p>
            <a:fld id="{01F0029D-B302-7841-A03E-1AD835DE96C8}" type="slidenum">
              <a:rPr lang="en-FR" smtClean="0"/>
              <a:t>‹#›</a:t>
            </a:fld>
            <a:endParaRPr lang="en-FR"/>
          </a:p>
        </p:txBody>
      </p:sp>
      <p:pic>
        <p:nvPicPr>
          <p:cNvPr id="8" name="Picture 7" descr="A picture containing text, clipart&#10;&#10;Description automatically generated">
            <a:extLst>
              <a:ext uri="{FF2B5EF4-FFF2-40B4-BE49-F238E27FC236}">
                <a16:creationId xmlns:a16="http://schemas.microsoft.com/office/drawing/2014/main" id="{DBB4A179-74D4-8042-E4AE-B4CF4E00EB3F}"/>
              </a:ext>
            </a:extLst>
          </p:cNvPr>
          <p:cNvPicPr>
            <a:picLocks noChangeAspect="1"/>
          </p:cNvPicPr>
          <p:nvPr userDrawn="1"/>
        </p:nvPicPr>
        <p:blipFill>
          <a:blip r:embed="rId2"/>
          <a:stretch>
            <a:fillRect/>
          </a:stretch>
        </p:blipFill>
        <p:spPr>
          <a:xfrm>
            <a:off x="838200" y="6356350"/>
            <a:ext cx="1315308" cy="378987"/>
          </a:xfrm>
          <a:prstGeom prst="rect">
            <a:avLst/>
          </a:prstGeom>
        </p:spPr>
      </p:pic>
    </p:spTree>
    <p:extLst>
      <p:ext uri="{BB962C8B-B14F-4D97-AF65-F5344CB8AC3E}">
        <p14:creationId xmlns:p14="http://schemas.microsoft.com/office/powerpoint/2010/main" val="61420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62A5E-5A23-C34C-ACEC-72621AF2C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R"/>
          </a:p>
        </p:txBody>
      </p:sp>
      <p:sp>
        <p:nvSpPr>
          <p:cNvPr id="3" name="Text Placeholder 2">
            <a:extLst>
              <a:ext uri="{FF2B5EF4-FFF2-40B4-BE49-F238E27FC236}">
                <a16:creationId xmlns:a16="http://schemas.microsoft.com/office/drawing/2014/main" id="{7F9D7588-AC28-2142-AC0D-0038BDB924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B3E5EC93-6894-D146-9315-3314415B1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A287D-65B8-7C49-B16E-50CAD0E35B50}" type="datetimeFigureOut">
              <a:rPr lang="en-FR" smtClean="0"/>
              <a:t>01/20/2023</a:t>
            </a:fld>
            <a:endParaRPr lang="en-FR"/>
          </a:p>
        </p:txBody>
      </p:sp>
      <p:sp>
        <p:nvSpPr>
          <p:cNvPr id="5" name="Footer Placeholder 4">
            <a:extLst>
              <a:ext uri="{FF2B5EF4-FFF2-40B4-BE49-F238E27FC236}">
                <a16:creationId xmlns:a16="http://schemas.microsoft.com/office/drawing/2014/main" id="{3DB3DD71-E3AB-7045-A7FD-B6D9BE2DC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R"/>
          </a:p>
        </p:txBody>
      </p:sp>
      <p:sp>
        <p:nvSpPr>
          <p:cNvPr id="6" name="Slide Number Placeholder 5">
            <a:extLst>
              <a:ext uri="{FF2B5EF4-FFF2-40B4-BE49-F238E27FC236}">
                <a16:creationId xmlns:a16="http://schemas.microsoft.com/office/drawing/2014/main" id="{A49BC9DA-6671-0643-B79C-6CF8620E9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0029D-B302-7841-A03E-1AD835DE96C8}" type="slidenum">
              <a:rPr lang="en-FR" smtClean="0"/>
              <a:t>‹#›</a:t>
            </a:fld>
            <a:endParaRPr lang="en-FR"/>
          </a:p>
        </p:txBody>
      </p:sp>
      <p:sp>
        <p:nvSpPr>
          <p:cNvPr id="8" name="TextBox 7">
            <a:extLst>
              <a:ext uri="{FF2B5EF4-FFF2-40B4-BE49-F238E27FC236}">
                <a16:creationId xmlns:a16="http://schemas.microsoft.com/office/drawing/2014/main" id="{FDBD4DE7-602F-4032-85D9-49A24A4A3C91}"/>
              </a:ext>
            </a:extLst>
          </p:cNvPr>
          <p:cNvSpPr txBox="1"/>
          <p:nvPr userDrawn="1">
            <p:extLst>
              <p:ext uri="{1162E1C5-73C7-4A58-AE30-91384D911F3F}">
                <p184:classification xmlns:p184="http://schemas.microsoft.com/office/powerpoint/2018/4/main" val="ftr"/>
              </p:ext>
            </p:extLst>
          </p:nvPr>
        </p:nvSpPr>
        <p:spPr>
          <a:xfrm>
            <a:off x="0" y="6705600"/>
            <a:ext cx="3381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94636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31DD-FCA0-B7BD-B3D7-CF9D286E9320}"/>
              </a:ext>
            </a:extLst>
          </p:cNvPr>
          <p:cNvSpPr>
            <a:spLocks noGrp="1"/>
          </p:cNvSpPr>
          <p:nvPr>
            <p:ph type="title"/>
          </p:nvPr>
        </p:nvSpPr>
        <p:spPr>
          <a:xfrm>
            <a:off x="809445" y="2119163"/>
            <a:ext cx="10515600" cy="1947383"/>
          </a:xfrm>
        </p:spPr>
        <p:txBody>
          <a:bodyPr>
            <a:normAutofit fontScale="90000"/>
          </a:bodyPr>
          <a:lstStyle/>
          <a:p>
            <a:pPr algn="ctr"/>
            <a:br>
              <a:rPr lang="en-GB">
                <a:cs typeface="Calibri Light"/>
              </a:rPr>
            </a:br>
            <a:br>
              <a:rPr lang="en-GB">
                <a:cs typeface="Calibri Light"/>
              </a:rPr>
            </a:br>
            <a:r>
              <a:rPr lang="en-GB">
                <a:cs typeface="Calibri Light"/>
              </a:rPr>
              <a:t>Module 4 : </a:t>
            </a:r>
            <a:br>
              <a:rPr lang="en-GB">
                <a:cs typeface="Calibri Light"/>
              </a:rPr>
            </a:br>
            <a:br>
              <a:rPr lang="en-GB">
                <a:cs typeface="Calibri Light"/>
              </a:rPr>
            </a:br>
            <a:r>
              <a:rPr lang="en-GB">
                <a:cs typeface="Calibri Light"/>
              </a:rPr>
              <a:t>Oral Cholera Vaccine campaigns </a:t>
            </a:r>
          </a:p>
        </p:txBody>
      </p:sp>
      <p:sp>
        <p:nvSpPr>
          <p:cNvPr id="3" name="Content Placeholder 2">
            <a:extLst>
              <a:ext uri="{FF2B5EF4-FFF2-40B4-BE49-F238E27FC236}">
                <a16:creationId xmlns:a16="http://schemas.microsoft.com/office/drawing/2014/main" id="{176BC67E-7163-0A4F-7F63-1F790FCDBADA}"/>
              </a:ext>
            </a:extLst>
          </p:cNvPr>
          <p:cNvSpPr>
            <a:spLocks noGrp="1"/>
          </p:cNvSpPr>
          <p:nvPr>
            <p:ph idx="1"/>
          </p:nvPr>
        </p:nvSpPr>
        <p:spPr>
          <a:xfrm>
            <a:off x="838200" y="4018172"/>
            <a:ext cx="10515600" cy="2158791"/>
          </a:xfrm>
        </p:spPr>
        <p:txBody>
          <a:bodyPr vert="horz" lIns="91440" tIns="45720" rIns="91440" bIns="45720" rtlCol="0" anchor="t">
            <a:normAutofit/>
          </a:bodyPr>
          <a:lstStyle/>
          <a:p>
            <a:pPr marL="0" indent="0">
              <a:buNone/>
            </a:pPr>
            <a:br>
              <a:rPr lang="en-GB" b="1">
                <a:ea typeface="+mn-lt"/>
                <a:cs typeface="+mn-lt"/>
              </a:rPr>
            </a:br>
            <a:endParaRPr lang="en-GB" b="1">
              <a:ea typeface="+mn-lt"/>
              <a:cs typeface="+mn-lt"/>
            </a:endParaRPr>
          </a:p>
        </p:txBody>
      </p:sp>
      <p:pic>
        <p:nvPicPr>
          <p:cNvPr id="5" name="Picture 4" descr="A picture containing text, clipart&#10;&#10;Description automatically generated">
            <a:extLst>
              <a:ext uri="{FF2B5EF4-FFF2-40B4-BE49-F238E27FC236}">
                <a16:creationId xmlns:a16="http://schemas.microsoft.com/office/drawing/2014/main" id="{48960424-6527-C4EF-47B5-47A9162E226A}"/>
              </a:ext>
            </a:extLst>
          </p:cNvPr>
          <p:cNvPicPr>
            <a:picLocks noChangeAspect="1"/>
          </p:cNvPicPr>
          <p:nvPr/>
        </p:nvPicPr>
        <p:blipFill>
          <a:blip r:embed="rId2"/>
          <a:stretch>
            <a:fillRect/>
          </a:stretch>
        </p:blipFill>
        <p:spPr>
          <a:xfrm>
            <a:off x="260535" y="317190"/>
            <a:ext cx="2525527" cy="727694"/>
          </a:xfrm>
          <a:prstGeom prst="rect">
            <a:avLst/>
          </a:prstGeom>
        </p:spPr>
      </p:pic>
    </p:spTree>
    <p:extLst>
      <p:ext uri="{BB962C8B-B14F-4D97-AF65-F5344CB8AC3E}">
        <p14:creationId xmlns:p14="http://schemas.microsoft.com/office/powerpoint/2010/main" val="243176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335401-ADD3-C84B-A37E-95C233C0423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During the campaign</a:t>
            </a:r>
          </a:p>
        </p:txBody>
      </p:sp>
      <p:sp>
        <p:nvSpPr>
          <p:cNvPr id="7" name="Title 1">
            <a:extLst>
              <a:ext uri="{FF2B5EF4-FFF2-40B4-BE49-F238E27FC236}">
                <a16:creationId xmlns:a16="http://schemas.microsoft.com/office/drawing/2014/main" id="{48F828DD-719B-A145-804B-A57269A18A75}"/>
              </a:ext>
            </a:extLst>
          </p:cNvPr>
          <p:cNvSpPr>
            <a:spLocks noGrp="1"/>
          </p:cNvSpPr>
          <p:nvPr>
            <p:ph type="title"/>
          </p:nvPr>
        </p:nvSpPr>
        <p:spPr>
          <a:xfrm>
            <a:off x="2350743" y="131530"/>
            <a:ext cx="9575156" cy="1325563"/>
          </a:xfrm>
        </p:spPr>
        <p:txBody>
          <a:bodyPr>
            <a:normAutofit/>
          </a:bodyPr>
          <a:lstStyle/>
          <a:p>
            <a:r>
              <a:rPr lang="en-US" b="1">
                <a:solidFill>
                  <a:srgbClr val="FF0000"/>
                </a:solidFill>
              </a:rPr>
              <a:t>Vaccination Post – Floor plan</a:t>
            </a:r>
          </a:p>
        </p:txBody>
      </p:sp>
      <p:sp>
        <p:nvSpPr>
          <p:cNvPr id="6" name="TextBox 5">
            <a:extLst>
              <a:ext uri="{FF2B5EF4-FFF2-40B4-BE49-F238E27FC236}">
                <a16:creationId xmlns:a16="http://schemas.microsoft.com/office/drawing/2014/main" id="{D56FEEF5-6F6F-DD44-BC51-6AD3060C84E2}"/>
              </a:ext>
            </a:extLst>
          </p:cNvPr>
          <p:cNvSpPr txBox="1"/>
          <p:nvPr/>
        </p:nvSpPr>
        <p:spPr>
          <a:xfrm>
            <a:off x="123805" y="3344917"/>
            <a:ext cx="1364220" cy="369332"/>
          </a:xfrm>
          <a:prstGeom prst="rect">
            <a:avLst/>
          </a:prstGeom>
          <a:noFill/>
        </p:spPr>
        <p:txBody>
          <a:bodyPr wrap="none" rtlCol="0">
            <a:spAutoFit/>
          </a:bodyPr>
          <a:lstStyle/>
          <a:p>
            <a:r>
              <a:rPr lang="en-FR"/>
              <a:t>FLOOR PLAN</a:t>
            </a:r>
          </a:p>
        </p:txBody>
      </p:sp>
      <p:pic>
        <p:nvPicPr>
          <p:cNvPr id="2" name="Imagen 2">
            <a:extLst>
              <a:ext uri="{FF2B5EF4-FFF2-40B4-BE49-F238E27FC236}">
                <a16:creationId xmlns:a16="http://schemas.microsoft.com/office/drawing/2014/main" id="{8F91B0B3-711C-4D49-2D9F-FB25D7256994}"/>
              </a:ext>
            </a:extLst>
          </p:cNvPr>
          <p:cNvPicPr>
            <a:picLocks noChangeAspect="1"/>
          </p:cNvPicPr>
          <p:nvPr/>
        </p:nvPicPr>
        <p:blipFill>
          <a:blip r:embed="rId2"/>
          <a:stretch>
            <a:fillRect/>
          </a:stretch>
        </p:blipFill>
        <p:spPr>
          <a:xfrm>
            <a:off x="2452008" y="1054282"/>
            <a:ext cx="8049984" cy="5198470"/>
          </a:xfrm>
          <a:prstGeom prst="rect">
            <a:avLst/>
          </a:prstGeom>
        </p:spPr>
      </p:pic>
      <p:sp>
        <p:nvSpPr>
          <p:cNvPr id="3" name="CuadroTexto 2">
            <a:extLst>
              <a:ext uri="{FF2B5EF4-FFF2-40B4-BE49-F238E27FC236}">
                <a16:creationId xmlns:a16="http://schemas.microsoft.com/office/drawing/2014/main" id="{FF2BF519-E3C1-E2A4-324B-B65BAED52B3C}"/>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p>
        </p:txBody>
      </p:sp>
    </p:spTree>
    <p:extLst>
      <p:ext uri="{BB962C8B-B14F-4D97-AF65-F5344CB8AC3E}">
        <p14:creationId xmlns:p14="http://schemas.microsoft.com/office/powerpoint/2010/main" val="2162073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10;&#10;Description automatically generated">
            <a:extLst>
              <a:ext uri="{FF2B5EF4-FFF2-40B4-BE49-F238E27FC236}">
                <a16:creationId xmlns:a16="http://schemas.microsoft.com/office/drawing/2014/main" id="{9889794C-E264-6B8D-010E-2673F9113069}"/>
              </a:ext>
            </a:extLst>
          </p:cNvPr>
          <p:cNvPicPr>
            <a:picLocks noChangeAspect="1"/>
          </p:cNvPicPr>
          <p:nvPr/>
        </p:nvPicPr>
        <p:blipFill>
          <a:blip r:embed="rId2"/>
          <a:stretch>
            <a:fillRect/>
          </a:stretch>
        </p:blipFill>
        <p:spPr>
          <a:xfrm>
            <a:off x="820948" y="163792"/>
            <a:ext cx="10226613" cy="6523227"/>
          </a:xfrm>
          <a:prstGeom prst="rect">
            <a:avLst/>
          </a:prstGeom>
        </p:spPr>
      </p:pic>
      <p:sp>
        <p:nvSpPr>
          <p:cNvPr id="2" name="Rectangle 1">
            <a:extLst>
              <a:ext uri="{FF2B5EF4-FFF2-40B4-BE49-F238E27FC236}">
                <a16:creationId xmlns:a16="http://schemas.microsoft.com/office/drawing/2014/main" id="{D4689E85-703D-CFFF-11C8-D788CB43D3BC}"/>
              </a:ext>
            </a:extLst>
          </p:cNvPr>
          <p:cNvSpPr/>
          <p:nvPr/>
        </p:nvSpPr>
        <p:spPr>
          <a:xfrm>
            <a:off x="1304026" y="6339696"/>
            <a:ext cx="912962" cy="31630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B8069BA-539A-5C0F-6891-937C6BAA629C}"/>
              </a:ext>
            </a:extLst>
          </p:cNvPr>
          <p:cNvSpPr/>
          <p:nvPr/>
        </p:nvSpPr>
        <p:spPr>
          <a:xfrm>
            <a:off x="5034951" y="6372045"/>
            <a:ext cx="1811546" cy="37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3832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335401-ADD3-C84B-A37E-95C233C0423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During the campaign</a:t>
            </a:r>
          </a:p>
        </p:txBody>
      </p:sp>
      <p:sp>
        <p:nvSpPr>
          <p:cNvPr id="7" name="Title 1">
            <a:extLst>
              <a:ext uri="{FF2B5EF4-FFF2-40B4-BE49-F238E27FC236}">
                <a16:creationId xmlns:a16="http://schemas.microsoft.com/office/drawing/2014/main" id="{48F828DD-719B-A145-804B-A57269A18A75}"/>
              </a:ext>
            </a:extLst>
          </p:cNvPr>
          <p:cNvSpPr>
            <a:spLocks noGrp="1"/>
          </p:cNvSpPr>
          <p:nvPr>
            <p:ph type="title"/>
          </p:nvPr>
        </p:nvSpPr>
        <p:spPr>
          <a:xfrm>
            <a:off x="2350743" y="131530"/>
            <a:ext cx="9575156" cy="1325563"/>
          </a:xfrm>
        </p:spPr>
        <p:txBody>
          <a:bodyPr>
            <a:normAutofit/>
          </a:bodyPr>
          <a:lstStyle/>
          <a:p>
            <a:r>
              <a:rPr lang="en-US" b="1">
                <a:solidFill>
                  <a:srgbClr val="FF0000"/>
                </a:solidFill>
              </a:rPr>
              <a:t>Vaccination Post – Patient Flow</a:t>
            </a:r>
          </a:p>
        </p:txBody>
      </p:sp>
      <p:sp>
        <p:nvSpPr>
          <p:cNvPr id="5" name="TextBox 4">
            <a:extLst>
              <a:ext uri="{FF2B5EF4-FFF2-40B4-BE49-F238E27FC236}">
                <a16:creationId xmlns:a16="http://schemas.microsoft.com/office/drawing/2014/main" id="{97F6F19F-F3CF-D349-9E30-381D2FAABEF2}"/>
              </a:ext>
            </a:extLst>
          </p:cNvPr>
          <p:cNvSpPr txBox="1"/>
          <p:nvPr/>
        </p:nvSpPr>
        <p:spPr>
          <a:xfrm>
            <a:off x="200286" y="1842166"/>
            <a:ext cx="11791428" cy="3785652"/>
          </a:xfrm>
          <a:prstGeom prst="rect">
            <a:avLst/>
          </a:prstGeom>
          <a:noFill/>
        </p:spPr>
        <p:txBody>
          <a:bodyPr wrap="square" lIns="91440" tIns="45720" rIns="91440" bIns="45720" rtlCol="0" anchor="t">
            <a:spAutoFit/>
          </a:bodyPr>
          <a:lstStyle/>
          <a:p>
            <a:r>
              <a:rPr lang="en-US" sz="1600" dirty="0"/>
              <a:t>1- </a:t>
            </a:r>
            <a:r>
              <a:rPr lang="en-US" sz="1600" b="1" dirty="0"/>
              <a:t>Waiting area </a:t>
            </a:r>
            <a:r>
              <a:rPr lang="mr-IN" sz="1600" dirty="0">
                <a:cs typeface="Mangal"/>
              </a:rPr>
              <a:t>–</a:t>
            </a:r>
            <a:r>
              <a:rPr lang="en-US" sz="1600" dirty="0"/>
              <a:t> queuing is organized with floor signage and a crowd controller</a:t>
            </a:r>
            <a:endParaRPr lang="en-US" sz="1600" dirty="0">
              <a:cs typeface="Calibri"/>
            </a:endParaRPr>
          </a:p>
          <a:p>
            <a:endParaRPr lang="en-US" sz="1600"/>
          </a:p>
          <a:p>
            <a:r>
              <a:rPr lang="en-US" sz="1600" dirty="0"/>
              <a:t>2- </a:t>
            </a:r>
            <a:r>
              <a:rPr lang="en-US" sz="1600" b="1" dirty="0"/>
              <a:t>Registration</a:t>
            </a:r>
            <a:r>
              <a:rPr lang="en-US" sz="1600" dirty="0"/>
              <a:t> </a:t>
            </a:r>
            <a:r>
              <a:rPr lang="mr-IN" sz="1600" dirty="0">
                <a:cs typeface="Mangal"/>
              </a:rPr>
              <a:t>–</a:t>
            </a:r>
            <a:r>
              <a:rPr lang="en-US" sz="1600" dirty="0"/>
              <a:t> patient is given a vaccination card and explained to keep it for the second round in 2-4 weeks</a:t>
            </a:r>
            <a:endParaRPr lang="en-US" sz="1600" dirty="0">
              <a:cs typeface="Calibri"/>
            </a:endParaRPr>
          </a:p>
          <a:p>
            <a:endParaRPr lang="en-US" sz="1600"/>
          </a:p>
          <a:p>
            <a:r>
              <a:rPr lang="en-US" sz="1600" dirty="0"/>
              <a:t>3- </a:t>
            </a:r>
            <a:r>
              <a:rPr lang="en-US" sz="1600" b="1" dirty="0"/>
              <a:t>Vaccination</a:t>
            </a:r>
            <a:r>
              <a:rPr lang="en-US" sz="1600" dirty="0"/>
              <a:t> </a:t>
            </a:r>
            <a:r>
              <a:rPr lang="mr-IN" sz="1600" dirty="0">
                <a:cs typeface="Mangal"/>
              </a:rPr>
              <a:t>–</a:t>
            </a:r>
            <a:r>
              <a:rPr lang="en-US" sz="1600" dirty="0"/>
              <a:t> patient is given an opened vial and asked to drink it under vaccinator supervision (self administration). </a:t>
            </a:r>
            <a:br>
              <a:rPr lang="en-US" sz="1600" dirty="0"/>
            </a:br>
            <a:r>
              <a:rPr lang="en-US" sz="1600" dirty="0"/>
              <a:t>Vaccinator wash hands with alcoholic handrub between each patient. </a:t>
            </a:r>
            <a:endParaRPr lang="en-US" sz="1600" dirty="0">
              <a:cs typeface="Calibri"/>
            </a:endParaRPr>
          </a:p>
          <a:p>
            <a:endParaRPr lang="en-US" sz="1600"/>
          </a:p>
          <a:p>
            <a:r>
              <a:rPr lang="en-US" sz="1600" dirty="0"/>
              <a:t>4- </a:t>
            </a:r>
            <a:r>
              <a:rPr lang="en-US" sz="1600" b="1" dirty="0"/>
              <a:t>Health messaging &amp; handwashing before exit</a:t>
            </a:r>
            <a:r>
              <a:rPr lang="en-US" sz="1600" dirty="0"/>
              <a:t>. Key messages include:</a:t>
            </a:r>
            <a:endParaRPr lang="en-US" sz="1600" dirty="0">
              <a:cs typeface="Calibri"/>
            </a:endParaRPr>
          </a:p>
          <a:p>
            <a:pPr marL="285750" indent="-285750">
              <a:buFont typeface="Wingdings" charset="2"/>
              <a:buChar char="§"/>
            </a:pPr>
            <a:r>
              <a:rPr lang="en-US" sz="1600" b="1" dirty="0"/>
              <a:t>Message 1</a:t>
            </a:r>
            <a:r>
              <a:rPr lang="en-US" sz="1600" dirty="0"/>
              <a:t> = </a:t>
            </a:r>
            <a:r>
              <a:rPr lang="en-US" sz="1600" dirty="0">
                <a:solidFill>
                  <a:srgbClr val="FF0000"/>
                </a:solidFill>
              </a:rPr>
              <a:t>Vaccines are efficient AGAINST cholera</a:t>
            </a:r>
            <a:r>
              <a:rPr lang="en-US" sz="1600" dirty="0"/>
              <a:t>, but do not protect you against other diarrheal diseases </a:t>
            </a:r>
            <a:r>
              <a:rPr lang="mr-IN" sz="1600" dirty="0">
                <a:cs typeface="Mangal"/>
              </a:rPr>
              <a:t>–</a:t>
            </a:r>
            <a:r>
              <a:rPr lang="en-US" sz="1600" dirty="0"/>
              <a:t> continue to follow standard WASH precautions (safe water, handwashing at key times, safe food preparation and handling, use of latrine)</a:t>
            </a:r>
            <a:endParaRPr lang="en-US" sz="1600" dirty="0">
              <a:cs typeface="Calibri"/>
            </a:endParaRPr>
          </a:p>
          <a:p>
            <a:pPr marL="285750" indent="-285750">
              <a:buFont typeface="Wingdings" charset="2"/>
              <a:buChar char="§"/>
            </a:pPr>
            <a:r>
              <a:rPr lang="en-US" sz="1600" b="1" dirty="0"/>
              <a:t>Message 2 </a:t>
            </a:r>
            <a:r>
              <a:rPr lang="en-US" sz="1600" dirty="0"/>
              <a:t>= </a:t>
            </a:r>
            <a:r>
              <a:rPr lang="en-US" sz="1600" dirty="0">
                <a:solidFill>
                  <a:srgbClr val="FF0000"/>
                </a:solidFill>
              </a:rPr>
              <a:t>Vaccines are very safe</a:t>
            </a:r>
            <a:r>
              <a:rPr lang="en-US" sz="1600" dirty="0"/>
              <a:t>, but we want to follow up any adverse event </a:t>
            </a:r>
            <a:r>
              <a:rPr lang="mr-IN" sz="1600" dirty="0">
                <a:cs typeface="Mangal"/>
              </a:rPr>
              <a:t>–</a:t>
            </a:r>
            <a:r>
              <a:rPr lang="en-US" sz="1600" dirty="0"/>
              <a:t> so please report to health centers if vomiting, diarrhea, or any other unusual reaction is observed between today and 2 weeks.</a:t>
            </a:r>
            <a:endParaRPr lang="en-US" sz="1600" dirty="0">
              <a:cs typeface="Calibri"/>
            </a:endParaRPr>
          </a:p>
          <a:p>
            <a:pPr marL="285750" indent="-285750">
              <a:buFont typeface="Wingdings" charset="2"/>
              <a:buChar char="§"/>
            </a:pPr>
            <a:r>
              <a:rPr lang="en-US" sz="1600" b="1" dirty="0"/>
              <a:t>Message 3</a:t>
            </a:r>
            <a:r>
              <a:rPr lang="en-US" sz="1600" dirty="0"/>
              <a:t> = </a:t>
            </a:r>
            <a:r>
              <a:rPr lang="en-US" sz="1600" dirty="0">
                <a:solidFill>
                  <a:srgbClr val="FF0000"/>
                </a:solidFill>
              </a:rPr>
              <a:t>Vaccine protects you well if 2 doses are taken</a:t>
            </a:r>
            <a:r>
              <a:rPr lang="en-US" sz="1600" dirty="0"/>
              <a:t>. Please come back with vaccination card in 2-4 weeks.</a:t>
            </a:r>
            <a:endParaRPr lang="en-US" sz="1600" dirty="0">
              <a:cs typeface="Calibri"/>
            </a:endParaRPr>
          </a:p>
          <a:p>
            <a:endParaRPr lang="en-US" sz="1600"/>
          </a:p>
          <a:p>
            <a:pPr marL="285750" indent="-285750">
              <a:buFont typeface="Wingdings" charset="2"/>
              <a:buChar char="§"/>
            </a:pPr>
            <a:r>
              <a:rPr lang="fr-FR" sz="1600" dirty="0"/>
              <a:t>P</a:t>
            </a:r>
            <a:r>
              <a:rPr lang="en-US" sz="1600" dirty="0" err="1"/>
              <a:t>atient</a:t>
            </a:r>
            <a:r>
              <a:rPr lang="en-US" sz="1600" dirty="0"/>
              <a:t> can ask any question on the vaccine or cholera. </a:t>
            </a:r>
            <a:endParaRPr lang="en-US" sz="1600" dirty="0">
              <a:cs typeface="Calibri"/>
            </a:endParaRPr>
          </a:p>
        </p:txBody>
      </p:sp>
    </p:spTree>
    <p:extLst>
      <p:ext uri="{BB962C8B-B14F-4D97-AF65-F5344CB8AC3E}">
        <p14:creationId xmlns:p14="http://schemas.microsoft.com/office/powerpoint/2010/main" val="377092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335401-ADD3-C84B-A37E-95C233C0423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During the campaign</a:t>
            </a:r>
          </a:p>
        </p:txBody>
      </p:sp>
      <p:sp>
        <p:nvSpPr>
          <p:cNvPr id="7" name="Title 1">
            <a:extLst>
              <a:ext uri="{FF2B5EF4-FFF2-40B4-BE49-F238E27FC236}">
                <a16:creationId xmlns:a16="http://schemas.microsoft.com/office/drawing/2014/main" id="{48F828DD-719B-A145-804B-A57269A18A75}"/>
              </a:ext>
            </a:extLst>
          </p:cNvPr>
          <p:cNvSpPr>
            <a:spLocks noGrp="1"/>
          </p:cNvSpPr>
          <p:nvPr>
            <p:ph type="title"/>
          </p:nvPr>
        </p:nvSpPr>
        <p:spPr>
          <a:xfrm>
            <a:off x="2350743" y="131530"/>
            <a:ext cx="9575156" cy="1325563"/>
          </a:xfrm>
        </p:spPr>
        <p:txBody>
          <a:bodyPr>
            <a:normAutofit/>
          </a:bodyPr>
          <a:lstStyle/>
          <a:p>
            <a:r>
              <a:rPr lang="en-US" b="1">
                <a:solidFill>
                  <a:srgbClr val="FF0000"/>
                </a:solidFill>
              </a:rPr>
              <a:t>Vaccination Post – Team composition</a:t>
            </a:r>
          </a:p>
        </p:txBody>
      </p:sp>
      <p:sp>
        <p:nvSpPr>
          <p:cNvPr id="5" name="TextBox 4">
            <a:extLst>
              <a:ext uri="{FF2B5EF4-FFF2-40B4-BE49-F238E27FC236}">
                <a16:creationId xmlns:a16="http://schemas.microsoft.com/office/drawing/2014/main" id="{97F6F19F-F3CF-D349-9E30-381D2FAABEF2}"/>
              </a:ext>
            </a:extLst>
          </p:cNvPr>
          <p:cNvSpPr txBox="1"/>
          <p:nvPr/>
        </p:nvSpPr>
        <p:spPr>
          <a:xfrm>
            <a:off x="200286" y="1842166"/>
            <a:ext cx="11791428" cy="2554545"/>
          </a:xfrm>
          <a:prstGeom prst="rect">
            <a:avLst/>
          </a:prstGeom>
          <a:noFill/>
        </p:spPr>
        <p:txBody>
          <a:bodyPr wrap="square" lIns="91440" tIns="45720" rIns="91440" bIns="45720" rtlCol="0" anchor="t">
            <a:spAutoFit/>
          </a:bodyPr>
          <a:lstStyle/>
          <a:p>
            <a:r>
              <a:rPr lang="en-US" sz="1600" dirty="0"/>
              <a:t>A vaccination team consists of a minimum of 4 people:</a:t>
            </a:r>
          </a:p>
          <a:p>
            <a:endParaRPr lang="en-US" sz="1600"/>
          </a:p>
          <a:p>
            <a:r>
              <a:rPr lang="en-US" sz="1600" dirty="0"/>
              <a:t>Person 1:  Controlling the crowd and giving out information and explanation on the process</a:t>
            </a:r>
            <a:endParaRPr lang="en-US" sz="1600" dirty="0">
              <a:cs typeface="Calibri"/>
            </a:endParaRPr>
          </a:p>
          <a:p>
            <a:endParaRPr lang="en-US" sz="1600"/>
          </a:p>
          <a:p>
            <a:r>
              <a:rPr lang="en-US" sz="1600" dirty="0"/>
              <a:t>Person 2: </a:t>
            </a:r>
            <a:r>
              <a:rPr lang="en-US" sz="1600" dirty="0">
                <a:ea typeface="+mn-lt"/>
                <a:cs typeface="+mn-lt"/>
              </a:rPr>
              <a:t>Registration. Responsible for screening for eligibility and filling out the immunization card.</a:t>
            </a:r>
          </a:p>
          <a:p>
            <a:endParaRPr lang="en-US" sz="1600">
              <a:cs typeface="Calibri"/>
            </a:endParaRPr>
          </a:p>
          <a:p>
            <a:r>
              <a:rPr lang="en-US" sz="1600" dirty="0"/>
              <a:t>Person 3: </a:t>
            </a:r>
            <a:r>
              <a:rPr lang="en-US" sz="1600" dirty="0">
                <a:cs typeface="Calibri" panose="020F0502020204030204"/>
              </a:rPr>
              <a:t> </a:t>
            </a:r>
            <a:r>
              <a:rPr lang="en-US" sz="1600" dirty="0">
                <a:ea typeface="+mn-lt"/>
                <a:cs typeface="+mn-lt"/>
              </a:rPr>
              <a:t>Vaccinator, responsible for opening the vaccine and checking the full ingestion of the vaccine, and filling in tally sheets and stamping (or signing) the immunization card.</a:t>
            </a:r>
          </a:p>
          <a:p>
            <a:endParaRPr lang="en-US" sz="1600" dirty="0">
              <a:cs typeface="Calibri"/>
            </a:endParaRPr>
          </a:p>
          <a:p>
            <a:r>
              <a:rPr lang="en-US" sz="1600" dirty="0"/>
              <a:t>Person 4: Communicates health education messages and explaining to come back for 2d round</a:t>
            </a:r>
            <a:endParaRPr lang="en-US" sz="1600" dirty="0">
              <a:cs typeface="Calibri"/>
            </a:endParaRPr>
          </a:p>
        </p:txBody>
      </p:sp>
    </p:spTree>
    <p:extLst>
      <p:ext uri="{BB962C8B-B14F-4D97-AF65-F5344CB8AC3E}">
        <p14:creationId xmlns:p14="http://schemas.microsoft.com/office/powerpoint/2010/main" val="438716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335401-ADD3-C84B-A37E-95C233C0423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During the campaign</a:t>
            </a:r>
          </a:p>
        </p:txBody>
      </p:sp>
      <p:sp>
        <p:nvSpPr>
          <p:cNvPr id="7" name="Title 1">
            <a:extLst>
              <a:ext uri="{FF2B5EF4-FFF2-40B4-BE49-F238E27FC236}">
                <a16:creationId xmlns:a16="http://schemas.microsoft.com/office/drawing/2014/main" id="{48F828DD-719B-A145-804B-A57269A18A75}"/>
              </a:ext>
            </a:extLst>
          </p:cNvPr>
          <p:cNvSpPr>
            <a:spLocks noGrp="1"/>
          </p:cNvSpPr>
          <p:nvPr>
            <p:ph type="title"/>
          </p:nvPr>
        </p:nvSpPr>
        <p:spPr>
          <a:xfrm>
            <a:off x="2350743" y="131530"/>
            <a:ext cx="9575156" cy="1325563"/>
          </a:xfrm>
        </p:spPr>
        <p:txBody>
          <a:bodyPr>
            <a:normAutofit/>
          </a:bodyPr>
          <a:lstStyle/>
          <a:p>
            <a:r>
              <a:rPr lang="en-US" b="1">
                <a:solidFill>
                  <a:srgbClr val="FF0000"/>
                </a:solidFill>
              </a:rPr>
              <a:t>Alternative – Door to door campaign</a:t>
            </a:r>
          </a:p>
        </p:txBody>
      </p:sp>
      <p:sp>
        <p:nvSpPr>
          <p:cNvPr id="5" name="TextBox 4">
            <a:extLst>
              <a:ext uri="{FF2B5EF4-FFF2-40B4-BE49-F238E27FC236}">
                <a16:creationId xmlns:a16="http://schemas.microsoft.com/office/drawing/2014/main" id="{97F6F19F-F3CF-D349-9E30-381D2FAABEF2}"/>
              </a:ext>
            </a:extLst>
          </p:cNvPr>
          <p:cNvSpPr txBox="1"/>
          <p:nvPr/>
        </p:nvSpPr>
        <p:spPr>
          <a:xfrm>
            <a:off x="787791" y="2221993"/>
            <a:ext cx="10860258" cy="3970318"/>
          </a:xfrm>
          <a:prstGeom prst="rect">
            <a:avLst/>
          </a:prstGeom>
          <a:noFill/>
        </p:spPr>
        <p:txBody>
          <a:bodyPr wrap="square" lIns="91440" tIns="45720" rIns="91440" bIns="45720" rtlCol="0" anchor="t">
            <a:spAutoFit/>
          </a:bodyPr>
          <a:lstStyle/>
          <a:p>
            <a:r>
              <a:rPr lang="en-GB" b="1"/>
              <a:t>Vaccination teams </a:t>
            </a:r>
            <a:r>
              <a:rPr lang="en-GB"/>
              <a:t>at least 3 persons (one recorder, one mobilizer, and one registrar)</a:t>
            </a:r>
          </a:p>
          <a:p>
            <a:endParaRPr lang="en-GB"/>
          </a:p>
          <a:p>
            <a:endParaRPr lang="en-GB"/>
          </a:p>
          <a:p>
            <a:r>
              <a:rPr lang="en-GB" b="1"/>
              <a:t>Challenges</a:t>
            </a:r>
          </a:p>
          <a:p>
            <a:pPr marL="285750" indent="-285750">
              <a:buFont typeface="Arial" panose="020B0604020202020204" pitchFamily="34" charset="0"/>
              <a:buChar char="•"/>
            </a:pPr>
            <a:r>
              <a:rPr lang="en-GB"/>
              <a:t>Number of teams</a:t>
            </a:r>
          </a:p>
          <a:p>
            <a:pPr marL="285750" indent="-285750">
              <a:buFont typeface="Arial" panose="020B0604020202020204" pitchFamily="34" charset="0"/>
              <a:buChar char="•"/>
            </a:pPr>
            <a:r>
              <a:rPr lang="en-GB">
                <a:ea typeface="+mn-lt"/>
                <a:cs typeface="+mn-lt"/>
              </a:rPr>
              <a:t>The teams will carry enough vaccines to cover 30/50 households (approximately 250/300 people per day)</a:t>
            </a:r>
            <a:endParaRPr lang="en-GB">
              <a:cs typeface="Calibri" panose="020F0502020204030204"/>
            </a:endParaRPr>
          </a:p>
          <a:p>
            <a:pPr marL="285750" indent="-285750">
              <a:buFont typeface="Arial" panose="020B0604020202020204" pitchFamily="34" charset="0"/>
              <a:buChar char="•"/>
            </a:pPr>
            <a:r>
              <a:rPr lang="en-GB"/>
              <a:t>Vaccine cold chain need to be maintained and the vaccines transported using a sufficient number of vaccine carriers and ice packs. </a:t>
            </a:r>
          </a:p>
          <a:p>
            <a:endParaRPr lang="en-US"/>
          </a:p>
          <a:p>
            <a:r>
              <a:rPr lang="en-US" b="1" u="sng"/>
              <a:t>Team composition in Somalia</a:t>
            </a:r>
            <a:r>
              <a:rPr lang="en-US" b="1"/>
              <a:t> = </a:t>
            </a:r>
            <a:r>
              <a:rPr lang="en-GB"/>
              <a:t>313 teams (3,000 vaccinators, recorders, social mobilizers, cold-chain technicians, independent monitors, and supervisors).</a:t>
            </a:r>
          </a:p>
          <a:p>
            <a:endParaRPr lang="en-US"/>
          </a:p>
          <a:p>
            <a:endParaRPr lang="en-US"/>
          </a:p>
          <a:p>
            <a:endParaRPr lang="en-GB"/>
          </a:p>
        </p:txBody>
      </p:sp>
    </p:spTree>
    <p:extLst>
      <p:ext uri="{BB962C8B-B14F-4D97-AF65-F5344CB8AC3E}">
        <p14:creationId xmlns:p14="http://schemas.microsoft.com/office/powerpoint/2010/main" val="948342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335401-ADD3-C84B-A37E-95C233C0423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After the </a:t>
            </a:r>
          </a:p>
          <a:p>
            <a:pPr algn="ctr"/>
            <a:r>
              <a:rPr lang="en-FR"/>
              <a:t>campaign</a:t>
            </a:r>
          </a:p>
        </p:txBody>
      </p:sp>
      <p:sp>
        <p:nvSpPr>
          <p:cNvPr id="7" name="Title 1">
            <a:extLst>
              <a:ext uri="{FF2B5EF4-FFF2-40B4-BE49-F238E27FC236}">
                <a16:creationId xmlns:a16="http://schemas.microsoft.com/office/drawing/2014/main" id="{48F828DD-719B-A145-804B-A57269A18A75}"/>
              </a:ext>
            </a:extLst>
          </p:cNvPr>
          <p:cNvSpPr>
            <a:spLocks noGrp="1"/>
          </p:cNvSpPr>
          <p:nvPr>
            <p:ph type="title"/>
          </p:nvPr>
        </p:nvSpPr>
        <p:spPr>
          <a:xfrm>
            <a:off x="2350743" y="131530"/>
            <a:ext cx="9575156" cy="1325563"/>
          </a:xfrm>
        </p:spPr>
        <p:txBody>
          <a:bodyPr>
            <a:normAutofit/>
          </a:bodyPr>
          <a:lstStyle/>
          <a:p>
            <a:r>
              <a:rPr lang="en-US" b="1">
                <a:solidFill>
                  <a:srgbClr val="FF0000"/>
                </a:solidFill>
              </a:rPr>
              <a:t>After the campaign</a:t>
            </a:r>
          </a:p>
        </p:txBody>
      </p:sp>
      <p:sp>
        <p:nvSpPr>
          <p:cNvPr id="2" name="TextBox 1">
            <a:extLst>
              <a:ext uri="{FF2B5EF4-FFF2-40B4-BE49-F238E27FC236}">
                <a16:creationId xmlns:a16="http://schemas.microsoft.com/office/drawing/2014/main" id="{9757792A-B506-134A-90F3-7566859D2F24}"/>
              </a:ext>
            </a:extLst>
          </p:cNvPr>
          <p:cNvSpPr txBox="1"/>
          <p:nvPr/>
        </p:nvSpPr>
        <p:spPr>
          <a:xfrm>
            <a:off x="346783" y="1884871"/>
            <a:ext cx="7075993" cy="3970318"/>
          </a:xfrm>
          <a:prstGeom prst="rect">
            <a:avLst/>
          </a:prstGeom>
          <a:noFill/>
        </p:spPr>
        <p:txBody>
          <a:bodyPr wrap="square" lIns="91440" tIns="45720" rIns="91440" bIns="45720" rtlCol="0" anchor="t">
            <a:spAutoFit/>
          </a:bodyPr>
          <a:lstStyle/>
          <a:p>
            <a:r>
              <a:rPr lang="en-FR" b="1"/>
              <a:t>Monitoring AEFI - </a:t>
            </a:r>
            <a:r>
              <a:rPr lang="en-GB" b="1"/>
              <a:t>Adverse Events Following Immunization</a:t>
            </a:r>
          </a:p>
          <a:p>
            <a:endParaRPr lang="en-GB"/>
          </a:p>
          <a:p>
            <a:r>
              <a:rPr lang="en-GB"/>
              <a:t>What is an AEFI ? </a:t>
            </a:r>
          </a:p>
          <a:p>
            <a:endParaRPr lang="en-GB"/>
          </a:p>
          <a:p>
            <a:r>
              <a:rPr lang="en-GB"/>
              <a:t>An adverse event </a:t>
            </a:r>
            <a:r>
              <a:rPr lang="en-GB">
                <a:ea typeface="+mn-lt"/>
                <a:cs typeface="+mn-lt"/>
              </a:rPr>
              <a:t>after immunization is a symptom or disease that follows immunization and is not necessarily a consequence of the use of the vaccine.</a:t>
            </a:r>
            <a:endParaRPr lang="en-GB">
              <a:cs typeface="Calibri"/>
            </a:endParaRPr>
          </a:p>
          <a:p>
            <a:endParaRPr lang="en-GB"/>
          </a:p>
          <a:p>
            <a:r>
              <a:rPr lang="en-GB"/>
              <a:t>In general, AEFI may be due to:</a:t>
            </a:r>
          </a:p>
          <a:p>
            <a:endParaRPr lang="en-GB"/>
          </a:p>
          <a:p>
            <a:pPr marL="285750" indent="-285750">
              <a:buFont typeface="Wingdings" pitchFamily="2" charset="2"/>
              <a:buChar char="§"/>
            </a:pPr>
            <a:r>
              <a:rPr lang="en-GB"/>
              <a:t>A reaction to the vaccine itself–most being mild or short-term</a:t>
            </a:r>
          </a:p>
          <a:p>
            <a:pPr marL="285750" indent="-285750">
              <a:buFont typeface="Wingdings" pitchFamily="2" charset="2"/>
              <a:buChar char="§"/>
            </a:pPr>
            <a:r>
              <a:rPr lang="en-GB"/>
              <a:t>An error in how the vaccine is administered </a:t>
            </a:r>
            <a:endParaRPr lang="en-GB">
              <a:cs typeface="Calibri"/>
            </a:endParaRPr>
          </a:p>
          <a:p>
            <a:pPr marL="285750" indent="-285750">
              <a:buFont typeface="Wingdings" pitchFamily="2" charset="2"/>
              <a:buChar char="§"/>
            </a:pPr>
            <a:r>
              <a:rPr lang="en-GB"/>
              <a:t>Anxiety on the part of the vaccine recipient</a:t>
            </a:r>
          </a:p>
          <a:p>
            <a:pPr marL="285750" indent="-285750">
              <a:buFont typeface="Wingdings" pitchFamily="2" charset="2"/>
              <a:buChar char="§"/>
            </a:pPr>
            <a:r>
              <a:rPr lang="en-GB"/>
              <a:t>Something other than the vaccination (that is, a “coincident event”)</a:t>
            </a:r>
            <a:endParaRPr lang="en-FR"/>
          </a:p>
        </p:txBody>
      </p:sp>
      <p:sp>
        <p:nvSpPr>
          <p:cNvPr id="6" name="TextBox 5">
            <a:extLst>
              <a:ext uri="{FF2B5EF4-FFF2-40B4-BE49-F238E27FC236}">
                <a16:creationId xmlns:a16="http://schemas.microsoft.com/office/drawing/2014/main" id="{4DF2C5D6-114E-FA4E-9497-97F90C63AD60}"/>
              </a:ext>
            </a:extLst>
          </p:cNvPr>
          <p:cNvSpPr txBox="1"/>
          <p:nvPr/>
        </p:nvSpPr>
        <p:spPr>
          <a:xfrm>
            <a:off x="7651376" y="1846813"/>
            <a:ext cx="4274523" cy="2585323"/>
          </a:xfrm>
          <a:prstGeom prst="rect">
            <a:avLst/>
          </a:prstGeom>
          <a:noFill/>
        </p:spPr>
        <p:txBody>
          <a:bodyPr wrap="square">
            <a:spAutoFit/>
          </a:bodyPr>
          <a:lstStyle/>
          <a:p>
            <a:r>
              <a:rPr lang="en-GB" b="1"/>
              <a:t>OCVs have a strong safety profile: </a:t>
            </a:r>
          </a:p>
          <a:p>
            <a:endParaRPr lang="en-GB"/>
          </a:p>
          <a:p>
            <a:pPr marL="285750" indent="-285750">
              <a:buFont typeface="Wingdings" pitchFamily="2" charset="2"/>
              <a:buChar char="Ø"/>
            </a:pPr>
            <a:r>
              <a:rPr lang="en-GB"/>
              <a:t>Only about 1 in 50 people taking the vaccine report any side effects, and are mainly gastrointestinal upset. </a:t>
            </a:r>
            <a:br>
              <a:rPr lang="en-GB"/>
            </a:br>
            <a:endParaRPr lang="en-GB"/>
          </a:p>
          <a:p>
            <a:pPr marL="285750" indent="-285750">
              <a:buFont typeface="Wingdings" pitchFamily="2" charset="2"/>
              <a:buChar char="Ø"/>
            </a:pPr>
            <a:r>
              <a:rPr lang="en-GB"/>
              <a:t>OCV side effects are generally mild, last only a few hours, and do not require treatment. </a:t>
            </a:r>
          </a:p>
        </p:txBody>
      </p:sp>
      <p:sp>
        <p:nvSpPr>
          <p:cNvPr id="9" name="TextBox 8">
            <a:extLst>
              <a:ext uri="{FF2B5EF4-FFF2-40B4-BE49-F238E27FC236}">
                <a16:creationId xmlns:a16="http://schemas.microsoft.com/office/drawing/2014/main" id="{B17502FC-656D-194A-A1E9-368FE1E3C664}"/>
              </a:ext>
            </a:extLst>
          </p:cNvPr>
          <p:cNvSpPr txBox="1"/>
          <p:nvPr/>
        </p:nvSpPr>
        <p:spPr>
          <a:xfrm>
            <a:off x="7651376" y="4667952"/>
            <a:ext cx="4424083" cy="1754326"/>
          </a:xfrm>
          <a:prstGeom prst="rect">
            <a:avLst/>
          </a:prstGeom>
          <a:noFill/>
        </p:spPr>
        <p:txBody>
          <a:bodyPr wrap="square">
            <a:spAutoFit/>
          </a:bodyPr>
          <a:lstStyle/>
          <a:p>
            <a:r>
              <a:rPr lang="en-GB" b="1"/>
              <a:t>Most common complaints after taking OCV:</a:t>
            </a:r>
          </a:p>
          <a:p>
            <a:r>
              <a:rPr lang="en-GB" b="1"/>
              <a:t> </a:t>
            </a:r>
          </a:p>
          <a:p>
            <a:pPr marL="285750" indent="-285750">
              <a:buFont typeface="Wingdings" pitchFamily="2" charset="2"/>
              <a:buChar char="q"/>
            </a:pPr>
            <a:r>
              <a:rPr lang="en-GB"/>
              <a:t>Upset stomach </a:t>
            </a:r>
          </a:p>
          <a:p>
            <a:pPr marL="285750" indent="-285750">
              <a:buFont typeface="Wingdings" pitchFamily="2" charset="2"/>
              <a:buChar char="q"/>
            </a:pPr>
            <a:r>
              <a:rPr lang="en-GB"/>
              <a:t>Diarrhea </a:t>
            </a:r>
          </a:p>
          <a:p>
            <a:pPr marL="285750" indent="-285750">
              <a:buFont typeface="Wingdings" pitchFamily="2" charset="2"/>
              <a:buChar char="q"/>
            </a:pPr>
            <a:r>
              <a:rPr lang="en-GB"/>
              <a:t>Vomiting </a:t>
            </a:r>
          </a:p>
          <a:p>
            <a:pPr marL="285750" indent="-285750">
              <a:buFont typeface="Wingdings" pitchFamily="2" charset="2"/>
              <a:buChar char="q"/>
            </a:pPr>
            <a:r>
              <a:rPr lang="en-GB"/>
              <a:t>Nausea </a:t>
            </a:r>
          </a:p>
        </p:txBody>
      </p:sp>
    </p:spTree>
    <p:extLst>
      <p:ext uri="{BB962C8B-B14F-4D97-AF65-F5344CB8AC3E}">
        <p14:creationId xmlns:p14="http://schemas.microsoft.com/office/powerpoint/2010/main" val="394303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335401-ADD3-C84B-A37E-95C233C0423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After the </a:t>
            </a:r>
          </a:p>
          <a:p>
            <a:pPr algn="ctr"/>
            <a:r>
              <a:rPr lang="en-FR"/>
              <a:t>campaign</a:t>
            </a:r>
          </a:p>
        </p:txBody>
      </p:sp>
      <p:sp>
        <p:nvSpPr>
          <p:cNvPr id="7" name="Title 1">
            <a:extLst>
              <a:ext uri="{FF2B5EF4-FFF2-40B4-BE49-F238E27FC236}">
                <a16:creationId xmlns:a16="http://schemas.microsoft.com/office/drawing/2014/main" id="{48F828DD-719B-A145-804B-A57269A18A75}"/>
              </a:ext>
            </a:extLst>
          </p:cNvPr>
          <p:cNvSpPr>
            <a:spLocks noGrp="1"/>
          </p:cNvSpPr>
          <p:nvPr>
            <p:ph type="title"/>
          </p:nvPr>
        </p:nvSpPr>
        <p:spPr>
          <a:xfrm>
            <a:off x="2350743" y="295842"/>
            <a:ext cx="9575156" cy="1325563"/>
          </a:xfrm>
        </p:spPr>
        <p:txBody>
          <a:bodyPr>
            <a:normAutofit/>
          </a:bodyPr>
          <a:lstStyle/>
          <a:p>
            <a:r>
              <a:rPr lang="en-US" b="1">
                <a:solidFill>
                  <a:srgbClr val="FF0000"/>
                </a:solidFill>
              </a:rPr>
              <a:t>After the campaign</a:t>
            </a:r>
          </a:p>
        </p:txBody>
      </p:sp>
      <p:sp>
        <p:nvSpPr>
          <p:cNvPr id="2" name="TextBox 1">
            <a:extLst>
              <a:ext uri="{FF2B5EF4-FFF2-40B4-BE49-F238E27FC236}">
                <a16:creationId xmlns:a16="http://schemas.microsoft.com/office/drawing/2014/main" id="{9757792A-B506-134A-90F3-7566859D2F24}"/>
              </a:ext>
            </a:extLst>
          </p:cNvPr>
          <p:cNvSpPr txBox="1"/>
          <p:nvPr/>
        </p:nvSpPr>
        <p:spPr>
          <a:xfrm>
            <a:off x="346783" y="1884871"/>
            <a:ext cx="11579116" cy="1754326"/>
          </a:xfrm>
          <a:prstGeom prst="rect">
            <a:avLst/>
          </a:prstGeom>
          <a:noFill/>
        </p:spPr>
        <p:txBody>
          <a:bodyPr wrap="square" lIns="91440" tIns="45720" rIns="91440" bIns="45720" rtlCol="0" anchor="t">
            <a:spAutoFit/>
          </a:bodyPr>
          <a:lstStyle/>
          <a:p>
            <a:r>
              <a:rPr lang="en-GB" b="1"/>
              <a:t>Estimating vaccination coverage from data collected during vaccination</a:t>
            </a:r>
          </a:p>
          <a:p>
            <a:endParaRPr lang="en-GB" b="1"/>
          </a:p>
          <a:p>
            <a:r>
              <a:rPr lang="en-FR" b="1"/>
              <a:t>What is Vaccination coverage = </a:t>
            </a:r>
          </a:p>
          <a:p>
            <a:r>
              <a:rPr lang="en-GB">
                <a:ea typeface="+mn-lt"/>
                <a:cs typeface="+mn-lt"/>
              </a:rPr>
              <a:t>Vaccine coverage is a measure of the success of the vaccination campaign. </a:t>
            </a:r>
            <a:endParaRPr lang="en-GB"/>
          </a:p>
          <a:p>
            <a:r>
              <a:rPr lang="en-GB">
                <a:ea typeface="+mn-lt"/>
                <a:cs typeface="+mn-lt"/>
              </a:rPr>
              <a:t>It is the estimated percentage of the population who have received the vaccine (or have received the required number of vaccine doses that are recommended for giving protection)</a:t>
            </a:r>
            <a:endParaRPr lang="en-GB"/>
          </a:p>
        </p:txBody>
      </p:sp>
      <p:pic>
        <p:nvPicPr>
          <p:cNvPr id="4" name="Picture 3">
            <a:extLst>
              <a:ext uri="{FF2B5EF4-FFF2-40B4-BE49-F238E27FC236}">
                <a16:creationId xmlns:a16="http://schemas.microsoft.com/office/drawing/2014/main" id="{258FD210-457B-EE4E-98B1-4E520114B771}"/>
              </a:ext>
            </a:extLst>
          </p:cNvPr>
          <p:cNvPicPr>
            <a:picLocks noChangeAspect="1"/>
          </p:cNvPicPr>
          <p:nvPr/>
        </p:nvPicPr>
        <p:blipFill>
          <a:blip r:embed="rId3"/>
          <a:stretch>
            <a:fillRect/>
          </a:stretch>
        </p:blipFill>
        <p:spPr>
          <a:xfrm>
            <a:off x="991623" y="3829232"/>
            <a:ext cx="9956800" cy="1600200"/>
          </a:xfrm>
          <a:prstGeom prst="rect">
            <a:avLst/>
          </a:prstGeom>
        </p:spPr>
      </p:pic>
      <p:sp>
        <p:nvSpPr>
          <p:cNvPr id="11" name="TextBox 10">
            <a:extLst>
              <a:ext uri="{FF2B5EF4-FFF2-40B4-BE49-F238E27FC236}">
                <a16:creationId xmlns:a16="http://schemas.microsoft.com/office/drawing/2014/main" id="{04239037-9B79-0C4C-8970-AD310FAE8D1A}"/>
              </a:ext>
            </a:extLst>
          </p:cNvPr>
          <p:cNvSpPr txBox="1"/>
          <p:nvPr/>
        </p:nvSpPr>
        <p:spPr>
          <a:xfrm>
            <a:off x="450376" y="5657671"/>
            <a:ext cx="11163869" cy="646331"/>
          </a:xfrm>
          <a:prstGeom prst="rect">
            <a:avLst/>
          </a:prstGeom>
          <a:noFill/>
        </p:spPr>
        <p:txBody>
          <a:bodyPr wrap="square">
            <a:spAutoFit/>
          </a:bodyPr>
          <a:lstStyle/>
          <a:p>
            <a:r>
              <a:rPr lang="en-FR" b="1"/>
              <a:t>NB: </a:t>
            </a:r>
            <a:r>
              <a:rPr lang="en-FR"/>
              <a:t>Vaccination coverage should be calculated for each round to determine the percent of people who received a single dose and of those who received two doses.</a:t>
            </a:r>
          </a:p>
        </p:txBody>
      </p:sp>
    </p:spTree>
    <p:extLst>
      <p:ext uri="{BB962C8B-B14F-4D97-AF65-F5344CB8AC3E}">
        <p14:creationId xmlns:p14="http://schemas.microsoft.com/office/powerpoint/2010/main" val="85307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F828DD-719B-A145-804B-A57269A18A75}"/>
              </a:ext>
            </a:extLst>
          </p:cNvPr>
          <p:cNvSpPr>
            <a:spLocks noGrp="1"/>
          </p:cNvSpPr>
          <p:nvPr>
            <p:ph type="title"/>
          </p:nvPr>
        </p:nvSpPr>
        <p:spPr>
          <a:xfrm>
            <a:off x="590181" y="405023"/>
            <a:ext cx="10764755" cy="1325563"/>
          </a:xfrm>
        </p:spPr>
        <p:txBody>
          <a:bodyPr>
            <a:normAutofit/>
          </a:bodyPr>
          <a:lstStyle/>
          <a:p>
            <a:r>
              <a:rPr lang="en-US" b="1">
                <a:solidFill>
                  <a:srgbClr val="FF0000"/>
                </a:solidFill>
              </a:rPr>
              <a:t>Role of the RC and volunteers in the campaign</a:t>
            </a:r>
          </a:p>
        </p:txBody>
      </p:sp>
      <p:sp>
        <p:nvSpPr>
          <p:cNvPr id="2" name="TextBox 1">
            <a:extLst>
              <a:ext uri="{FF2B5EF4-FFF2-40B4-BE49-F238E27FC236}">
                <a16:creationId xmlns:a16="http://schemas.microsoft.com/office/drawing/2014/main" id="{9757792A-B506-134A-90F3-7566859D2F24}"/>
              </a:ext>
            </a:extLst>
          </p:cNvPr>
          <p:cNvSpPr txBox="1"/>
          <p:nvPr/>
        </p:nvSpPr>
        <p:spPr>
          <a:xfrm>
            <a:off x="412760" y="2199859"/>
            <a:ext cx="11579116" cy="1661993"/>
          </a:xfrm>
          <a:prstGeom prst="rect">
            <a:avLst/>
          </a:prstGeom>
          <a:noFill/>
        </p:spPr>
        <p:txBody>
          <a:bodyPr wrap="square" lIns="91440" tIns="45720" rIns="91440" bIns="45720" rtlCol="0" anchor="t">
            <a:spAutoFit/>
          </a:bodyPr>
          <a:lstStyle/>
          <a:p>
            <a:r>
              <a:rPr lang="en-US" sz="2400">
                <a:latin typeface="Calibri"/>
                <a:ea typeface="Calibri" panose="020F0502020204030204" pitchFamily="34" charset="0"/>
                <a:cs typeface="Times New Roman"/>
              </a:rPr>
              <a:t>1 - In which activity do you think the Red Cross could / should be involved ?</a:t>
            </a:r>
          </a:p>
          <a:p>
            <a:endParaRPr lang="en-US">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US">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US">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400">
                <a:latin typeface="Calibri"/>
                <a:cs typeface="Times New Roman"/>
              </a:rPr>
              <a:t>2 - State in which activity you or your national society have been involved</a:t>
            </a:r>
            <a:endParaRPr lang="en-FR" sz="2400">
              <a:latin typeface="Calibri"/>
              <a:cs typeface="Times New Roman"/>
            </a:endParaRPr>
          </a:p>
        </p:txBody>
      </p:sp>
    </p:spTree>
    <p:extLst>
      <p:ext uri="{BB962C8B-B14F-4D97-AF65-F5344CB8AC3E}">
        <p14:creationId xmlns:p14="http://schemas.microsoft.com/office/powerpoint/2010/main" val="278262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0186-FA6D-41A3-BB15-C24DED6C1AF2}"/>
              </a:ext>
            </a:extLst>
          </p:cNvPr>
          <p:cNvSpPr>
            <a:spLocks noGrp="1"/>
          </p:cNvSpPr>
          <p:nvPr>
            <p:ph type="title"/>
          </p:nvPr>
        </p:nvSpPr>
        <p:spPr/>
        <p:txBody>
          <a:bodyPr>
            <a:normAutofit/>
          </a:bodyPr>
          <a:lstStyle/>
          <a:p>
            <a:r>
              <a:rPr lang="en-US" b="1">
                <a:solidFill>
                  <a:srgbClr val="FF0000"/>
                </a:solidFill>
              </a:rPr>
              <a:t>Oral Cholera Vaccine campaign - definition</a:t>
            </a:r>
          </a:p>
        </p:txBody>
      </p:sp>
      <p:sp>
        <p:nvSpPr>
          <p:cNvPr id="6" name="TextBox 5">
            <a:extLst>
              <a:ext uri="{FF2B5EF4-FFF2-40B4-BE49-F238E27FC236}">
                <a16:creationId xmlns:a16="http://schemas.microsoft.com/office/drawing/2014/main" id="{934C319E-F7CB-544E-AF3A-28DD464A964F}"/>
              </a:ext>
            </a:extLst>
          </p:cNvPr>
          <p:cNvSpPr txBox="1"/>
          <p:nvPr/>
        </p:nvSpPr>
        <p:spPr>
          <a:xfrm>
            <a:off x="3689130" y="3429000"/>
            <a:ext cx="7510299" cy="1200329"/>
          </a:xfrm>
          <a:prstGeom prst="rect">
            <a:avLst/>
          </a:prstGeom>
          <a:noFill/>
        </p:spPr>
        <p:txBody>
          <a:bodyPr wrap="square" lIns="91440" tIns="45720" rIns="91440" bIns="45720" rtlCol="0" anchor="t">
            <a:spAutoFit/>
          </a:bodyPr>
          <a:lstStyle/>
          <a:p>
            <a:r>
              <a:rPr lang="en-FR" u="sng" dirty="0"/>
              <a:t>Different types of campaign</a:t>
            </a:r>
          </a:p>
          <a:p>
            <a:endParaRPr lang="en-FR" u="sng"/>
          </a:p>
          <a:p>
            <a:pPr marL="285750" indent="-285750">
              <a:buFont typeface="Arial" panose="020B0604020202020204" pitchFamily="34" charset="0"/>
              <a:buChar char="•"/>
            </a:pPr>
            <a:r>
              <a:rPr lang="en-FR" dirty="0"/>
              <a:t>“Reactive” campaigns (emergency) = in response to an outbreak</a:t>
            </a:r>
            <a:endParaRPr lang="en-FR" dirty="0">
              <a:cs typeface="Calibri"/>
            </a:endParaRPr>
          </a:p>
          <a:p>
            <a:pPr marL="285750" indent="-285750">
              <a:buFont typeface="Arial" panose="020B0604020202020204" pitchFamily="34" charset="0"/>
              <a:buChar char="•"/>
            </a:pPr>
            <a:r>
              <a:rPr lang="en-FR" dirty="0"/>
              <a:t>“Preventive” campaigns (prevention) = in anticipation of an outbreak </a:t>
            </a:r>
            <a:endParaRPr lang="en-FR" dirty="0">
              <a:cs typeface="Calibri"/>
            </a:endParaRPr>
          </a:p>
        </p:txBody>
      </p:sp>
      <p:sp>
        <p:nvSpPr>
          <p:cNvPr id="3" name="TextBox 2">
            <a:extLst>
              <a:ext uri="{FF2B5EF4-FFF2-40B4-BE49-F238E27FC236}">
                <a16:creationId xmlns:a16="http://schemas.microsoft.com/office/drawing/2014/main" id="{0329A48C-EAC3-6B48-B1FE-EC1E511D3A3C}"/>
              </a:ext>
            </a:extLst>
          </p:cNvPr>
          <p:cNvSpPr txBox="1"/>
          <p:nvPr/>
        </p:nvSpPr>
        <p:spPr>
          <a:xfrm>
            <a:off x="3689130" y="1837512"/>
            <a:ext cx="8012875" cy="2031325"/>
          </a:xfrm>
          <a:prstGeom prst="rect">
            <a:avLst/>
          </a:prstGeom>
          <a:noFill/>
        </p:spPr>
        <p:txBody>
          <a:bodyPr wrap="square" rtlCol="0">
            <a:spAutoFit/>
          </a:bodyPr>
          <a:lstStyle/>
          <a:p>
            <a:r>
              <a:rPr lang="en-FR"/>
              <a:t>Campaign = is a planned set of activities carried out over a limited period of time in order to achieve something.</a:t>
            </a:r>
          </a:p>
          <a:p>
            <a:endParaRPr lang="en-FR"/>
          </a:p>
          <a:p>
            <a:r>
              <a:rPr lang="en-FR" b="1"/>
              <a:t>Vaccination campaign = </a:t>
            </a:r>
            <a:r>
              <a:rPr lang="en-FR"/>
              <a:t>refers to the process / set of activities that will lead to the vaccination of the targeted population at the appropriate time</a:t>
            </a:r>
          </a:p>
          <a:p>
            <a:endParaRPr lang="en-FR"/>
          </a:p>
          <a:p>
            <a:endParaRPr lang="en-FR"/>
          </a:p>
        </p:txBody>
      </p:sp>
      <p:pic>
        <p:nvPicPr>
          <p:cNvPr id="8" name="Picture 7">
            <a:extLst>
              <a:ext uri="{FF2B5EF4-FFF2-40B4-BE49-F238E27FC236}">
                <a16:creationId xmlns:a16="http://schemas.microsoft.com/office/drawing/2014/main" id="{4C1FF88B-F697-F042-9142-E33DC721EE59}"/>
              </a:ext>
            </a:extLst>
          </p:cNvPr>
          <p:cNvPicPr>
            <a:picLocks noChangeAspect="1"/>
          </p:cNvPicPr>
          <p:nvPr/>
        </p:nvPicPr>
        <p:blipFill>
          <a:blip r:embed="rId2"/>
          <a:stretch>
            <a:fillRect/>
          </a:stretch>
        </p:blipFill>
        <p:spPr>
          <a:xfrm>
            <a:off x="277867" y="1839288"/>
            <a:ext cx="3190547" cy="1494307"/>
          </a:xfrm>
          <a:prstGeom prst="rect">
            <a:avLst/>
          </a:prstGeom>
        </p:spPr>
      </p:pic>
    </p:spTree>
    <p:extLst>
      <p:ext uri="{BB962C8B-B14F-4D97-AF65-F5344CB8AC3E}">
        <p14:creationId xmlns:p14="http://schemas.microsoft.com/office/powerpoint/2010/main" val="308517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0186-FA6D-41A3-BB15-C24DED6C1AF2}"/>
              </a:ext>
            </a:extLst>
          </p:cNvPr>
          <p:cNvSpPr>
            <a:spLocks noGrp="1"/>
          </p:cNvSpPr>
          <p:nvPr>
            <p:ph type="title"/>
          </p:nvPr>
        </p:nvSpPr>
        <p:spPr/>
        <p:txBody>
          <a:bodyPr>
            <a:normAutofit/>
          </a:bodyPr>
          <a:lstStyle/>
          <a:p>
            <a:r>
              <a:rPr lang="en-US" b="1">
                <a:solidFill>
                  <a:srgbClr val="FF0000"/>
                </a:solidFill>
              </a:rPr>
              <a:t>Oral Cholera Vaccine campaign - timing</a:t>
            </a:r>
          </a:p>
        </p:txBody>
      </p:sp>
      <p:sp>
        <p:nvSpPr>
          <p:cNvPr id="8" name="Rectangle 7">
            <a:extLst>
              <a:ext uri="{FF2B5EF4-FFF2-40B4-BE49-F238E27FC236}">
                <a16:creationId xmlns:a16="http://schemas.microsoft.com/office/drawing/2014/main" id="{F3335401-ADD3-C84B-A37E-95C233C0423D}"/>
              </a:ext>
            </a:extLst>
          </p:cNvPr>
          <p:cNvSpPr/>
          <p:nvPr/>
        </p:nvSpPr>
        <p:spPr>
          <a:xfrm>
            <a:off x="838200" y="2029909"/>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Before the campaign</a:t>
            </a:r>
          </a:p>
        </p:txBody>
      </p:sp>
      <p:sp>
        <p:nvSpPr>
          <p:cNvPr id="9" name="Rectangle 8">
            <a:extLst>
              <a:ext uri="{FF2B5EF4-FFF2-40B4-BE49-F238E27FC236}">
                <a16:creationId xmlns:a16="http://schemas.microsoft.com/office/drawing/2014/main" id="{D97DE461-2414-EA4F-B522-EC4470285DA8}"/>
              </a:ext>
            </a:extLst>
          </p:cNvPr>
          <p:cNvSpPr/>
          <p:nvPr/>
        </p:nvSpPr>
        <p:spPr>
          <a:xfrm>
            <a:off x="4561872" y="2024804"/>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During the campaign</a:t>
            </a:r>
          </a:p>
        </p:txBody>
      </p:sp>
      <p:sp>
        <p:nvSpPr>
          <p:cNvPr id="10" name="Rectangle 9">
            <a:extLst>
              <a:ext uri="{FF2B5EF4-FFF2-40B4-BE49-F238E27FC236}">
                <a16:creationId xmlns:a16="http://schemas.microsoft.com/office/drawing/2014/main" id="{F7F6D0C4-C410-E94E-9625-28CF29972286}"/>
              </a:ext>
            </a:extLst>
          </p:cNvPr>
          <p:cNvSpPr/>
          <p:nvPr/>
        </p:nvSpPr>
        <p:spPr>
          <a:xfrm>
            <a:off x="8560443" y="2024804"/>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After the </a:t>
            </a:r>
            <a:br>
              <a:rPr lang="en-FR"/>
            </a:br>
            <a:r>
              <a:rPr lang="en-FR"/>
              <a:t>campaign</a:t>
            </a:r>
          </a:p>
        </p:txBody>
      </p:sp>
      <p:cxnSp>
        <p:nvCxnSpPr>
          <p:cNvPr id="12" name="Straight Arrow Connector 11">
            <a:extLst>
              <a:ext uri="{FF2B5EF4-FFF2-40B4-BE49-F238E27FC236}">
                <a16:creationId xmlns:a16="http://schemas.microsoft.com/office/drawing/2014/main" id="{84F3F398-5101-844C-B550-EED7A8AAC009}"/>
              </a:ext>
            </a:extLst>
          </p:cNvPr>
          <p:cNvCxnSpPr/>
          <p:nvPr/>
        </p:nvCxnSpPr>
        <p:spPr>
          <a:xfrm>
            <a:off x="443753" y="4128247"/>
            <a:ext cx="110938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0D31F1-5C96-A54D-BB55-AF929009F9E8}"/>
              </a:ext>
            </a:extLst>
          </p:cNvPr>
          <p:cNvSpPr txBox="1"/>
          <p:nvPr/>
        </p:nvSpPr>
        <p:spPr>
          <a:xfrm>
            <a:off x="10543689" y="4268629"/>
            <a:ext cx="992579" cy="369332"/>
          </a:xfrm>
          <a:prstGeom prst="rect">
            <a:avLst/>
          </a:prstGeom>
          <a:noFill/>
        </p:spPr>
        <p:txBody>
          <a:bodyPr wrap="none" rtlCol="0">
            <a:spAutoFit/>
          </a:bodyPr>
          <a:lstStyle/>
          <a:p>
            <a:r>
              <a:rPr lang="en-FR"/>
              <a:t>Timeline</a:t>
            </a:r>
          </a:p>
        </p:txBody>
      </p:sp>
    </p:spTree>
    <p:extLst>
      <p:ext uri="{BB962C8B-B14F-4D97-AF65-F5344CB8AC3E}">
        <p14:creationId xmlns:p14="http://schemas.microsoft.com/office/powerpoint/2010/main" val="410008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0186-FA6D-41A3-BB15-C24DED6C1AF2}"/>
              </a:ext>
            </a:extLst>
          </p:cNvPr>
          <p:cNvSpPr>
            <a:spLocks noGrp="1"/>
          </p:cNvSpPr>
          <p:nvPr>
            <p:ph type="title"/>
          </p:nvPr>
        </p:nvSpPr>
        <p:spPr>
          <a:xfrm>
            <a:off x="2350743" y="131530"/>
            <a:ext cx="9575156" cy="1325563"/>
          </a:xfrm>
        </p:spPr>
        <p:txBody>
          <a:bodyPr>
            <a:normAutofit/>
          </a:bodyPr>
          <a:lstStyle/>
          <a:p>
            <a:r>
              <a:rPr lang="en-US" b="1">
                <a:solidFill>
                  <a:srgbClr val="FF0000"/>
                </a:solidFill>
              </a:rPr>
              <a:t>Before the campaign</a:t>
            </a:r>
          </a:p>
        </p:txBody>
      </p:sp>
      <p:sp>
        <p:nvSpPr>
          <p:cNvPr id="3" name="TextBox 2">
            <a:extLst>
              <a:ext uri="{FF2B5EF4-FFF2-40B4-BE49-F238E27FC236}">
                <a16:creationId xmlns:a16="http://schemas.microsoft.com/office/drawing/2014/main" id="{CC09489F-5011-854F-9700-3AF98DE517DD}"/>
              </a:ext>
            </a:extLst>
          </p:cNvPr>
          <p:cNvSpPr txBox="1"/>
          <p:nvPr/>
        </p:nvSpPr>
        <p:spPr>
          <a:xfrm>
            <a:off x="654594" y="2027783"/>
            <a:ext cx="11389488" cy="3416320"/>
          </a:xfrm>
          <a:prstGeom prst="rect">
            <a:avLst/>
          </a:prstGeom>
          <a:noFill/>
        </p:spPr>
        <p:txBody>
          <a:bodyPr wrap="square" rtlCol="0">
            <a:spAutoFit/>
          </a:bodyPr>
          <a:lstStyle/>
          <a:p>
            <a:r>
              <a:rPr lang="en-FR"/>
              <a:t>Objective of the “Before the campaign” Phase = Prepare well in order to maximize the vaccine coverage</a:t>
            </a:r>
          </a:p>
          <a:p>
            <a:endParaRPr lang="en-FR"/>
          </a:p>
          <a:p>
            <a:endParaRPr lang="en-FR"/>
          </a:p>
          <a:p>
            <a:r>
              <a:rPr lang="en-FR"/>
              <a:t>Barriers to high vaccine coverage are :</a:t>
            </a:r>
          </a:p>
          <a:p>
            <a:endParaRPr lang="en-FR"/>
          </a:p>
          <a:p>
            <a:pPr marL="342900" indent="-342900">
              <a:buFont typeface="+mj-lt"/>
              <a:buAutoNum type="arabicPeriod"/>
            </a:pPr>
            <a:r>
              <a:rPr lang="en-FR" b="1"/>
              <a:t>Availability of vaccines / access to vaccination sites</a:t>
            </a:r>
          </a:p>
          <a:p>
            <a:pPr marL="342900" indent="-342900">
              <a:buFont typeface="+mj-lt"/>
              <a:buAutoNum type="arabicPeriod"/>
            </a:pPr>
            <a:endParaRPr lang="en-FR"/>
          </a:p>
          <a:p>
            <a:pPr marL="342900" indent="-342900">
              <a:buFont typeface="+mj-lt"/>
              <a:buAutoNum type="arabicPeriod"/>
            </a:pPr>
            <a:r>
              <a:rPr lang="en-GB" b="1"/>
              <a:t>Public understanding and trust (vaccine acceptancy)</a:t>
            </a:r>
            <a:br>
              <a:rPr lang="en-GB" b="1"/>
            </a:br>
            <a:endParaRPr lang="en-FR"/>
          </a:p>
          <a:p>
            <a:pPr marL="342900" indent="-342900">
              <a:buFont typeface="+mj-lt"/>
              <a:buAutoNum type="arabicPeriod"/>
            </a:pPr>
            <a:r>
              <a:rPr lang="en-FR" b="1"/>
              <a:t>Complexity of the vaccine series / process</a:t>
            </a:r>
          </a:p>
          <a:p>
            <a:br>
              <a:rPr lang="en-FR"/>
            </a:br>
            <a:endParaRPr lang="en-FR"/>
          </a:p>
        </p:txBody>
      </p:sp>
      <p:sp>
        <p:nvSpPr>
          <p:cNvPr id="11" name="Rectangle 10">
            <a:extLst>
              <a:ext uri="{FF2B5EF4-FFF2-40B4-BE49-F238E27FC236}">
                <a16:creationId xmlns:a16="http://schemas.microsoft.com/office/drawing/2014/main" id="{A36C2013-5999-454B-8283-96C4E5D31BA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Before the campaign</a:t>
            </a:r>
          </a:p>
        </p:txBody>
      </p:sp>
      <p:cxnSp>
        <p:nvCxnSpPr>
          <p:cNvPr id="5" name="Straight Connector 4">
            <a:extLst>
              <a:ext uri="{FF2B5EF4-FFF2-40B4-BE49-F238E27FC236}">
                <a16:creationId xmlns:a16="http://schemas.microsoft.com/office/drawing/2014/main" id="{372710B0-10B0-6044-B7AB-401424EA9EAE}"/>
              </a:ext>
            </a:extLst>
          </p:cNvPr>
          <p:cNvCxnSpPr/>
          <p:nvPr/>
        </p:nvCxnSpPr>
        <p:spPr>
          <a:xfrm>
            <a:off x="654594" y="2753753"/>
            <a:ext cx="1048280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63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335401-ADD3-C84B-A37E-95C233C0423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Before the campaign</a:t>
            </a:r>
          </a:p>
        </p:txBody>
      </p:sp>
      <p:sp>
        <p:nvSpPr>
          <p:cNvPr id="3" name="TextBox 2">
            <a:extLst>
              <a:ext uri="{FF2B5EF4-FFF2-40B4-BE49-F238E27FC236}">
                <a16:creationId xmlns:a16="http://schemas.microsoft.com/office/drawing/2014/main" id="{CC09489F-5011-854F-9700-3AF98DE517DD}"/>
              </a:ext>
            </a:extLst>
          </p:cNvPr>
          <p:cNvSpPr txBox="1"/>
          <p:nvPr/>
        </p:nvSpPr>
        <p:spPr>
          <a:xfrm>
            <a:off x="640584" y="1828800"/>
            <a:ext cx="11389488" cy="4524315"/>
          </a:xfrm>
          <a:prstGeom prst="rect">
            <a:avLst/>
          </a:prstGeom>
          <a:noFill/>
        </p:spPr>
        <p:txBody>
          <a:bodyPr wrap="square" rtlCol="0">
            <a:spAutoFit/>
          </a:bodyPr>
          <a:lstStyle/>
          <a:p>
            <a:r>
              <a:rPr lang="en-FR" b="1">
                <a:solidFill>
                  <a:srgbClr val="FF0000"/>
                </a:solidFill>
              </a:rPr>
              <a:t>(1/3) Availability / Access </a:t>
            </a:r>
            <a:r>
              <a:rPr lang="en-FR" b="1"/>
              <a:t>- How to adress the availability &amp; access issue</a:t>
            </a:r>
          </a:p>
          <a:p>
            <a:endParaRPr lang="en-FR"/>
          </a:p>
          <a:p>
            <a:pPr marL="285750" indent="-285750">
              <a:buFont typeface="Arial" panose="020B0604020202020204" pitchFamily="34" charset="0"/>
              <a:buChar char="•"/>
            </a:pPr>
            <a:r>
              <a:rPr lang="en-FR"/>
              <a:t>Planning: Ensure </a:t>
            </a:r>
            <a:r>
              <a:rPr lang="en-FR" b="1"/>
              <a:t>equitable access </a:t>
            </a:r>
            <a:r>
              <a:rPr lang="en-FR"/>
              <a:t>to vaccination sites (location, distance, opening hours, etc.)</a:t>
            </a:r>
          </a:p>
          <a:p>
            <a:pPr marL="285750" indent="-285750">
              <a:buFont typeface="Arial" panose="020B0604020202020204" pitchFamily="34" charset="0"/>
              <a:buChar char="•"/>
            </a:pPr>
            <a:r>
              <a:rPr lang="en-FR"/>
              <a:t>Planning: Ensure </a:t>
            </a:r>
            <a:r>
              <a:rPr lang="en-FR" b="1"/>
              <a:t>adequate vaccine supply </a:t>
            </a:r>
            <a:r>
              <a:rPr lang="en-FR"/>
              <a:t>- shortages in vaccine are more frequent than one may imagine.</a:t>
            </a:r>
          </a:p>
          <a:p>
            <a:endParaRPr lang="en-FR"/>
          </a:p>
          <a:p>
            <a:r>
              <a:rPr lang="en-FR"/>
              <a:t>This can happen at national level (overall lack of vaccine doses) if vaccine request and number of vaccine received are not corresponding. </a:t>
            </a:r>
          </a:p>
          <a:p>
            <a:endParaRPr lang="en-FR"/>
          </a:p>
          <a:p>
            <a:pPr marL="285750" indent="-285750">
              <a:buFont typeface="Wingdings" pitchFamily="2" charset="2"/>
              <a:buChar char="Ø"/>
            </a:pPr>
            <a:r>
              <a:rPr lang="en-FR"/>
              <a:t>Need to match identified needs and availability of vaccine doses received. Prioritize (have a prioritization plan).</a:t>
            </a:r>
          </a:p>
          <a:p>
            <a:pPr marL="285750" indent="-285750">
              <a:buFont typeface="Wingdings" pitchFamily="2" charset="2"/>
              <a:buChar char="Ø"/>
            </a:pPr>
            <a:r>
              <a:rPr lang="en-FR"/>
              <a:t>Anticipate a % of vaccine doses wastage (plan 10% buffer)</a:t>
            </a:r>
          </a:p>
          <a:p>
            <a:pPr marL="285750" indent="-285750">
              <a:buFont typeface="Wingdings" pitchFamily="2" charset="2"/>
              <a:buChar char="Ø"/>
            </a:pPr>
            <a:endParaRPr lang="en-FR"/>
          </a:p>
          <a:p>
            <a:r>
              <a:rPr lang="en-FR"/>
              <a:t>Mismatch happen more frequently at sub-national level (incorrect repartition of vaccine doses between geographical areas or incorrect estimation of target population figures).</a:t>
            </a:r>
          </a:p>
          <a:p>
            <a:endParaRPr lang="en-FR"/>
          </a:p>
          <a:p>
            <a:pPr marL="285750" indent="-285750">
              <a:buFont typeface="Wingdings" pitchFamily="2" charset="2"/>
              <a:buChar char="Ø"/>
            </a:pPr>
            <a:r>
              <a:rPr lang="en-FR"/>
              <a:t> Need to have a buffer of vaccine doses at regional / district level to be able to adapt to changes in estimated population between local communities – and a plan B to use the buffer if not used.</a:t>
            </a:r>
          </a:p>
        </p:txBody>
      </p:sp>
      <p:sp>
        <p:nvSpPr>
          <p:cNvPr id="7" name="Title 1">
            <a:extLst>
              <a:ext uri="{FF2B5EF4-FFF2-40B4-BE49-F238E27FC236}">
                <a16:creationId xmlns:a16="http://schemas.microsoft.com/office/drawing/2014/main" id="{AB17A53D-A91C-2140-89C3-03BEC2F82FEE}"/>
              </a:ext>
            </a:extLst>
          </p:cNvPr>
          <p:cNvSpPr>
            <a:spLocks noGrp="1"/>
          </p:cNvSpPr>
          <p:nvPr>
            <p:ph type="title"/>
          </p:nvPr>
        </p:nvSpPr>
        <p:spPr>
          <a:xfrm>
            <a:off x="2350743" y="131530"/>
            <a:ext cx="9575156" cy="1325563"/>
          </a:xfrm>
        </p:spPr>
        <p:txBody>
          <a:bodyPr>
            <a:normAutofit/>
          </a:bodyPr>
          <a:lstStyle/>
          <a:p>
            <a:r>
              <a:rPr lang="en-US" b="1">
                <a:solidFill>
                  <a:srgbClr val="FF0000"/>
                </a:solidFill>
              </a:rPr>
              <a:t>Before the campaign</a:t>
            </a:r>
          </a:p>
        </p:txBody>
      </p:sp>
      <p:cxnSp>
        <p:nvCxnSpPr>
          <p:cNvPr id="9" name="Straight Connector 8">
            <a:extLst>
              <a:ext uri="{FF2B5EF4-FFF2-40B4-BE49-F238E27FC236}">
                <a16:creationId xmlns:a16="http://schemas.microsoft.com/office/drawing/2014/main" id="{CEB2CAA1-47BE-104B-9DC5-485FF1EB89C7}"/>
              </a:ext>
            </a:extLst>
          </p:cNvPr>
          <p:cNvCxnSpPr/>
          <p:nvPr/>
        </p:nvCxnSpPr>
        <p:spPr>
          <a:xfrm>
            <a:off x="640584" y="2269659"/>
            <a:ext cx="1048280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61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335401-ADD3-C84B-A37E-95C233C0423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Before the campaign</a:t>
            </a:r>
          </a:p>
        </p:txBody>
      </p:sp>
      <p:sp>
        <p:nvSpPr>
          <p:cNvPr id="3" name="TextBox 2">
            <a:extLst>
              <a:ext uri="{FF2B5EF4-FFF2-40B4-BE49-F238E27FC236}">
                <a16:creationId xmlns:a16="http://schemas.microsoft.com/office/drawing/2014/main" id="{CC09489F-5011-854F-9700-3AF98DE517DD}"/>
              </a:ext>
            </a:extLst>
          </p:cNvPr>
          <p:cNvSpPr txBox="1"/>
          <p:nvPr/>
        </p:nvSpPr>
        <p:spPr>
          <a:xfrm>
            <a:off x="648183" y="1921397"/>
            <a:ext cx="11389488" cy="3693319"/>
          </a:xfrm>
          <a:prstGeom prst="rect">
            <a:avLst/>
          </a:prstGeom>
          <a:noFill/>
        </p:spPr>
        <p:txBody>
          <a:bodyPr wrap="square" rtlCol="0">
            <a:spAutoFit/>
          </a:bodyPr>
          <a:lstStyle/>
          <a:p>
            <a:r>
              <a:rPr lang="en-GB" b="1">
                <a:solidFill>
                  <a:srgbClr val="FF0000"/>
                </a:solidFill>
              </a:rPr>
              <a:t>(2/3) Public understanding and trust </a:t>
            </a:r>
            <a:r>
              <a:rPr lang="en-GB" b="1"/>
              <a:t>: </a:t>
            </a:r>
            <a:r>
              <a:rPr lang="en-FR" b="1"/>
              <a:t>How to adress the vaccine hesitancy issue</a:t>
            </a:r>
          </a:p>
          <a:p>
            <a:endParaRPr lang="en-FR"/>
          </a:p>
          <a:p>
            <a:r>
              <a:rPr lang="en-GB" u="sng"/>
              <a:t>Reasons for vaccine hesitancy include: </a:t>
            </a:r>
          </a:p>
          <a:p>
            <a:endParaRPr lang="en-GB" b="1"/>
          </a:p>
          <a:p>
            <a:pPr marL="285750" indent="-285750">
              <a:buFont typeface="Arial" panose="020B0604020202020204" pitchFamily="34" charset="0"/>
              <a:buChar char="•"/>
            </a:pPr>
            <a:r>
              <a:rPr lang="en-GB" b="1"/>
              <a:t>Concerns about vaccine safety</a:t>
            </a:r>
          </a:p>
          <a:p>
            <a:pPr marL="285750" indent="-285750">
              <a:buFont typeface="Arial" panose="020B0604020202020204" pitchFamily="34" charset="0"/>
              <a:buChar char="•"/>
            </a:pPr>
            <a:r>
              <a:rPr lang="en-GB" b="1"/>
              <a:t>Perception of low likelihood of contracting the disease</a:t>
            </a:r>
          </a:p>
          <a:p>
            <a:pPr marL="285750" indent="-285750">
              <a:buFont typeface="Arial" panose="020B0604020202020204" pitchFamily="34" charset="0"/>
              <a:buChar char="•"/>
            </a:pPr>
            <a:r>
              <a:rPr lang="en-GB" b="1"/>
              <a:t>Perceived low severity the disease</a:t>
            </a:r>
          </a:p>
          <a:p>
            <a:pPr marL="285750" indent="-285750">
              <a:buFont typeface="Arial" panose="020B0604020202020204" pitchFamily="34" charset="0"/>
              <a:buChar char="•"/>
            </a:pPr>
            <a:r>
              <a:rPr lang="en-GB" b="1"/>
              <a:t>Beliefs that vaccines do not work </a:t>
            </a:r>
          </a:p>
          <a:p>
            <a:pPr marL="285750" indent="-285750">
              <a:buFont typeface="Arial" panose="020B0604020202020204" pitchFamily="34" charset="0"/>
              <a:buChar char="•"/>
            </a:pPr>
            <a:endParaRPr lang="en-GB" b="1"/>
          </a:p>
          <a:p>
            <a:pPr marL="285750" indent="-285750">
              <a:buFont typeface="Wingdings" pitchFamily="2" charset="2"/>
              <a:buChar char="Ø"/>
            </a:pPr>
            <a:r>
              <a:rPr lang="en-FR"/>
              <a:t>Measure the vaccine acceptancy (baseline survey), and identify barriers to vaccine acceptance</a:t>
            </a:r>
          </a:p>
          <a:p>
            <a:pPr marL="285750" indent="-285750">
              <a:buFont typeface="Wingdings" pitchFamily="2" charset="2"/>
              <a:buChar char="Ø"/>
            </a:pPr>
            <a:r>
              <a:rPr lang="en-FR"/>
              <a:t>Organize risk communication and community engagement activities (RCCE) based on survey results</a:t>
            </a:r>
          </a:p>
          <a:p>
            <a:pPr marL="285750" indent="-285750">
              <a:buFont typeface="Wingdings" pitchFamily="2" charset="2"/>
              <a:buChar char="Ø"/>
            </a:pPr>
            <a:r>
              <a:rPr lang="en-FR"/>
              <a:t>Measure improved vaccine acceptancy (follow up survey)</a:t>
            </a:r>
          </a:p>
          <a:p>
            <a:pPr marL="285750" indent="-285750">
              <a:buFont typeface="Wingdings" pitchFamily="2" charset="2"/>
              <a:buChar char="Ø"/>
            </a:pPr>
            <a:endParaRPr lang="en-FR"/>
          </a:p>
        </p:txBody>
      </p:sp>
      <p:sp>
        <p:nvSpPr>
          <p:cNvPr id="7" name="Title 1">
            <a:extLst>
              <a:ext uri="{FF2B5EF4-FFF2-40B4-BE49-F238E27FC236}">
                <a16:creationId xmlns:a16="http://schemas.microsoft.com/office/drawing/2014/main" id="{48F828DD-719B-A145-804B-A57269A18A75}"/>
              </a:ext>
            </a:extLst>
          </p:cNvPr>
          <p:cNvSpPr>
            <a:spLocks noGrp="1"/>
          </p:cNvSpPr>
          <p:nvPr>
            <p:ph type="title"/>
          </p:nvPr>
        </p:nvSpPr>
        <p:spPr>
          <a:xfrm>
            <a:off x="2350743" y="131530"/>
            <a:ext cx="9575156" cy="1325563"/>
          </a:xfrm>
        </p:spPr>
        <p:txBody>
          <a:bodyPr>
            <a:normAutofit/>
          </a:bodyPr>
          <a:lstStyle/>
          <a:p>
            <a:r>
              <a:rPr lang="en-US" b="1">
                <a:solidFill>
                  <a:srgbClr val="FF0000"/>
                </a:solidFill>
              </a:rPr>
              <a:t>Before the campaign</a:t>
            </a:r>
          </a:p>
        </p:txBody>
      </p:sp>
      <p:cxnSp>
        <p:nvCxnSpPr>
          <p:cNvPr id="9" name="Straight Connector 8">
            <a:extLst>
              <a:ext uri="{FF2B5EF4-FFF2-40B4-BE49-F238E27FC236}">
                <a16:creationId xmlns:a16="http://schemas.microsoft.com/office/drawing/2014/main" id="{F3A77E8D-7A0F-5541-BE9F-7BBD0DEEAB6A}"/>
              </a:ext>
            </a:extLst>
          </p:cNvPr>
          <p:cNvCxnSpPr/>
          <p:nvPr/>
        </p:nvCxnSpPr>
        <p:spPr>
          <a:xfrm>
            <a:off x="648183" y="2363789"/>
            <a:ext cx="1048280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698E695-FCB2-8849-8E62-0D668181B7F5}"/>
              </a:ext>
            </a:extLst>
          </p:cNvPr>
          <p:cNvPicPr>
            <a:picLocks noChangeAspect="1"/>
          </p:cNvPicPr>
          <p:nvPr/>
        </p:nvPicPr>
        <p:blipFill>
          <a:blip r:embed="rId2"/>
          <a:stretch>
            <a:fillRect/>
          </a:stretch>
        </p:blipFill>
        <p:spPr>
          <a:xfrm>
            <a:off x="7813673" y="2634687"/>
            <a:ext cx="3317314" cy="1588625"/>
          </a:xfrm>
          <a:prstGeom prst="rect">
            <a:avLst/>
          </a:prstGeom>
        </p:spPr>
      </p:pic>
    </p:spTree>
    <p:extLst>
      <p:ext uri="{BB962C8B-B14F-4D97-AF65-F5344CB8AC3E}">
        <p14:creationId xmlns:p14="http://schemas.microsoft.com/office/powerpoint/2010/main" val="197534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335401-ADD3-C84B-A37E-95C233C0423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Before the campaign</a:t>
            </a:r>
          </a:p>
        </p:txBody>
      </p:sp>
      <p:sp>
        <p:nvSpPr>
          <p:cNvPr id="3" name="TextBox 2">
            <a:extLst>
              <a:ext uri="{FF2B5EF4-FFF2-40B4-BE49-F238E27FC236}">
                <a16:creationId xmlns:a16="http://schemas.microsoft.com/office/drawing/2014/main" id="{CC09489F-5011-854F-9700-3AF98DE517DD}"/>
              </a:ext>
            </a:extLst>
          </p:cNvPr>
          <p:cNvSpPr txBox="1"/>
          <p:nvPr/>
        </p:nvSpPr>
        <p:spPr>
          <a:xfrm>
            <a:off x="648183" y="1921397"/>
            <a:ext cx="11389488" cy="4247317"/>
          </a:xfrm>
          <a:prstGeom prst="rect">
            <a:avLst/>
          </a:prstGeom>
          <a:noFill/>
        </p:spPr>
        <p:txBody>
          <a:bodyPr wrap="square" lIns="91440" tIns="45720" rIns="91440" bIns="45720" rtlCol="0" anchor="t">
            <a:spAutoFit/>
          </a:bodyPr>
          <a:lstStyle/>
          <a:p>
            <a:r>
              <a:rPr lang="en-FR" b="1">
                <a:solidFill>
                  <a:srgbClr val="FF0000"/>
                </a:solidFill>
              </a:rPr>
              <a:t>(3/3) Complexity of the vaccine series / process </a:t>
            </a:r>
            <a:r>
              <a:rPr lang="en-GB" b="1"/>
              <a:t>: </a:t>
            </a:r>
            <a:r>
              <a:rPr lang="en-FR" b="1"/>
              <a:t>How to adress the vaccine roll out complexity</a:t>
            </a:r>
          </a:p>
          <a:p>
            <a:endParaRPr lang="en-FR" b="1"/>
          </a:p>
          <a:p>
            <a:br>
              <a:rPr lang="en-FR"/>
            </a:br>
            <a:r>
              <a:rPr lang="en-FR"/>
              <a:t>OCV campaigns typically happens in 2 rounds of vaccination (2 doses) separated by 2 weeks to 6 months. </a:t>
            </a:r>
            <a:endParaRPr lang="en-GB">
              <a:cs typeface="Calibri"/>
            </a:endParaRPr>
          </a:p>
          <a:p>
            <a:br>
              <a:rPr lang="en-FR"/>
            </a:br>
            <a:r>
              <a:rPr lang="en-FR" u="sng"/>
              <a:t>Problem</a:t>
            </a:r>
            <a:r>
              <a:rPr lang="en-FR"/>
              <a:t>: Vaccine delivery in 2 rounds may lead to lower final vaccination rate / coverage – because some individuals may only come to the first round and receive only one dose out of the two doses that are recommended. Or may only come to the second round without having previously received the first dose.</a:t>
            </a:r>
          </a:p>
          <a:p>
            <a:endParaRPr lang="en-FR"/>
          </a:p>
          <a:p>
            <a:pPr marL="285750" indent="-285750">
              <a:buFont typeface="Wingdings" pitchFamily="2" charset="2"/>
              <a:buChar char="Ø"/>
            </a:pPr>
            <a:r>
              <a:rPr lang="en-FR" b="1"/>
              <a:t>Early communication </a:t>
            </a:r>
            <a:r>
              <a:rPr lang="en-FR"/>
              <a:t>on the process (2 rounds) with clarity on the </a:t>
            </a:r>
            <a:r>
              <a:rPr lang="en-FR" b="1"/>
              <a:t>vaccination calendar </a:t>
            </a:r>
            <a:r>
              <a:rPr lang="en-FR"/>
              <a:t>(dates of the 2 rounds)</a:t>
            </a:r>
          </a:p>
          <a:p>
            <a:pPr marL="285750" indent="-285750">
              <a:buFont typeface="Wingdings" pitchFamily="2" charset="2"/>
              <a:buChar char="Ø"/>
            </a:pPr>
            <a:r>
              <a:rPr lang="en-FR"/>
              <a:t>Stress the </a:t>
            </a:r>
            <a:r>
              <a:rPr lang="en-FR" b="1"/>
              <a:t>importance of receiving 2 doses </a:t>
            </a:r>
            <a:r>
              <a:rPr lang="en-FR"/>
              <a:t>– inefficacy of receiving one dose only (protection not durable)</a:t>
            </a:r>
          </a:p>
          <a:p>
            <a:endParaRPr lang="en-FR"/>
          </a:p>
          <a:p>
            <a:pPr marL="285750" indent="-285750">
              <a:buFont typeface="Wingdings" pitchFamily="2" charset="2"/>
              <a:buChar char="Ø"/>
            </a:pPr>
            <a:r>
              <a:rPr lang="en-FR"/>
              <a:t>Possible incentive to ensure higher attendance for the second dose if low attendance for the 2d round expected </a:t>
            </a:r>
            <a:br>
              <a:rPr lang="en-FR"/>
            </a:br>
            <a:r>
              <a:rPr lang="en-FR"/>
              <a:t>(for. </a:t>
            </a:r>
            <a:r>
              <a:rPr lang="en-GB"/>
              <a:t>E</a:t>
            </a:r>
            <a:r>
              <a:rPr lang="en-FR"/>
              <a:t>x. </a:t>
            </a:r>
            <a:r>
              <a:rPr lang="en-GB"/>
              <a:t>C</a:t>
            </a:r>
            <a:r>
              <a:rPr lang="en-FR"/>
              <a:t>ertificate of vaccination; soap or disinfectant, aquatabs, etc.)</a:t>
            </a:r>
          </a:p>
          <a:p>
            <a:endParaRPr lang="en-GB"/>
          </a:p>
        </p:txBody>
      </p:sp>
      <p:sp>
        <p:nvSpPr>
          <p:cNvPr id="7" name="Title 1">
            <a:extLst>
              <a:ext uri="{FF2B5EF4-FFF2-40B4-BE49-F238E27FC236}">
                <a16:creationId xmlns:a16="http://schemas.microsoft.com/office/drawing/2014/main" id="{48F828DD-719B-A145-804B-A57269A18A75}"/>
              </a:ext>
            </a:extLst>
          </p:cNvPr>
          <p:cNvSpPr>
            <a:spLocks noGrp="1"/>
          </p:cNvSpPr>
          <p:nvPr>
            <p:ph type="title"/>
          </p:nvPr>
        </p:nvSpPr>
        <p:spPr>
          <a:xfrm>
            <a:off x="2350743" y="131530"/>
            <a:ext cx="9575156" cy="1325563"/>
          </a:xfrm>
        </p:spPr>
        <p:txBody>
          <a:bodyPr>
            <a:normAutofit/>
          </a:bodyPr>
          <a:lstStyle/>
          <a:p>
            <a:r>
              <a:rPr lang="en-US" b="1">
                <a:solidFill>
                  <a:srgbClr val="FF0000"/>
                </a:solidFill>
              </a:rPr>
              <a:t>Before the campaign</a:t>
            </a:r>
          </a:p>
        </p:txBody>
      </p:sp>
      <p:cxnSp>
        <p:nvCxnSpPr>
          <p:cNvPr id="5" name="Straight Connector 4">
            <a:extLst>
              <a:ext uri="{FF2B5EF4-FFF2-40B4-BE49-F238E27FC236}">
                <a16:creationId xmlns:a16="http://schemas.microsoft.com/office/drawing/2014/main" id="{72718C68-EB29-3B4E-A18F-5AEC6C5AE4E4}"/>
              </a:ext>
            </a:extLst>
          </p:cNvPr>
          <p:cNvCxnSpPr/>
          <p:nvPr/>
        </p:nvCxnSpPr>
        <p:spPr>
          <a:xfrm>
            <a:off x="648183" y="2417577"/>
            <a:ext cx="1048280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42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335401-ADD3-C84B-A37E-95C233C0423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During the campaign</a:t>
            </a:r>
          </a:p>
        </p:txBody>
      </p:sp>
      <p:sp>
        <p:nvSpPr>
          <p:cNvPr id="3" name="TextBox 2">
            <a:extLst>
              <a:ext uri="{FF2B5EF4-FFF2-40B4-BE49-F238E27FC236}">
                <a16:creationId xmlns:a16="http://schemas.microsoft.com/office/drawing/2014/main" id="{CC09489F-5011-854F-9700-3AF98DE517DD}"/>
              </a:ext>
            </a:extLst>
          </p:cNvPr>
          <p:cNvSpPr txBox="1"/>
          <p:nvPr/>
        </p:nvSpPr>
        <p:spPr>
          <a:xfrm>
            <a:off x="1981683" y="1274448"/>
            <a:ext cx="11389488" cy="1200329"/>
          </a:xfrm>
          <a:prstGeom prst="rect">
            <a:avLst/>
          </a:prstGeom>
          <a:noFill/>
        </p:spPr>
        <p:txBody>
          <a:bodyPr wrap="square" rtlCol="0">
            <a:spAutoFit/>
          </a:bodyPr>
          <a:lstStyle/>
          <a:p>
            <a:r>
              <a:rPr lang="en-FR" b="1">
                <a:solidFill>
                  <a:srgbClr val="FF0000"/>
                </a:solidFill>
              </a:rPr>
              <a:t>Tales from previous OCV campaings</a:t>
            </a:r>
            <a:r>
              <a:rPr lang="en-GB" b="1"/>
              <a:t>: </a:t>
            </a:r>
            <a:r>
              <a:rPr lang="en-FR" b="1"/>
              <a:t>What does an OCV vaccination campaign look like ?</a:t>
            </a:r>
          </a:p>
          <a:p>
            <a:endParaRPr lang="en-FR" b="1"/>
          </a:p>
          <a:p>
            <a:br>
              <a:rPr lang="en-FR"/>
            </a:br>
            <a:endParaRPr lang="en-GB"/>
          </a:p>
        </p:txBody>
      </p:sp>
      <p:sp>
        <p:nvSpPr>
          <p:cNvPr id="7" name="Title 1">
            <a:extLst>
              <a:ext uri="{FF2B5EF4-FFF2-40B4-BE49-F238E27FC236}">
                <a16:creationId xmlns:a16="http://schemas.microsoft.com/office/drawing/2014/main" id="{48F828DD-719B-A145-804B-A57269A18A75}"/>
              </a:ext>
            </a:extLst>
          </p:cNvPr>
          <p:cNvSpPr>
            <a:spLocks noGrp="1"/>
          </p:cNvSpPr>
          <p:nvPr>
            <p:ph type="title"/>
          </p:nvPr>
        </p:nvSpPr>
        <p:spPr>
          <a:xfrm>
            <a:off x="2350743" y="131530"/>
            <a:ext cx="9575156" cy="1325563"/>
          </a:xfrm>
        </p:spPr>
        <p:txBody>
          <a:bodyPr>
            <a:normAutofit/>
          </a:bodyPr>
          <a:lstStyle/>
          <a:p>
            <a:r>
              <a:rPr lang="en-US" b="1">
                <a:solidFill>
                  <a:srgbClr val="FF0000"/>
                </a:solidFill>
              </a:rPr>
              <a:t>During the campaign</a:t>
            </a:r>
          </a:p>
        </p:txBody>
      </p:sp>
      <p:cxnSp>
        <p:nvCxnSpPr>
          <p:cNvPr id="5" name="Straight Connector 4">
            <a:extLst>
              <a:ext uri="{FF2B5EF4-FFF2-40B4-BE49-F238E27FC236}">
                <a16:creationId xmlns:a16="http://schemas.microsoft.com/office/drawing/2014/main" id="{72718C68-EB29-3B4E-A18F-5AEC6C5AE4E4}"/>
              </a:ext>
            </a:extLst>
          </p:cNvPr>
          <p:cNvCxnSpPr/>
          <p:nvPr/>
        </p:nvCxnSpPr>
        <p:spPr>
          <a:xfrm>
            <a:off x="2029816" y="1697230"/>
            <a:ext cx="98430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08E259-8D58-F248-80AC-B212E921A02B}"/>
              </a:ext>
            </a:extLst>
          </p:cNvPr>
          <p:cNvSpPr txBox="1"/>
          <p:nvPr/>
        </p:nvSpPr>
        <p:spPr>
          <a:xfrm>
            <a:off x="154329" y="2473645"/>
            <a:ext cx="1933652" cy="1477328"/>
          </a:xfrm>
          <a:prstGeom prst="rect">
            <a:avLst/>
          </a:prstGeom>
          <a:noFill/>
        </p:spPr>
        <p:txBody>
          <a:bodyPr wrap="square" rtlCol="0">
            <a:spAutoFit/>
          </a:bodyPr>
          <a:lstStyle/>
          <a:p>
            <a:r>
              <a:rPr lang="en-FR" b="1"/>
              <a:t>Preparation</a:t>
            </a:r>
          </a:p>
          <a:p>
            <a:r>
              <a:rPr lang="en-FR"/>
              <a:t>Macroplanning</a:t>
            </a:r>
          </a:p>
          <a:p>
            <a:r>
              <a:rPr lang="en-GB"/>
              <a:t>A</a:t>
            </a:r>
            <a:r>
              <a:rPr lang="en-FR"/>
              <a:t>t national level</a:t>
            </a:r>
          </a:p>
          <a:p>
            <a:r>
              <a:rPr lang="en-FR"/>
              <a:t>(identification of high risk areas)</a:t>
            </a:r>
          </a:p>
        </p:txBody>
      </p:sp>
      <p:sp>
        <p:nvSpPr>
          <p:cNvPr id="9" name="TextBox 8">
            <a:extLst>
              <a:ext uri="{FF2B5EF4-FFF2-40B4-BE49-F238E27FC236}">
                <a16:creationId xmlns:a16="http://schemas.microsoft.com/office/drawing/2014/main" id="{139F293F-D386-1940-996B-9E58C3F6B5DA}"/>
              </a:ext>
            </a:extLst>
          </p:cNvPr>
          <p:cNvSpPr txBox="1"/>
          <p:nvPr/>
        </p:nvSpPr>
        <p:spPr>
          <a:xfrm>
            <a:off x="166360" y="4519109"/>
            <a:ext cx="2206447" cy="1477328"/>
          </a:xfrm>
          <a:prstGeom prst="rect">
            <a:avLst/>
          </a:prstGeom>
          <a:noFill/>
        </p:spPr>
        <p:txBody>
          <a:bodyPr wrap="square" rtlCol="0">
            <a:spAutoFit/>
          </a:bodyPr>
          <a:lstStyle/>
          <a:p>
            <a:r>
              <a:rPr lang="en-FR" b="1"/>
              <a:t>Preparation</a:t>
            </a:r>
          </a:p>
          <a:p>
            <a:r>
              <a:rPr lang="en-FR"/>
              <a:t>Microplanning</a:t>
            </a:r>
          </a:p>
          <a:p>
            <a:r>
              <a:rPr lang="en-GB"/>
              <a:t>A</a:t>
            </a:r>
            <a:r>
              <a:rPr lang="en-FR"/>
              <a:t>t district level</a:t>
            </a:r>
          </a:p>
          <a:p>
            <a:r>
              <a:rPr lang="en-FR"/>
              <a:t>(population</a:t>
            </a:r>
          </a:p>
          <a:p>
            <a:r>
              <a:rPr lang="en-FR"/>
              <a:t> figures)</a:t>
            </a:r>
          </a:p>
        </p:txBody>
      </p:sp>
      <p:sp>
        <p:nvSpPr>
          <p:cNvPr id="4" name="TextBox 3">
            <a:extLst>
              <a:ext uri="{FF2B5EF4-FFF2-40B4-BE49-F238E27FC236}">
                <a16:creationId xmlns:a16="http://schemas.microsoft.com/office/drawing/2014/main" id="{F3EDD61C-37CE-504D-957E-45BED326BB0A}"/>
              </a:ext>
            </a:extLst>
          </p:cNvPr>
          <p:cNvSpPr txBox="1"/>
          <p:nvPr/>
        </p:nvSpPr>
        <p:spPr>
          <a:xfrm>
            <a:off x="1983246" y="2786528"/>
            <a:ext cx="2026580" cy="1200329"/>
          </a:xfrm>
          <a:prstGeom prst="rect">
            <a:avLst/>
          </a:prstGeom>
          <a:noFill/>
        </p:spPr>
        <p:txBody>
          <a:bodyPr wrap="none" rtlCol="0">
            <a:spAutoFit/>
          </a:bodyPr>
          <a:lstStyle/>
          <a:p>
            <a:r>
              <a:rPr lang="en-FR" b="1"/>
              <a:t>Logistics</a:t>
            </a:r>
          </a:p>
          <a:p>
            <a:r>
              <a:rPr lang="en-FR"/>
              <a:t>Order of vaccines</a:t>
            </a:r>
          </a:p>
          <a:p>
            <a:r>
              <a:rPr lang="en-FR"/>
              <a:t>Custom clearance</a:t>
            </a:r>
          </a:p>
          <a:p>
            <a:r>
              <a:rPr lang="en-FR"/>
              <a:t>Transport / Storage</a:t>
            </a:r>
          </a:p>
        </p:txBody>
      </p:sp>
      <p:sp>
        <p:nvSpPr>
          <p:cNvPr id="10" name="TextBox 9">
            <a:extLst>
              <a:ext uri="{FF2B5EF4-FFF2-40B4-BE49-F238E27FC236}">
                <a16:creationId xmlns:a16="http://schemas.microsoft.com/office/drawing/2014/main" id="{AB899DA3-49FF-0B45-86E2-5ECD86CAEB6D}"/>
              </a:ext>
            </a:extLst>
          </p:cNvPr>
          <p:cNvSpPr txBox="1"/>
          <p:nvPr/>
        </p:nvSpPr>
        <p:spPr>
          <a:xfrm>
            <a:off x="1965245" y="5240766"/>
            <a:ext cx="1987339" cy="1200329"/>
          </a:xfrm>
          <a:prstGeom prst="rect">
            <a:avLst/>
          </a:prstGeom>
          <a:noFill/>
        </p:spPr>
        <p:txBody>
          <a:bodyPr wrap="none" rtlCol="0">
            <a:spAutoFit/>
          </a:bodyPr>
          <a:lstStyle/>
          <a:p>
            <a:r>
              <a:rPr lang="en-FR" b="1"/>
              <a:t>Logistics</a:t>
            </a:r>
          </a:p>
          <a:p>
            <a:r>
              <a:rPr lang="en-FR"/>
              <a:t>Vaccine Repartition</a:t>
            </a:r>
          </a:p>
          <a:p>
            <a:r>
              <a:rPr lang="en-FR"/>
              <a:t>Transport / Storage</a:t>
            </a:r>
          </a:p>
          <a:p>
            <a:r>
              <a:rPr lang="en-GB"/>
              <a:t>A</a:t>
            </a:r>
            <a:r>
              <a:rPr lang="en-FR"/>
              <a:t>t disctict level</a:t>
            </a:r>
          </a:p>
        </p:txBody>
      </p:sp>
      <p:sp>
        <p:nvSpPr>
          <p:cNvPr id="11" name="TextBox 10">
            <a:extLst>
              <a:ext uri="{FF2B5EF4-FFF2-40B4-BE49-F238E27FC236}">
                <a16:creationId xmlns:a16="http://schemas.microsoft.com/office/drawing/2014/main" id="{CCA9B470-1A07-C543-83DE-46129F6CD4DA}"/>
              </a:ext>
            </a:extLst>
          </p:cNvPr>
          <p:cNvSpPr txBox="1"/>
          <p:nvPr/>
        </p:nvSpPr>
        <p:spPr>
          <a:xfrm>
            <a:off x="4421050" y="2374684"/>
            <a:ext cx="2282676" cy="1200329"/>
          </a:xfrm>
          <a:prstGeom prst="rect">
            <a:avLst/>
          </a:prstGeom>
          <a:noFill/>
        </p:spPr>
        <p:txBody>
          <a:bodyPr wrap="none" rtlCol="0">
            <a:spAutoFit/>
          </a:bodyPr>
          <a:lstStyle/>
          <a:p>
            <a:r>
              <a:rPr lang="en-FR" b="1"/>
              <a:t>Social Mobilization</a:t>
            </a:r>
          </a:p>
          <a:p>
            <a:r>
              <a:rPr lang="fr-FR"/>
              <a:t>Communication plan</a:t>
            </a:r>
          </a:p>
          <a:p>
            <a:r>
              <a:rPr lang="fr-FR"/>
              <a:t>Messages</a:t>
            </a:r>
          </a:p>
          <a:p>
            <a:r>
              <a:rPr lang="fr-FR"/>
              <a:t>Mass Media campaign</a:t>
            </a:r>
            <a:endParaRPr lang="en-FR"/>
          </a:p>
        </p:txBody>
      </p:sp>
      <p:sp>
        <p:nvSpPr>
          <p:cNvPr id="12" name="TextBox 11">
            <a:extLst>
              <a:ext uri="{FF2B5EF4-FFF2-40B4-BE49-F238E27FC236}">
                <a16:creationId xmlns:a16="http://schemas.microsoft.com/office/drawing/2014/main" id="{7FA2E9AB-1232-F441-A694-93700D7746F6}"/>
              </a:ext>
            </a:extLst>
          </p:cNvPr>
          <p:cNvSpPr txBox="1"/>
          <p:nvPr/>
        </p:nvSpPr>
        <p:spPr>
          <a:xfrm>
            <a:off x="4201795" y="4511501"/>
            <a:ext cx="1279902" cy="646331"/>
          </a:xfrm>
          <a:prstGeom prst="rect">
            <a:avLst/>
          </a:prstGeom>
          <a:noFill/>
        </p:spPr>
        <p:txBody>
          <a:bodyPr wrap="none" rtlCol="0">
            <a:spAutoFit/>
          </a:bodyPr>
          <a:lstStyle/>
          <a:p>
            <a:r>
              <a:rPr lang="en-FR" b="1"/>
              <a:t>Training</a:t>
            </a:r>
          </a:p>
          <a:p>
            <a:r>
              <a:rPr lang="en-FR"/>
              <a:t>Field teams</a:t>
            </a:r>
          </a:p>
        </p:txBody>
      </p:sp>
      <p:sp>
        <p:nvSpPr>
          <p:cNvPr id="14" name="TextBox 13">
            <a:extLst>
              <a:ext uri="{FF2B5EF4-FFF2-40B4-BE49-F238E27FC236}">
                <a16:creationId xmlns:a16="http://schemas.microsoft.com/office/drawing/2014/main" id="{331B2F7C-CB99-464B-B857-AA2FF3A519F2}"/>
              </a:ext>
            </a:extLst>
          </p:cNvPr>
          <p:cNvSpPr txBox="1"/>
          <p:nvPr/>
        </p:nvSpPr>
        <p:spPr>
          <a:xfrm>
            <a:off x="4448930" y="3472752"/>
            <a:ext cx="6104964" cy="646331"/>
          </a:xfrm>
          <a:prstGeom prst="rect">
            <a:avLst/>
          </a:prstGeom>
          <a:noFill/>
        </p:spPr>
        <p:txBody>
          <a:bodyPr wrap="square">
            <a:spAutoFit/>
          </a:bodyPr>
          <a:lstStyle/>
          <a:p>
            <a:r>
              <a:rPr lang="en-FR">
                <a:solidFill>
                  <a:schemeClr val="accent1"/>
                </a:solidFill>
              </a:rPr>
              <a:t>At least 2 weeks before </a:t>
            </a:r>
          </a:p>
          <a:p>
            <a:r>
              <a:rPr lang="en-FR">
                <a:solidFill>
                  <a:schemeClr val="accent1"/>
                </a:solidFill>
              </a:rPr>
              <a:t>the start of </a:t>
            </a:r>
            <a:r>
              <a:rPr lang="en-GB">
                <a:solidFill>
                  <a:schemeClr val="accent1"/>
                </a:solidFill>
              </a:rPr>
              <a:t>the vaccination</a:t>
            </a:r>
            <a:endParaRPr lang="en-FR">
              <a:solidFill>
                <a:schemeClr val="accent1"/>
              </a:solidFill>
            </a:endParaRPr>
          </a:p>
        </p:txBody>
      </p:sp>
      <p:sp>
        <p:nvSpPr>
          <p:cNvPr id="15" name="TextBox 14">
            <a:extLst>
              <a:ext uri="{FF2B5EF4-FFF2-40B4-BE49-F238E27FC236}">
                <a16:creationId xmlns:a16="http://schemas.microsoft.com/office/drawing/2014/main" id="{7B72ECD7-C4CA-584C-BF5D-8CA3F4352921}"/>
              </a:ext>
            </a:extLst>
          </p:cNvPr>
          <p:cNvSpPr txBox="1"/>
          <p:nvPr/>
        </p:nvSpPr>
        <p:spPr>
          <a:xfrm>
            <a:off x="5403000" y="5305444"/>
            <a:ext cx="1444563" cy="923330"/>
          </a:xfrm>
          <a:prstGeom prst="rect">
            <a:avLst/>
          </a:prstGeom>
          <a:noFill/>
        </p:spPr>
        <p:txBody>
          <a:bodyPr wrap="none" rtlCol="0">
            <a:spAutoFit/>
          </a:bodyPr>
          <a:lstStyle/>
          <a:p>
            <a:r>
              <a:rPr lang="en-FR" b="1"/>
              <a:t>Set up</a:t>
            </a:r>
          </a:p>
          <a:p>
            <a:r>
              <a:rPr lang="en-FR"/>
              <a:t>Vaccination</a:t>
            </a:r>
          </a:p>
          <a:p>
            <a:r>
              <a:rPr lang="en-FR"/>
              <a:t>Posts / teams</a:t>
            </a:r>
          </a:p>
        </p:txBody>
      </p:sp>
      <p:sp>
        <p:nvSpPr>
          <p:cNvPr id="16" name="TextBox 15">
            <a:extLst>
              <a:ext uri="{FF2B5EF4-FFF2-40B4-BE49-F238E27FC236}">
                <a16:creationId xmlns:a16="http://schemas.microsoft.com/office/drawing/2014/main" id="{AABC55F1-E479-1843-8F33-1A0E9DCC41DB}"/>
              </a:ext>
            </a:extLst>
          </p:cNvPr>
          <p:cNvSpPr txBox="1"/>
          <p:nvPr/>
        </p:nvSpPr>
        <p:spPr>
          <a:xfrm>
            <a:off x="7260979" y="4659114"/>
            <a:ext cx="1232517" cy="646331"/>
          </a:xfrm>
          <a:prstGeom prst="rect">
            <a:avLst/>
          </a:prstGeom>
          <a:noFill/>
        </p:spPr>
        <p:txBody>
          <a:bodyPr wrap="none" rtlCol="0">
            <a:spAutoFit/>
          </a:bodyPr>
          <a:lstStyle/>
          <a:p>
            <a:r>
              <a:rPr lang="en-FR" b="1"/>
              <a:t>Implement</a:t>
            </a:r>
          </a:p>
          <a:p>
            <a:r>
              <a:rPr lang="en-FR"/>
              <a:t>First round</a:t>
            </a:r>
          </a:p>
        </p:txBody>
      </p:sp>
      <p:sp>
        <p:nvSpPr>
          <p:cNvPr id="17" name="TextBox 16">
            <a:extLst>
              <a:ext uri="{FF2B5EF4-FFF2-40B4-BE49-F238E27FC236}">
                <a16:creationId xmlns:a16="http://schemas.microsoft.com/office/drawing/2014/main" id="{8BC0584E-03B2-8045-A955-383070C7D66F}"/>
              </a:ext>
            </a:extLst>
          </p:cNvPr>
          <p:cNvSpPr txBox="1"/>
          <p:nvPr/>
        </p:nvSpPr>
        <p:spPr>
          <a:xfrm>
            <a:off x="7771183" y="2824952"/>
            <a:ext cx="1992597" cy="646331"/>
          </a:xfrm>
          <a:prstGeom prst="rect">
            <a:avLst/>
          </a:prstGeom>
          <a:noFill/>
        </p:spPr>
        <p:txBody>
          <a:bodyPr wrap="none" rtlCol="0">
            <a:spAutoFit/>
          </a:bodyPr>
          <a:lstStyle/>
          <a:p>
            <a:r>
              <a:rPr lang="en-FR" b="1"/>
              <a:t>Social Mobilization</a:t>
            </a:r>
          </a:p>
          <a:p>
            <a:r>
              <a:rPr lang="fr-FR"/>
              <a:t>Between 2 rounds</a:t>
            </a:r>
            <a:endParaRPr lang="en-FR"/>
          </a:p>
        </p:txBody>
      </p:sp>
      <p:sp>
        <p:nvSpPr>
          <p:cNvPr id="18" name="TextBox 17">
            <a:extLst>
              <a:ext uri="{FF2B5EF4-FFF2-40B4-BE49-F238E27FC236}">
                <a16:creationId xmlns:a16="http://schemas.microsoft.com/office/drawing/2014/main" id="{BFEE1B11-F380-9448-88ED-8503399BF74A}"/>
              </a:ext>
            </a:extLst>
          </p:cNvPr>
          <p:cNvSpPr txBox="1"/>
          <p:nvPr/>
        </p:nvSpPr>
        <p:spPr>
          <a:xfrm>
            <a:off x="9320328" y="4659113"/>
            <a:ext cx="1232517" cy="646331"/>
          </a:xfrm>
          <a:prstGeom prst="rect">
            <a:avLst/>
          </a:prstGeom>
          <a:noFill/>
        </p:spPr>
        <p:txBody>
          <a:bodyPr wrap="none" rtlCol="0">
            <a:spAutoFit/>
          </a:bodyPr>
          <a:lstStyle/>
          <a:p>
            <a:r>
              <a:rPr lang="en-FR" b="1"/>
              <a:t>Implement</a:t>
            </a:r>
          </a:p>
          <a:p>
            <a:r>
              <a:rPr lang="en-FR"/>
              <a:t>2d round</a:t>
            </a:r>
          </a:p>
        </p:txBody>
      </p:sp>
      <p:cxnSp>
        <p:nvCxnSpPr>
          <p:cNvPr id="20" name="Straight Arrow Connector 19">
            <a:extLst>
              <a:ext uri="{FF2B5EF4-FFF2-40B4-BE49-F238E27FC236}">
                <a16:creationId xmlns:a16="http://schemas.microsoft.com/office/drawing/2014/main" id="{62EF0A1A-D957-B444-888D-1DBC267E5021}"/>
              </a:ext>
            </a:extLst>
          </p:cNvPr>
          <p:cNvCxnSpPr/>
          <p:nvPr/>
        </p:nvCxnSpPr>
        <p:spPr>
          <a:xfrm>
            <a:off x="322729" y="4343400"/>
            <a:ext cx="111207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74B71DA-9003-0443-9EA2-0362EEDC646D}"/>
              </a:ext>
            </a:extLst>
          </p:cNvPr>
          <p:cNvCxnSpPr/>
          <p:nvPr/>
        </p:nvCxnSpPr>
        <p:spPr>
          <a:xfrm>
            <a:off x="793376" y="3986857"/>
            <a:ext cx="0" cy="356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FDEA0D-1335-2440-87EF-C6213F29A6ED}"/>
              </a:ext>
            </a:extLst>
          </p:cNvPr>
          <p:cNvCxnSpPr>
            <a:endCxn id="9" idx="0"/>
          </p:cNvCxnSpPr>
          <p:nvPr/>
        </p:nvCxnSpPr>
        <p:spPr>
          <a:xfrm>
            <a:off x="1269583" y="4343400"/>
            <a:ext cx="1" cy="175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A6F338-C214-3F46-981D-3633884FE21A}"/>
              </a:ext>
            </a:extLst>
          </p:cNvPr>
          <p:cNvCxnSpPr/>
          <p:nvPr/>
        </p:nvCxnSpPr>
        <p:spPr>
          <a:xfrm>
            <a:off x="2350743" y="3986857"/>
            <a:ext cx="0" cy="356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8783635-9D4D-BB48-A5F4-1B36B89D369A}"/>
              </a:ext>
            </a:extLst>
          </p:cNvPr>
          <p:cNvCxnSpPr/>
          <p:nvPr/>
        </p:nvCxnSpPr>
        <p:spPr>
          <a:xfrm>
            <a:off x="2850776" y="4431254"/>
            <a:ext cx="0" cy="809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0E8FEA-7974-7C46-ABC5-CCB084014183}"/>
              </a:ext>
            </a:extLst>
          </p:cNvPr>
          <p:cNvCxnSpPr/>
          <p:nvPr/>
        </p:nvCxnSpPr>
        <p:spPr>
          <a:xfrm>
            <a:off x="4182949" y="2473645"/>
            <a:ext cx="0" cy="1862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28283A-1411-BA4C-857C-8D07F06161A8}"/>
              </a:ext>
            </a:extLst>
          </p:cNvPr>
          <p:cNvCxnSpPr/>
          <p:nvPr/>
        </p:nvCxnSpPr>
        <p:spPr>
          <a:xfrm>
            <a:off x="4585447" y="4343400"/>
            <a:ext cx="0" cy="175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5A1B60-B6DC-E546-B298-1F5B232CE2E4}"/>
              </a:ext>
            </a:extLst>
          </p:cNvPr>
          <p:cNvCxnSpPr/>
          <p:nvPr/>
        </p:nvCxnSpPr>
        <p:spPr>
          <a:xfrm>
            <a:off x="5782235" y="4343400"/>
            <a:ext cx="0" cy="897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932033-14EA-8649-807F-FFC8FF201B18}"/>
              </a:ext>
            </a:extLst>
          </p:cNvPr>
          <p:cNvCxnSpPr/>
          <p:nvPr/>
        </p:nvCxnSpPr>
        <p:spPr>
          <a:xfrm>
            <a:off x="7624482" y="4343400"/>
            <a:ext cx="0" cy="315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8DD3E1-DA14-3B4B-9643-CC49ACF90F63}"/>
              </a:ext>
            </a:extLst>
          </p:cNvPr>
          <p:cNvCxnSpPr/>
          <p:nvPr/>
        </p:nvCxnSpPr>
        <p:spPr>
          <a:xfrm>
            <a:off x="8767482" y="3503494"/>
            <a:ext cx="0" cy="847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387768-35C0-1E45-B5AE-57CDE72E44D7}"/>
              </a:ext>
            </a:extLst>
          </p:cNvPr>
          <p:cNvCxnSpPr>
            <a:endCxn id="18" idx="0"/>
          </p:cNvCxnSpPr>
          <p:nvPr/>
        </p:nvCxnSpPr>
        <p:spPr>
          <a:xfrm>
            <a:off x="9936586" y="4343400"/>
            <a:ext cx="1" cy="315713"/>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CBE1734-F071-084A-B8E2-C2014255760E}"/>
              </a:ext>
            </a:extLst>
          </p:cNvPr>
          <p:cNvSpPr txBox="1"/>
          <p:nvPr/>
        </p:nvSpPr>
        <p:spPr>
          <a:xfrm>
            <a:off x="8297979" y="5914803"/>
            <a:ext cx="1275221" cy="369332"/>
          </a:xfrm>
          <a:prstGeom prst="rect">
            <a:avLst/>
          </a:prstGeom>
          <a:noFill/>
        </p:spPr>
        <p:txBody>
          <a:bodyPr wrap="none" rtlCol="0">
            <a:spAutoFit/>
          </a:bodyPr>
          <a:lstStyle/>
          <a:p>
            <a:r>
              <a:rPr lang="en-FR"/>
              <a:t>Supervision</a:t>
            </a:r>
          </a:p>
        </p:txBody>
      </p:sp>
      <p:cxnSp>
        <p:nvCxnSpPr>
          <p:cNvPr id="43" name="Straight Connector 42">
            <a:extLst>
              <a:ext uri="{FF2B5EF4-FFF2-40B4-BE49-F238E27FC236}">
                <a16:creationId xmlns:a16="http://schemas.microsoft.com/office/drawing/2014/main" id="{0AE885AD-9F0D-8D4E-A39B-15674091D49F}"/>
              </a:ext>
            </a:extLst>
          </p:cNvPr>
          <p:cNvCxnSpPr/>
          <p:nvPr/>
        </p:nvCxnSpPr>
        <p:spPr>
          <a:xfrm>
            <a:off x="7138321" y="5567082"/>
            <a:ext cx="3414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F287E4-3BD2-154B-B930-0840F1A75DFB}"/>
              </a:ext>
            </a:extLst>
          </p:cNvPr>
          <p:cNvCxnSpPr/>
          <p:nvPr/>
        </p:nvCxnSpPr>
        <p:spPr>
          <a:xfrm>
            <a:off x="8845583" y="5567082"/>
            <a:ext cx="0" cy="34772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7BE8EE9-5E00-404A-8C42-34DE3F966815}"/>
              </a:ext>
            </a:extLst>
          </p:cNvPr>
          <p:cNvSpPr txBox="1"/>
          <p:nvPr/>
        </p:nvSpPr>
        <p:spPr>
          <a:xfrm>
            <a:off x="10880018" y="4562916"/>
            <a:ext cx="992579" cy="369332"/>
          </a:xfrm>
          <a:prstGeom prst="rect">
            <a:avLst/>
          </a:prstGeom>
          <a:noFill/>
        </p:spPr>
        <p:txBody>
          <a:bodyPr wrap="none" rtlCol="0">
            <a:spAutoFit/>
          </a:bodyPr>
          <a:lstStyle/>
          <a:p>
            <a:r>
              <a:rPr lang="en-FR"/>
              <a:t>Timeline</a:t>
            </a:r>
          </a:p>
        </p:txBody>
      </p:sp>
      <p:sp>
        <p:nvSpPr>
          <p:cNvPr id="33" name="TextBox 32">
            <a:extLst>
              <a:ext uri="{FF2B5EF4-FFF2-40B4-BE49-F238E27FC236}">
                <a16:creationId xmlns:a16="http://schemas.microsoft.com/office/drawing/2014/main" id="{563A58DA-442F-C04B-92A6-C106AFBF32EF}"/>
              </a:ext>
            </a:extLst>
          </p:cNvPr>
          <p:cNvSpPr txBox="1"/>
          <p:nvPr/>
        </p:nvSpPr>
        <p:spPr>
          <a:xfrm>
            <a:off x="9724544" y="3411980"/>
            <a:ext cx="1750287" cy="646331"/>
          </a:xfrm>
          <a:prstGeom prst="rect">
            <a:avLst/>
          </a:prstGeom>
          <a:noFill/>
        </p:spPr>
        <p:txBody>
          <a:bodyPr wrap="none" rtlCol="0">
            <a:spAutoFit/>
          </a:bodyPr>
          <a:lstStyle/>
          <a:p>
            <a:r>
              <a:rPr lang="en-FR" b="1"/>
              <a:t>Monitoring AEFI</a:t>
            </a:r>
          </a:p>
          <a:p>
            <a:r>
              <a:rPr lang="fr-FR"/>
              <a:t>(Adverse events)</a:t>
            </a:r>
            <a:endParaRPr lang="en-FR"/>
          </a:p>
        </p:txBody>
      </p:sp>
      <p:cxnSp>
        <p:nvCxnSpPr>
          <p:cNvPr id="35" name="Straight Connector 34">
            <a:extLst>
              <a:ext uri="{FF2B5EF4-FFF2-40B4-BE49-F238E27FC236}">
                <a16:creationId xmlns:a16="http://schemas.microsoft.com/office/drawing/2014/main" id="{A566DC22-A5C1-214E-8820-CF55516E7F07}"/>
              </a:ext>
            </a:extLst>
          </p:cNvPr>
          <p:cNvCxnSpPr/>
          <p:nvPr/>
        </p:nvCxnSpPr>
        <p:spPr>
          <a:xfrm>
            <a:off x="9573200" y="3981625"/>
            <a:ext cx="0" cy="347721"/>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C77601B4-8C45-8E71-DCBF-E542B7E5C268}"/>
              </a:ext>
            </a:extLst>
          </p:cNvPr>
          <p:cNvSpPr/>
          <p:nvPr/>
        </p:nvSpPr>
        <p:spPr>
          <a:xfrm>
            <a:off x="3781152" y="1932568"/>
            <a:ext cx="5980041" cy="2525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493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335401-ADD3-C84B-A37E-95C233C0423D}"/>
              </a:ext>
            </a:extLst>
          </p:cNvPr>
          <p:cNvSpPr/>
          <p:nvPr/>
        </p:nvSpPr>
        <p:spPr>
          <a:xfrm>
            <a:off x="0" y="0"/>
            <a:ext cx="1983246" cy="1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a:t>During the campaign</a:t>
            </a:r>
          </a:p>
        </p:txBody>
      </p:sp>
      <p:sp>
        <p:nvSpPr>
          <p:cNvPr id="3" name="TextBox 2">
            <a:extLst>
              <a:ext uri="{FF2B5EF4-FFF2-40B4-BE49-F238E27FC236}">
                <a16:creationId xmlns:a16="http://schemas.microsoft.com/office/drawing/2014/main" id="{CC09489F-5011-854F-9700-3AF98DE517DD}"/>
              </a:ext>
            </a:extLst>
          </p:cNvPr>
          <p:cNvSpPr txBox="1"/>
          <p:nvPr/>
        </p:nvSpPr>
        <p:spPr>
          <a:xfrm>
            <a:off x="648183" y="1779687"/>
            <a:ext cx="11389488" cy="1200329"/>
          </a:xfrm>
          <a:prstGeom prst="rect">
            <a:avLst/>
          </a:prstGeom>
          <a:noFill/>
        </p:spPr>
        <p:txBody>
          <a:bodyPr wrap="square" rtlCol="0">
            <a:spAutoFit/>
          </a:bodyPr>
          <a:lstStyle/>
          <a:p>
            <a:r>
              <a:rPr lang="en-FR" b="1">
                <a:solidFill>
                  <a:srgbClr val="FF0000"/>
                </a:solidFill>
              </a:rPr>
              <a:t>Tales from previous OCV campaings</a:t>
            </a:r>
            <a:r>
              <a:rPr lang="en-GB" b="1"/>
              <a:t>: </a:t>
            </a:r>
            <a:r>
              <a:rPr lang="en-FR" b="1"/>
              <a:t>What does an OCV vaccination campaign look like ?</a:t>
            </a:r>
          </a:p>
          <a:p>
            <a:endParaRPr lang="en-FR" b="1"/>
          </a:p>
          <a:p>
            <a:br>
              <a:rPr lang="en-FR"/>
            </a:br>
            <a:endParaRPr lang="en-GB"/>
          </a:p>
        </p:txBody>
      </p:sp>
      <p:sp>
        <p:nvSpPr>
          <p:cNvPr id="7" name="Title 1">
            <a:extLst>
              <a:ext uri="{FF2B5EF4-FFF2-40B4-BE49-F238E27FC236}">
                <a16:creationId xmlns:a16="http://schemas.microsoft.com/office/drawing/2014/main" id="{48F828DD-719B-A145-804B-A57269A18A75}"/>
              </a:ext>
            </a:extLst>
          </p:cNvPr>
          <p:cNvSpPr>
            <a:spLocks noGrp="1"/>
          </p:cNvSpPr>
          <p:nvPr>
            <p:ph type="title"/>
          </p:nvPr>
        </p:nvSpPr>
        <p:spPr>
          <a:xfrm>
            <a:off x="2350743" y="131530"/>
            <a:ext cx="9575156" cy="1325563"/>
          </a:xfrm>
        </p:spPr>
        <p:txBody>
          <a:bodyPr>
            <a:normAutofit/>
          </a:bodyPr>
          <a:lstStyle/>
          <a:p>
            <a:r>
              <a:rPr lang="en-US" b="1">
                <a:solidFill>
                  <a:srgbClr val="FF0000"/>
                </a:solidFill>
              </a:rPr>
              <a:t>During the campaign</a:t>
            </a:r>
          </a:p>
        </p:txBody>
      </p:sp>
      <p:cxnSp>
        <p:nvCxnSpPr>
          <p:cNvPr id="5" name="Straight Connector 4">
            <a:extLst>
              <a:ext uri="{FF2B5EF4-FFF2-40B4-BE49-F238E27FC236}">
                <a16:creationId xmlns:a16="http://schemas.microsoft.com/office/drawing/2014/main" id="{72718C68-EB29-3B4E-A18F-5AEC6C5AE4E4}"/>
              </a:ext>
            </a:extLst>
          </p:cNvPr>
          <p:cNvCxnSpPr/>
          <p:nvPr/>
        </p:nvCxnSpPr>
        <p:spPr>
          <a:xfrm>
            <a:off x="648183" y="2417577"/>
            <a:ext cx="104828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BE4F03D-3AD1-7C4A-9327-C0B6B6697E7A}"/>
              </a:ext>
            </a:extLst>
          </p:cNvPr>
          <p:cNvSpPr txBox="1"/>
          <p:nvPr/>
        </p:nvSpPr>
        <p:spPr>
          <a:xfrm>
            <a:off x="389965" y="2417577"/>
            <a:ext cx="11535934" cy="3693319"/>
          </a:xfrm>
          <a:prstGeom prst="rect">
            <a:avLst/>
          </a:prstGeom>
          <a:noFill/>
        </p:spPr>
        <p:txBody>
          <a:bodyPr wrap="square" lIns="91440" tIns="45720" rIns="91440" bIns="45720" anchor="t">
            <a:spAutoFit/>
          </a:bodyPr>
          <a:lstStyle/>
          <a:p>
            <a:pPr marL="285750" indent="-285750">
              <a:buFont typeface="Wingdings" pitchFamily="2" charset="2"/>
              <a:buChar char="§"/>
            </a:pPr>
            <a:r>
              <a:rPr lang="en-GB" b="1"/>
              <a:t>Mass vaccination campaign involving more than 50 000 people may be implemented in as little as 3 weeks.</a:t>
            </a:r>
          </a:p>
          <a:p>
            <a:r>
              <a:rPr lang="en-GB" i="1"/>
              <a:t>If the campaign has been well planned, all elements are in place, and that the population is willing to support</a:t>
            </a:r>
          </a:p>
          <a:p>
            <a:pPr marL="285750" indent="-285750">
              <a:buFont typeface="Wingdings" pitchFamily="2" charset="2"/>
              <a:buChar char="§"/>
            </a:pPr>
            <a:endParaRPr lang="en-GB"/>
          </a:p>
          <a:p>
            <a:pPr marL="285750" indent="-285750">
              <a:buFont typeface="Wingdings" pitchFamily="2" charset="2"/>
              <a:buChar char="§"/>
            </a:pPr>
            <a:r>
              <a:rPr lang="en-GB" b="1"/>
              <a:t>The 2 doses of vaccine must be administered strictly between a minimum of 2 weeks and a maximum of 6 months apart.</a:t>
            </a:r>
            <a:endParaRPr lang="en-GB" b="1">
              <a:cs typeface="Calibri"/>
            </a:endParaRPr>
          </a:p>
          <a:p>
            <a:r>
              <a:rPr lang="en-GB" i="1"/>
              <a:t>Not respecting this timing jeopardizes the protective efficacy of the vaccine.</a:t>
            </a:r>
            <a:endParaRPr lang="en-GB" i="1">
              <a:cs typeface="Calibri"/>
            </a:endParaRPr>
          </a:p>
          <a:p>
            <a:pPr marL="285750" indent="-285750">
              <a:buFont typeface="Wingdings" pitchFamily="2" charset="2"/>
              <a:buChar char="§"/>
            </a:pPr>
            <a:endParaRPr lang="en-GB"/>
          </a:p>
          <a:p>
            <a:pPr marL="285750" indent="-285750">
              <a:buFont typeface="Wingdings" pitchFamily="2" charset="2"/>
              <a:buChar char="§"/>
            </a:pPr>
            <a:r>
              <a:rPr lang="en-GB" b="1"/>
              <a:t>The majority of people come for vaccination during the first 2 days, weekends and the last day.</a:t>
            </a:r>
          </a:p>
          <a:p>
            <a:r>
              <a:rPr lang="en-GB" i="1"/>
              <a:t>It is preferable to plan vaccination rounds not exceeding 6 days (2 days before the WE + 2 days of WE + 1 or 2 day after)</a:t>
            </a:r>
          </a:p>
          <a:p>
            <a:pPr marL="285750" indent="-285750">
              <a:buFont typeface="Wingdings" pitchFamily="2" charset="2"/>
              <a:buChar char="§"/>
            </a:pPr>
            <a:endParaRPr lang="en-GB"/>
          </a:p>
          <a:p>
            <a:pPr marL="285750" indent="-285750">
              <a:buFont typeface="Wingdings" pitchFamily="2" charset="2"/>
              <a:buChar char="§"/>
            </a:pPr>
            <a:r>
              <a:rPr lang="en-GB" b="1"/>
              <a:t>Only people that have received the 1st dose are authorized to receive the 2nd dose of vaccine during the 2nd round.</a:t>
            </a:r>
          </a:p>
          <a:p>
            <a:r>
              <a:rPr lang="en-GB" i="1"/>
              <a:t>Authorizing people to get their 1st dose during the 2nd round session will oblige to organize a 3rd round within 6 weeks to permit these people to receive their 2nd dose.</a:t>
            </a:r>
          </a:p>
        </p:txBody>
      </p:sp>
    </p:spTree>
    <p:extLst>
      <p:ext uri="{BB962C8B-B14F-4D97-AF65-F5344CB8AC3E}">
        <p14:creationId xmlns:p14="http://schemas.microsoft.com/office/powerpoint/2010/main" val="3524872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E3C2241DE8244C8C878119BC3F1C82" ma:contentTypeVersion="8" ma:contentTypeDescription="Create a new document." ma:contentTypeScope="" ma:versionID="058924d526f688538a902df8f66a3e53">
  <xsd:schema xmlns:xsd="http://www.w3.org/2001/XMLSchema" xmlns:xs="http://www.w3.org/2001/XMLSchema" xmlns:p="http://schemas.microsoft.com/office/2006/metadata/properties" xmlns:ns2="ce8a7467-8352-403e-b49e-65a35cb59c87" xmlns:ns3="7e1b0daf-797c-4a8c-a7fb-059e12aafcd1" targetNamespace="http://schemas.microsoft.com/office/2006/metadata/properties" ma:root="true" ma:fieldsID="054dc2c86df430a4b8f80772548a9466" ns2:_="" ns3:_="">
    <xsd:import namespace="ce8a7467-8352-403e-b49e-65a35cb59c87"/>
    <xsd:import namespace="7e1b0daf-797c-4a8c-a7fb-059e12aafc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a7467-8352-403e-b49e-65a35cb59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1b0daf-797c-4a8c-a7fb-059e12aafc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ABF4C-335C-46AB-B4DA-208B80453BFD}">
  <ds:schemaRefs>
    <ds:schemaRef ds:uri="http://schemas.microsoft.com/sharepoint/v3/contenttype/forms"/>
  </ds:schemaRefs>
</ds:datastoreItem>
</file>

<file path=customXml/itemProps2.xml><?xml version="1.0" encoding="utf-8"?>
<ds:datastoreItem xmlns:ds="http://schemas.openxmlformats.org/officeDocument/2006/customXml" ds:itemID="{73770998-A186-4A2D-8EAD-5AC80B6E8B4E}">
  <ds:schemaRefs>
    <ds:schemaRef ds:uri="133e5729-7bb1-4685-bd1f-c5e580a2ee33"/>
    <ds:schemaRef ds:uri="46dc02c4-f63d-4a25-b4ff-1f3bed395b5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C03B80-479B-4B6D-BCF6-EB8DFA93F9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a7467-8352-403e-b49e-65a35cb59c87"/>
    <ds:schemaRef ds:uri="7e1b0daf-797c-4a8c-a7fb-059e12aafc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2226</Words>
  <Application>Microsoft Office PowerPoint</Application>
  <PresentationFormat>Widescreen</PresentationFormat>
  <Paragraphs>232</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Module 4 :   Oral Cholera Vaccine campaigns </vt:lpstr>
      <vt:lpstr>Oral Cholera Vaccine campaign - definition</vt:lpstr>
      <vt:lpstr>Oral Cholera Vaccine campaign - timing</vt:lpstr>
      <vt:lpstr>Before the campaign</vt:lpstr>
      <vt:lpstr>Before the campaign</vt:lpstr>
      <vt:lpstr>Before the campaign</vt:lpstr>
      <vt:lpstr>Before the campaign</vt:lpstr>
      <vt:lpstr>During the campaign</vt:lpstr>
      <vt:lpstr>During the campaign</vt:lpstr>
      <vt:lpstr>Vaccination Post – Floor plan</vt:lpstr>
      <vt:lpstr>PowerPoint Presentation</vt:lpstr>
      <vt:lpstr>Vaccination Post – Patient Flow</vt:lpstr>
      <vt:lpstr>Vaccination Post – Team composition</vt:lpstr>
      <vt:lpstr>Alternative – Door to door campaign</vt:lpstr>
      <vt:lpstr>After the campaign</vt:lpstr>
      <vt:lpstr>After the campaign</vt:lpstr>
      <vt:lpstr>Role of the RC and volunteers in the campaign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Oral Cholera Vaccine Campaigns (10 + slides) CV with inputs from HT and CB</dc:title>
  <dc:creator>Christophe Valingot</dc:creator>
  <cp:lastModifiedBy>Eva TURRO FONT</cp:lastModifiedBy>
  <cp:revision>25</cp:revision>
  <dcterms:created xsi:type="dcterms:W3CDTF">2021-11-12T09:23:14Z</dcterms:created>
  <dcterms:modified xsi:type="dcterms:W3CDTF">2023-01-20T13:37:18Z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2022-01-17T08:15:06Z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d21469c4-eb27-4be0-ac97-8e58fb6f2b44</vt:lpwstr>
  </property>
  <property fmtid="{D5CDD505-2E9C-101B-9397-08002B2CF9AE}" pid="8" name="MSIP_Label_caf3f7fd-5cd4-4287-9002-aceb9af13c42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Public</vt:lpwstr>
  </property>
  <property fmtid="{D5CDD505-2E9C-101B-9397-08002B2CF9AE}" pid="11" name="ContentTypeId">
    <vt:lpwstr>0x010100FAE3C2241DE8244C8C878119BC3F1C82</vt:lpwstr>
  </property>
  <property fmtid="{D5CDD505-2E9C-101B-9397-08002B2CF9AE}" pid="12" name="MediaServiceImageTags">
    <vt:lpwstr/>
  </property>
</Properties>
</file>