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4"/>
  </p:sldMasterIdLst>
  <p:notesMasterIdLst>
    <p:notesMasterId r:id="rId25"/>
  </p:notesMasterIdLst>
  <p:handoutMasterIdLst>
    <p:handoutMasterId r:id="rId26"/>
  </p:handoutMasterIdLst>
  <p:sldIdLst>
    <p:sldId id="256" r:id="rId5"/>
    <p:sldId id="693" r:id="rId6"/>
    <p:sldId id="694" r:id="rId7"/>
    <p:sldId id="695" r:id="rId8"/>
    <p:sldId id="673" r:id="rId9"/>
    <p:sldId id="681" r:id="rId10"/>
    <p:sldId id="682" r:id="rId11"/>
    <p:sldId id="680" r:id="rId12"/>
    <p:sldId id="698" r:id="rId13"/>
    <p:sldId id="683" r:id="rId14"/>
    <p:sldId id="684" r:id="rId15"/>
    <p:sldId id="685" r:id="rId16"/>
    <p:sldId id="686" r:id="rId17"/>
    <p:sldId id="687" r:id="rId18"/>
    <p:sldId id="688" r:id="rId19"/>
    <p:sldId id="689" r:id="rId20"/>
    <p:sldId id="690" r:id="rId21"/>
    <p:sldId id="691" r:id="rId22"/>
    <p:sldId id="696" r:id="rId23"/>
    <p:sldId id="692" r:id="rId24"/>
  </p:sldIdLst>
  <p:sldSz cx="9144000" cy="6858000" type="screen4x3"/>
  <p:notesSz cx="6797675" cy="985678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5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DE5F1B-B6D2-4A8C-9857-34628E0433EF}" v="1" dt="2022-03-02T19:39:21.567"/>
    <p1510:client id="{54095662-5DC1-424A-A1A3-6CEF575A855C}" v="230" dt="2022-03-02T11:11:13.5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79" autoAdjust="0"/>
    <p:restoredTop sz="76518" autoAdjust="0"/>
  </p:normalViewPr>
  <p:slideViewPr>
    <p:cSldViewPr>
      <p:cViewPr varScale="1">
        <p:scale>
          <a:sx n="51" d="100"/>
          <a:sy n="51" d="100"/>
        </p:scale>
        <p:origin x="158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1626" y="120"/>
      </p:cViewPr>
      <p:guideLst>
        <p:guide orient="horz" pos="3105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bora Bonucci" userId="bbf508d6-ef09-48f9-bf8a-7e290c405925" providerId="ADAL" clId="{4CDE5F1B-B6D2-4A8C-9857-34628E0433EF}"/>
    <pc:docChg chg="modSld">
      <pc:chgData name="Debora Bonucci" userId="bbf508d6-ef09-48f9-bf8a-7e290c405925" providerId="ADAL" clId="{4CDE5F1B-B6D2-4A8C-9857-34628E0433EF}" dt="2022-03-02T19:40:07.465" v="11" actId="1076"/>
      <pc:docMkLst>
        <pc:docMk/>
      </pc:docMkLst>
      <pc:sldChg chg="addSp modSp mod modAnim">
        <pc:chgData name="Debora Bonucci" userId="bbf508d6-ef09-48f9-bf8a-7e290c405925" providerId="ADAL" clId="{4CDE5F1B-B6D2-4A8C-9857-34628E0433EF}" dt="2022-03-02T19:40:07.465" v="11" actId="1076"/>
        <pc:sldMkLst>
          <pc:docMk/>
          <pc:sldMk cId="2284113750" sldId="695"/>
        </pc:sldMkLst>
        <pc:spChg chg="mod">
          <ac:chgData name="Debora Bonucci" userId="bbf508d6-ef09-48f9-bf8a-7e290c405925" providerId="ADAL" clId="{4CDE5F1B-B6D2-4A8C-9857-34628E0433EF}" dt="2022-03-02T19:39:05.759" v="1" actId="5793"/>
          <ac:spMkLst>
            <pc:docMk/>
            <pc:sldMk cId="2284113750" sldId="695"/>
            <ac:spMk id="3" creationId="{CEDBA875-08DF-43C9-915B-783B11F38912}"/>
          </ac:spMkLst>
        </pc:spChg>
        <pc:picChg chg="add mod">
          <ac:chgData name="Debora Bonucci" userId="bbf508d6-ef09-48f9-bf8a-7e290c405925" providerId="ADAL" clId="{4CDE5F1B-B6D2-4A8C-9857-34628E0433EF}" dt="2022-03-02T19:40:07.465" v="11" actId="1076"/>
          <ac:picMkLst>
            <pc:docMk/>
            <pc:sldMk cId="2284113750" sldId="695"/>
            <ac:picMk id="4" creationId="{1FDB2CC8-9827-4913-9815-DA622DFC0D11}"/>
          </ac:picMkLst>
        </pc:picChg>
      </pc:sldChg>
    </pc:docChg>
  </pc:docChgLst>
  <pc:docChgLst>
    <pc:chgData name="Debora Bonucci" userId="bbf508d6-ef09-48f9-bf8a-7e290c405925" providerId="ADAL" clId="{54095662-5DC1-424A-A1A3-6CEF575A855C}"/>
    <pc:docChg chg="undo custSel addSld delSld modSld">
      <pc:chgData name="Debora Bonucci" userId="bbf508d6-ef09-48f9-bf8a-7e290c405925" providerId="ADAL" clId="{54095662-5DC1-424A-A1A3-6CEF575A855C}" dt="2022-03-02T11:01:21.055" v="1108" actId="313"/>
      <pc:docMkLst>
        <pc:docMk/>
      </pc:docMkLst>
      <pc:sldChg chg="modNotesTx">
        <pc:chgData name="Debora Bonucci" userId="bbf508d6-ef09-48f9-bf8a-7e290c405925" providerId="ADAL" clId="{54095662-5DC1-424A-A1A3-6CEF575A855C}" dt="2022-02-24T10:09:45.420" v="89"/>
        <pc:sldMkLst>
          <pc:docMk/>
          <pc:sldMk cId="914410613" sldId="673"/>
        </pc:sldMkLst>
      </pc:sldChg>
      <pc:sldChg chg="modNotesTx">
        <pc:chgData name="Debora Bonucci" userId="bbf508d6-ef09-48f9-bf8a-7e290c405925" providerId="ADAL" clId="{54095662-5DC1-424A-A1A3-6CEF575A855C}" dt="2022-02-24T10:10:37.929" v="92"/>
        <pc:sldMkLst>
          <pc:docMk/>
          <pc:sldMk cId="768302416" sldId="680"/>
        </pc:sldMkLst>
      </pc:sldChg>
      <pc:sldChg chg="modNotesTx">
        <pc:chgData name="Debora Bonucci" userId="bbf508d6-ef09-48f9-bf8a-7e290c405925" providerId="ADAL" clId="{54095662-5DC1-424A-A1A3-6CEF575A855C}" dt="2022-02-24T10:10:03.186" v="90"/>
        <pc:sldMkLst>
          <pc:docMk/>
          <pc:sldMk cId="351771304" sldId="681"/>
        </pc:sldMkLst>
      </pc:sldChg>
      <pc:sldChg chg="modNotesTx">
        <pc:chgData name="Debora Bonucci" userId="bbf508d6-ef09-48f9-bf8a-7e290c405925" providerId="ADAL" clId="{54095662-5DC1-424A-A1A3-6CEF575A855C}" dt="2022-02-24T10:10:20.504" v="91"/>
        <pc:sldMkLst>
          <pc:docMk/>
          <pc:sldMk cId="2066572150" sldId="682"/>
        </pc:sldMkLst>
      </pc:sldChg>
      <pc:sldChg chg="modNotesTx">
        <pc:chgData name="Debora Bonucci" userId="bbf508d6-ef09-48f9-bf8a-7e290c405925" providerId="ADAL" clId="{54095662-5DC1-424A-A1A3-6CEF575A855C}" dt="2022-02-24T10:11:09.731" v="95"/>
        <pc:sldMkLst>
          <pc:docMk/>
          <pc:sldMk cId="3248573147" sldId="683"/>
        </pc:sldMkLst>
      </pc:sldChg>
      <pc:sldChg chg="modNotesTx">
        <pc:chgData name="Debora Bonucci" userId="bbf508d6-ef09-48f9-bf8a-7e290c405925" providerId="ADAL" clId="{54095662-5DC1-424A-A1A3-6CEF575A855C}" dt="2022-02-24T10:47:41.202" v="240"/>
        <pc:sldMkLst>
          <pc:docMk/>
          <pc:sldMk cId="1400742844" sldId="684"/>
        </pc:sldMkLst>
      </pc:sldChg>
      <pc:sldChg chg="modNotesTx">
        <pc:chgData name="Debora Bonucci" userId="bbf508d6-ef09-48f9-bf8a-7e290c405925" providerId="ADAL" clId="{54095662-5DC1-424A-A1A3-6CEF575A855C}" dt="2022-02-24T10:47:55.676" v="242"/>
        <pc:sldMkLst>
          <pc:docMk/>
          <pc:sldMk cId="3160118556" sldId="685"/>
        </pc:sldMkLst>
      </pc:sldChg>
      <pc:sldChg chg="modNotesTx">
        <pc:chgData name="Debora Bonucci" userId="bbf508d6-ef09-48f9-bf8a-7e290c405925" providerId="ADAL" clId="{54095662-5DC1-424A-A1A3-6CEF575A855C}" dt="2022-02-24T10:12:02.849" v="99"/>
        <pc:sldMkLst>
          <pc:docMk/>
          <pc:sldMk cId="3822289511" sldId="687"/>
        </pc:sldMkLst>
      </pc:sldChg>
      <pc:sldChg chg="modSp mod">
        <pc:chgData name="Debora Bonucci" userId="bbf508d6-ef09-48f9-bf8a-7e290c405925" providerId="ADAL" clId="{54095662-5DC1-424A-A1A3-6CEF575A855C}" dt="2022-03-02T10:50:28.784" v="915" actId="13926"/>
        <pc:sldMkLst>
          <pc:docMk/>
          <pc:sldMk cId="1698989076" sldId="688"/>
        </pc:sldMkLst>
        <pc:spChg chg="mod">
          <ac:chgData name="Debora Bonucci" userId="bbf508d6-ef09-48f9-bf8a-7e290c405925" providerId="ADAL" clId="{54095662-5DC1-424A-A1A3-6CEF575A855C}" dt="2022-02-24T12:19:47.222" v="748" actId="207"/>
          <ac:spMkLst>
            <pc:docMk/>
            <pc:sldMk cId="1698989076" sldId="688"/>
            <ac:spMk id="2" creationId="{CDDB5D16-9621-48AE-B2B9-EDDAA9ACA317}"/>
          </ac:spMkLst>
        </pc:spChg>
        <pc:spChg chg="mod">
          <ac:chgData name="Debora Bonucci" userId="bbf508d6-ef09-48f9-bf8a-7e290c405925" providerId="ADAL" clId="{54095662-5DC1-424A-A1A3-6CEF575A855C}" dt="2022-03-02T10:50:28.784" v="915" actId="13926"/>
          <ac:spMkLst>
            <pc:docMk/>
            <pc:sldMk cId="1698989076" sldId="688"/>
            <ac:spMk id="3" creationId="{1E9A18F5-30C2-42AE-BF72-A752F10EAC59}"/>
          </ac:spMkLst>
        </pc:spChg>
      </pc:sldChg>
      <pc:sldChg chg="addSp modSp mod">
        <pc:chgData name="Debora Bonucci" userId="bbf508d6-ef09-48f9-bf8a-7e290c405925" providerId="ADAL" clId="{54095662-5DC1-424A-A1A3-6CEF575A855C}" dt="2022-03-02T10:51:13.197" v="916" actId="113"/>
        <pc:sldMkLst>
          <pc:docMk/>
          <pc:sldMk cId="2651968166" sldId="689"/>
        </pc:sldMkLst>
        <pc:spChg chg="mod">
          <ac:chgData name="Debora Bonucci" userId="bbf508d6-ef09-48f9-bf8a-7e290c405925" providerId="ADAL" clId="{54095662-5DC1-424A-A1A3-6CEF575A855C}" dt="2022-02-24T12:19:57.701" v="749" actId="207"/>
          <ac:spMkLst>
            <pc:docMk/>
            <pc:sldMk cId="2651968166" sldId="689"/>
            <ac:spMk id="2" creationId="{CDDB5D16-9621-48AE-B2B9-EDDAA9ACA317}"/>
          </ac:spMkLst>
        </pc:spChg>
        <pc:spChg chg="mod">
          <ac:chgData name="Debora Bonucci" userId="bbf508d6-ef09-48f9-bf8a-7e290c405925" providerId="ADAL" clId="{54095662-5DC1-424A-A1A3-6CEF575A855C}" dt="2022-03-02T10:51:13.197" v="916" actId="113"/>
          <ac:spMkLst>
            <pc:docMk/>
            <pc:sldMk cId="2651968166" sldId="689"/>
            <ac:spMk id="3" creationId="{1E9A18F5-30C2-42AE-BF72-A752F10EAC59}"/>
          </ac:spMkLst>
        </pc:spChg>
        <pc:picChg chg="add mod">
          <ac:chgData name="Debora Bonucci" userId="bbf508d6-ef09-48f9-bf8a-7e290c405925" providerId="ADAL" clId="{54095662-5DC1-424A-A1A3-6CEF575A855C}" dt="2022-02-24T10:58:00.429" v="298" actId="1076"/>
          <ac:picMkLst>
            <pc:docMk/>
            <pc:sldMk cId="2651968166" sldId="689"/>
            <ac:picMk id="5" creationId="{A4CB28C0-FF0A-45ED-99EB-72C6A88F1143}"/>
          </ac:picMkLst>
        </pc:picChg>
        <pc:picChg chg="mod">
          <ac:chgData name="Debora Bonucci" userId="bbf508d6-ef09-48f9-bf8a-7e290c405925" providerId="ADAL" clId="{54095662-5DC1-424A-A1A3-6CEF575A855C}" dt="2022-02-24T10:57:55.552" v="297" actId="14100"/>
          <ac:picMkLst>
            <pc:docMk/>
            <pc:sldMk cId="2651968166" sldId="689"/>
            <ac:picMk id="4098" creationId="{6D2E054B-B86B-44EA-839B-BBDC2BF56233}"/>
          </ac:picMkLst>
        </pc:picChg>
      </pc:sldChg>
      <pc:sldChg chg="modSp mod modNotesTx">
        <pc:chgData name="Debora Bonucci" userId="bbf508d6-ef09-48f9-bf8a-7e290c405925" providerId="ADAL" clId="{54095662-5DC1-424A-A1A3-6CEF575A855C}" dt="2022-03-02T10:54:55.094" v="1101" actId="113"/>
        <pc:sldMkLst>
          <pc:docMk/>
          <pc:sldMk cId="3743427348" sldId="690"/>
        </pc:sldMkLst>
        <pc:spChg chg="mod">
          <ac:chgData name="Debora Bonucci" userId="bbf508d6-ef09-48f9-bf8a-7e290c405925" providerId="ADAL" clId="{54095662-5DC1-424A-A1A3-6CEF575A855C}" dt="2022-02-24T12:20:16.105" v="750" actId="207"/>
          <ac:spMkLst>
            <pc:docMk/>
            <pc:sldMk cId="3743427348" sldId="690"/>
            <ac:spMk id="2" creationId="{CDDB5D16-9621-48AE-B2B9-EDDAA9ACA317}"/>
          </ac:spMkLst>
        </pc:spChg>
        <pc:spChg chg="mod">
          <ac:chgData name="Debora Bonucci" userId="bbf508d6-ef09-48f9-bf8a-7e290c405925" providerId="ADAL" clId="{54095662-5DC1-424A-A1A3-6CEF575A855C}" dt="2022-02-24T17:13:48.218" v="883" actId="14100"/>
          <ac:spMkLst>
            <pc:docMk/>
            <pc:sldMk cId="3743427348" sldId="690"/>
            <ac:spMk id="3" creationId="{1E9A18F5-30C2-42AE-BF72-A752F10EAC59}"/>
          </ac:spMkLst>
        </pc:spChg>
      </pc:sldChg>
      <pc:sldChg chg="modSp mod modNotesTx">
        <pc:chgData name="Debora Bonucci" userId="bbf508d6-ef09-48f9-bf8a-7e290c405925" providerId="ADAL" clId="{54095662-5DC1-424A-A1A3-6CEF575A855C}" dt="2022-02-24T12:20:22.359" v="751" actId="207"/>
        <pc:sldMkLst>
          <pc:docMk/>
          <pc:sldMk cId="3255797085" sldId="691"/>
        </pc:sldMkLst>
        <pc:spChg chg="mod">
          <ac:chgData name="Debora Bonucci" userId="bbf508d6-ef09-48f9-bf8a-7e290c405925" providerId="ADAL" clId="{54095662-5DC1-424A-A1A3-6CEF575A855C}" dt="2022-02-24T12:20:22.359" v="751" actId="207"/>
          <ac:spMkLst>
            <pc:docMk/>
            <pc:sldMk cId="3255797085" sldId="691"/>
            <ac:spMk id="2" creationId="{CDDB5D16-9621-48AE-B2B9-EDDAA9ACA317}"/>
          </ac:spMkLst>
        </pc:spChg>
        <pc:spChg chg="mod">
          <ac:chgData name="Debora Bonucci" userId="bbf508d6-ef09-48f9-bf8a-7e290c405925" providerId="ADAL" clId="{54095662-5DC1-424A-A1A3-6CEF575A855C}" dt="2022-02-24T11:12:15.645" v="470" actId="20577"/>
          <ac:spMkLst>
            <pc:docMk/>
            <pc:sldMk cId="3255797085" sldId="691"/>
            <ac:spMk id="3" creationId="{1E9A18F5-30C2-42AE-BF72-A752F10EAC59}"/>
          </ac:spMkLst>
        </pc:spChg>
      </pc:sldChg>
      <pc:sldChg chg="modSp mod">
        <pc:chgData name="Debora Bonucci" userId="bbf508d6-ef09-48f9-bf8a-7e290c405925" providerId="ADAL" clId="{54095662-5DC1-424A-A1A3-6CEF575A855C}" dt="2022-02-24T12:20:42.115" v="754" actId="207"/>
        <pc:sldMkLst>
          <pc:docMk/>
          <pc:sldMk cId="2304767650" sldId="692"/>
        </pc:sldMkLst>
        <pc:spChg chg="mod">
          <ac:chgData name="Debora Bonucci" userId="bbf508d6-ef09-48f9-bf8a-7e290c405925" providerId="ADAL" clId="{54095662-5DC1-424A-A1A3-6CEF575A855C}" dt="2022-02-24T12:20:42.115" v="754" actId="207"/>
          <ac:spMkLst>
            <pc:docMk/>
            <pc:sldMk cId="2304767650" sldId="692"/>
            <ac:spMk id="2" creationId="{CDDB5D16-9621-48AE-B2B9-EDDAA9ACA317}"/>
          </ac:spMkLst>
        </pc:spChg>
      </pc:sldChg>
      <pc:sldChg chg="addSp delSp modSp new mod modClrScheme chgLayout">
        <pc:chgData name="Debora Bonucci" userId="bbf508d6-ef09-48f9-bf8a-7e290c405925" providerId="ADAL" clId="{54095662-5DC1-424A-A1A3-6CEF575A855C}" dt="2022-02-24T12:19:29.852" v="745" actId="207"/>
        <pc:sldMkLst>
          <pc:docMk/>
          <pc:sldMk cId="2082683417" sldId="693"/>
        </pc:sldMkLst>
        <pc:spChg chg="mod">
          <ac:chgData name="Debora Bonucci" userId="bbf508d6-ef09-48f9-bf8a-7e290c405925" providerId="ADAL" clId="{54095662-5DC1-424A-A1A3-6CEF575A855C}" dt="2022-02-24T12:19:29.852" v="745" actId="207"/>
          <ac:spMkLst>
            <pc:docMk/>
            <pc:sldMk cId="2082683417" sldId="693"/>
            <ac:spMk id="2" creationId="{8E165393-8E61-46CB-8EC7-B4331D748B2B}"/>
          </ac:spMkLst>
        </pc:spChg>
        <pc:spChg chg="mod">
          <ac:chgData name="Debora Bonucci" userId="bbf508d6-ef09-48f9-bf8a-7e290c405925" providerId="ADAL" clId="{54095662-5DC1-424A-A1A3-6CEF575A855C}" dt="2022-02-24T12:00:05.163" v="722" actId="20577"/>
          <ac:spMkLst>
            <pc:docMk/>
            <pc:sldMk cId="2082683417" sldId="693"/>
            <ac:spMk id="3" creationId="{F63D0252-0E5C-43E9-8CB0-EA0D09667FCE}"/>
          </ac:spMkLst>
        </pc:spChg>
        <pc:picChg chg="add del mod">
          <ac:chgData name="Debora Bonucci" userId="bbf508d6-ef09-48f9-bf8a-7e290c405925" providerId="ADAL" clId="{54095662-5DC1-424A-A1A3-6CEF575A855C}" dt="2022-02-24T11:15:06.574" v="584" actId="478"/>
          <ac:picMkLst>
            <pc:docMk/>
            <pc:sldMk cId="2082683417" sldId="693"/>
            <ac:picMk id="4" creationId="{33B0FFEC-4285-4DB1-A267-D6D8A3C2BBD8}"/>
          </ac:picMkLst>
        </pc:picChg>
        <pc:picChg chg="add mod">
          <ac:chgData name="Debora Bonucci" userId="bbf508d6-ef09-48f9-bf8a-7e290c405925" providerId="ADAL" clId="{54095662-5DC1-424A-A1A3-6CEF575A855C}" dt="2022-02-24T11:15:16.568" v="589" actId="1076"/>
          <ac:picMkLst>
            <pc:docMk/>
            <pc:sldMk cId="2082683417" sldId="693"/>
            <ac:picMk id="5" creationId="{68D9D58E-1166-4067-A965-74597E2D89E2}"/>
          </ac:picMkLst>
        </pc:picChg>
      </pc:sldChg>
      <pc:sldChg chg="modSp new mod">
        <pc:chgData name="Debora Bonucci" userId="bbf508d6-ef09-48f9-bf8a-7e290c405925" providerId="ADAL" clId="{54095662-5DC1-424A-A1A3-6CEF575A855C}" dt="2022-02-24T12:19:33.665" v="746" actId="207"/>
        <pc:sldMkLst>
          <pc:docMk/>
          <pc:sldMk cId="466103651" sldId="694"/>
        </pc:sldMkLst>
        <pc:spChg chg="mod">
          <ac:chgData name="Debora Bonucci" userId="bbf508d6-ef09-48f9-bf8a-7e290c405925" providerId="ADAL" clId="{54095662-5DC1-424A-A1A3-6CEF575A855C}" dt="2022-02-24T12:19:33.665" v="746" actId="207"/>
          <ac:spMkLst>
            <pc:docMk/>
            <pc:sldMk cId="466103651" sldId="694"/>
            <ac:spMk id="2" creationId="{85F8DDD1-2662-4A43-B65B-1844667F0ACC}"/>
          </ac:spMkLst>
        </pc:spChg>
        <pc:spChg chg="mod">
          <ac:chgData name="Debora Bonucci" userId="bbf508d6-ef09-48f9-bf8a-7e290c405925" providerId="ADAL" clId="{54095662-5DC1-424A-A1A3-6CEF575A855C}" dt="2022-02-24T12:01:35.747" v="730" actId="108"/>
          <ac:spMkLst>
            <pc:docMk/>
            <pc:sldMk cId="466103651" sldId="694"/>
            <ac:spMk id="3" creationId="{D381122B-6B71-4EB2-83BA-39D60C83C26F}"/>
          </ac:spMkLst>
        </pc:spChg>
      </pc:sldChg>
      <pc:sldChg chg="addSp delSp modSp new mod">
        <pc:chgData name="Debora Bonucci" userId="bbf508d6-ef09-48f9-bf8a-7e290c405925" providerId="ADAL" clId="{54095662-5DC1-424A-A1A3-6CEF575A855C}" dt="2022-02-24T17:13:29.173" v="881" actId="21"/>
        <pc:sldMkLst>
          <pc:docMk/>
          <pc:sldMk cId="2284113750" sldId="695"/>
        </pc:sldMkLst>
        <pc:spChg chg="mod">
          <ac:chgData name="Debora Bonucci" userId="bbf508d6-ef09-48f9-bf8a-7e290c405925" providerId="ADAL" clId="{54095662-5DC1-424A-A1A3-6CEF575A855C}" dt="2022-02-24T12:19:37.879" v="747" actId="207"/>
          <ac:spMkLst>
            <pc:docMk/>
            <pc:sldMk cId="2284113750" sldId="695"/>
            <ac:spMk id="2" creationId="{6B081CFA-B39C-453B-A9AE-E581E1D5ABD3}"/>
          </ac:spMkLst>
        </pc:spChg>
        <pc:spChg chg="mod">
          <ac:chgData name="Debora Bonucci" userId="bbf508d6-ef09-48f9-bf8a-7e290c405925" providerId="ADAL" clId="{54095662-5DC1-424A-A1A3-6CEF575A855C}" dt="2022-02-24T12:18:26.177" v="741" actId="20577"/>
          <ac:spMkLst>
            <pc:docMk/>
            <pc:sldMk cId="2284113750" sldId="695"/>
            <ac:spMk id="3" creationId="{CEDBA875-08DF-43C9-915B-783B11F38912}"/>
          </ac:spMkLst>
        </pc:spChg>
        <pc:picChg chg="add del mod">
          <ac:chgData name="Debora Bonucci" userId="bbf508d6-ef09-48f9-bf8a-7e290c405925" providerId="ADAL" clId="{54095662-5DC1-424A-A1A3-6CEF575A855C}" dt="2022-02-24T12:18:32.209" v="744" actId="478"/>
          <ac:picMkLst>
            <pc:docMk/>
            <pc:sldMk cId="2284113750" sldId="695"/>
            <ac:picMk id="5" creationId="{279D3B1A-5AD3-4301-81D0-DF2983662782}"/>
          </ac:picMkLst>
        </pc:picChg>
        <pc:picChg chg="add del mod">
          <ac:chgData name="Debora Bonucci" userId="bbf508d6-ef09-48f9-bf8a-7e290c405925" providerId="ADAL" clId="{54095662-5DC1-424A-A1A3-6CEF575A855C}" dt="2022-02-24T17:13:29.173" v="881" actId="21"/>
          <ac:picMkLst>
            <pc:docMk/>
            <pc:sldMk cId="2284113750" sldId="695"/>
            <ac:picMk id="5" creationId="{CE44B3D5-6BA5-4689-A847-1C94480141CD}"/>
          </ac:picMkLst>
        </pc:picChg>
      </pc:sldChg>
      <pc:sldChg chg="new del">
        <pc:chgData name="Debora Bonucci" userId="bbf508d6-ef09-48f9-bf8a-7e290c405925" providerId="ADAL" clId="{54095662-5DC1-424A-A1A3-6CEF575A855C}" dt="2022-02-24T11:09:59.442" v="338" actId="47"/>
        <pc:sldMkLst>
          <pc:docMk/>
          <pc:sldMk cId="3568156922" sldId="696"/>
        </pc:sldMkLst>
      </pc:sldChg>
      <pc:sldChg chg="modSp new mod modNotesTx">
        <pc:chgData name="Debora Bonucci" userId="bbf508d6-ef09-48f9-bf8a-7e290c405925" providerId="ADAL" clId="{54095662-5DC1-424A-A1A3-6CEF575A855C}" dt="2022-03-02T11:01:21.055" v="1108" actId="313"/>
        <pc:sldMkLst>
          <pc:docMk/>
          <pc:sldMk cId="3978533929" sldId="696"/>
        </pc:sldMkLst>
        <pc:spChg chg="mod">
          <ac:chgData name="Debora Bonucci" userId="bbf508d6-ef09-48f9-bf8a-7e290c405925" providerId="ADAL" clId="{54095662-5DC1-424A-A1A3-6CEF575A855C}" dt="2022-02-24T12:20:36.438" v="753" actId="207"/>
          <ac:spMkLst>
            <pc:docMk/>
            <pc:sldMk cId="3978533929" sldId="696"/>
            <ac:spMk id="2" creationId="{B8F61711-59BF-405F-B7D7-45BA3E18CB2D}"/>
          </ac:spMkLst>
        </pc:spChg>
        <pc:spChg chg="mod">
          <ac:chgData name="Debora Bonucci" userId="bbf508d6-ef09-48f9-bf8a-7e290c405925" providerId="ADAL" clId="{54095662-5DC1-424A-A1A3-6CEF575A855C}" dt="2022-02-28T09:34:44.790" v="914" actId="20577"/>
          <ac:spMkLst>
            <pc:docMk/>
            <pc:sldMk cId="3978533929" sldId="696"/>
            <ac:spMk id="3" creationId="{FDCF7D95-91BE-4FA9-A549-F0F97D41C0D1}"/>
          </ac:spMkLst>
        </pc:spChg>
      </pc:sldChg>
      <pc:sldChg chg="modSp new del mod">
        <pc:chgData name="Debora Bonucci" userId="bbf508d6-ef09-48f9-bf8a-7e290c405925" providerId="ADAL" clId="{54095662-5DC1-424A-A1A3-6CEF575A855C}" dt="2022-02-24T11:09:49.631" v="336" actId="47"/>
        <pc:sldMkLst>
          <pc:docMk/>
          <pc:sldMk cId="4268470592" sldId="696"/>
        </pc:sldMkLst>
        <pc:spChg chg="mod">
          <ac:chgData name="Debora Bonucci" userId="bbf508d6-ef09-48f9-bf8a-7e290c405925" providerId="ADAL" clId="{54095662-5DC1-424A-A1A3-6CEF575A855C}" dt="2022-02-24T11:09:14.697" v="335" actId="313"/>
          <ac:spMkLst>
            <pc:docMk/>
            <pc:sldMk cId="4268470592" sldId="696"/>
            <ac:spMk id="2" creationId="{2573AAB9-C4AF-4789-BA0C-CFEAA7027587}"/>
          </ac:spMkLst>
        </pc:spChg>
      </pc:sldChg>
      <pc:sldChg chg="modSp new mod modNotesTx">
        <pc:chgData name="Debora Bonucci" userId="bbf508d6-ef09-48f9-bf8a-7e290c405925" providerId="ADAL" clId="{54095662-5DC1-424A-A1A3-6CEF575A855C}" dt="2022-02-24T12:42:26.088" v="856" actId="13926"/>
        <pc:sldMkLst>
          <pc:docMk/>
          <pc:sldMk cId="688049886" sldId="697"/>
        </pc:sldMkLst>
        <pc:spChg chg="mod">
          <ac:chgData name="Debora Bonucci" userId="bbf508d6-ef09-48f9-bf8a-7e290c405925" providerId="ADAL" clId="{54095662-5DC1-424A-A1A3-6CEF575A855C}" dt="2022-02-24T12:20:27.133" v="752" actId="207"/>
          <ac:spMkLst>
            <pc:docMk/>
            <pc:sldMk cId="688049886" sldId="697"/>
            <ac:spMk id="2" creationId="{5EAEB45C-E1DA-4E86-93C0-45854D419F1F}"/>
          </ac:spMkLst>
        </pc:spChg>
        <pc:spChg chg="mod">
          <ac:chgData name="Debora Bonucci" userId="bbf508d6-ef09-48f9-bf8a-7e290c405925" providerId="ADAL" clId="{54095662-5DC1-424A-A1A3-6CEF575A855C}" dt="2022-02-24T12:42:26.088" v="856" actId="13926"/>
          <ac:spMkLst>
            <pc:docMk/>
            <pc:sldMk cId="688049886" sldId="697"/>
            <ac:spMk id="3" creationId="{B17C437E-BC27-4646-B70D-89EC4AD96034}"/>
          </ac:spMkLst>
        </pc:spChg>
      </pc:sldChg>
      <pc:sldChg chg="addSp delSp modSp new mod">
        <pc:chgData name="Debora Bonucci" userId="bbf508d6-ef09-48f9-bf8a-7e290c405925" providerId="ADAL" clId="{54095662-5DC1-424A-A1A3-6CEF575A855C}" dt="2022-02-24T17:14:48.055" v="912" actId="20577"/>
        <pc:sldMkLst>
          <pc:docMk/>
          <pc:sldMk cId="2039053253" sldId="698"/>
        </pc:sldMkLst>
        <pc:spChg chg="mod">
          <ac:chgData name="Debora Bonucci" userId="bbf508d6-ef09-48f9-bf8a-7e290c405925" providerId="ADAL" clId="{54095662-5DC1-424A-A1A3-6CEF575A855C}" dt="2022-02-24T17:14:48.055" v="912" actId="20577"/>
          <ac:spMkLst>
            <pc:docMk/>
            <pc:sldMk cId="2039053253" sldId="698"/>
            <ac:spMk id="2" creationId="{51AC91AC-1993-45EE-A54E-5B37F5AF0BCF}"/>
          </ac:spMkLst>
        </pc:spChg>
        <pc:spChg chg="del">
          <ac:chgData name="Debora Bonucci" userId="bbf508d6-ef09-48f9-bf8a-7e290c405925" providerId="ADAL" clId="{54095662-5DC1-424A-A1A3-6CEF575A855C}" dt="2022-02-24T17:14:22.536" v="904"/>
          <ac:spMkLst>
            <pc:docMk/>
            <pc:sldMk cId="2039053253" sldId="698"/>
            <ac:spMk id="3" creationId="{2E809195-19E2-4240-953B-07399C37E0B1}"/>
          </ac:spMkLst>
        </pc:spChg>
        <pc:picChg chg="add mod">
          <ac:chgData name="Debora Bonucci" userId="bbf508d6-ef09-48f9-bf8a-7e290c405925" providerId="ADAL" clId="{54095662-5DC1-424A-A1A3-6CEF575A855C}" dt="2022-02-24T17:14:31.050" v="907" actId="1076"/>
          <ac:picMkLst>
            <pc:docMk/>
            <pc:sldMk cId="2039053253" sldId="698"/>
            <ac:picMk id="4" creationId="{E609EC61-E560-4B49-AA55-2FFB11C27DF4}"/>
          </ac:picMkLst>
        </pc:picChg>
      </pc:sldChg>
    </pc:docChg>
  </pc:docChgLst>
  <pc:docChgLst>
    <pc:chgData name="Gregory Rose" userId="S::gregoryrose@redcross.org.uk::07ac2876-823d-4666-80ee-afd0401ecdcc" providerId="AD" clId="Web-{0F96C666-DEFF-2CD3-9BEF-EA8EFFB75068}"/>
    <pc:docChg chg="delSld modSld">
      <pc:chgData name="Gregory Rose" userId="S::gregoryrose@redcross.org.uk::07ac2876-823d-4666-80ee-afd0401ecdcc" providerId="AD" clId="Web-{0F96C666-DEFF-2CD3-9BEF-EA8EFFB75068}" dt="2022-02-25T10:19:21.719" v="213" actId="20577"/>
      <pc:docMkLst>
        <pc:docMk/>
      </pc:docMkLst>
      <pc:sldChg chg="delSp modSp">
        <pc:chgData name="Gregory Rose" userId="S::gregoryrose@redcross.org.uk::07ac2876-823d-4666-80ee-afd0401ecdcc" providerId="AD" clId="Web-{0F96C666-DEFF-2CD3-9BEF-EA8EFFB75068}" dt="2022-02-25T09:56:54.877" v="44" actId="1076"/>
        <pc:sldMkLst>
          <pc:docMk/>
          <pc:sldMk cId="2651968166" sldId="689"/>
        </pc:sldMkLst>
        <pc:picChg chg="mod">
          <ac:chgData name="Gregory Rose" userId="S::gregoryrose@redcross.org.uk::07ac2876-823d-4666-80ee-afd0401ecdcc" providerId="AD" clId="Web-{0F96C666-DEFF-2CD3-9BEF-EA8EFFB75068}" dt="2022-02-25T09:56:54.877" v="44" actId="1076"/>
          <ac:picMkLst>
            <pc:docMk/>
            <pc:sldMk cId="2651968166" sldId="689"/>
            <ac:picMk id="5" creationId="{A4CB28C0-FF0A-45ED-99EB-72C6A88F1143}"/>
          </ac:picMkLst>
        </pc:picChg>
        <pc:picChg chg="del">
          <ac:chgData name="Gregory Rose" userId="S::gregoryrose@redcross.org.uk::07ac2876-823d-4666-80ee-afd0401ecdcc" providerId="AD" clId="Web-{0F96C666-DEFF-2CD3-9BEF-EA8EFFB75068}" dt="2022-02-25T09:56:46.737" v="41"/>
          <ac:picMkLst>
            <pc:docMk/>
            <pc:sldMk cId="2651968166" sldId="689"/>
            <ac:picMk id="4098" creationId="{6D2E054B-B86B-44EA-839B-BBDC2BF56233}"/>
          </ac:picMkLst>
        </pc:picChg>
      </pc:sldChg>
      <pc:sldChg chg="modSp">
        <pc:chgData name="Gregory Rose" userId="S::gregoryrose@redcross.org.uk::07ac2876-823d-4666-80ee-afd0401ecdcc" providerId="AD" clId="Web-{0F96C666-DEFF-2CD3-9BEF-EA8EFFB75068}" dt="2022-02-25T10:17:23.683" v="165" actId="20577"/>
        <pc:sldMkLst>
          <pc:docMk/>
          <pc:sldMk cId="3743427348" sldId="690"/>
        </pc:sldMkLst>
        <pc:spChg chg="mod">
          <ac:chgData name="Gregory Rose" userId="S::gregoryrose@redcross.org.uk::07ac2876-823d-4666-80ee-afd0401ecdcc" providerId="AD" clId="Web-{0F96C666-DEFF-2CD3-9BEF-EA8EFFB75068}" dt="2022-02-25T10:17:23.683" v="165" actId="20577"/>
          <ac:spMkLst>
            <pc:docMk/>
            <pc:sldMk cId="3743427348" sldId="690"/>
            <ac:spMk id="3" creationId="{1E9A18F5-30C2-42AE-BF72-A752F10EAC59}"/>
          </ac:spMkLst>
        </pc:spChg>
      </pc:sldChg>
      <pc:sldChg chg="modSp">
        <pc:chgData name="Gregory Rose" userId="S::gregoryrose@redcross.org.uk::07ac2876-823d-4666-80ee-afd0401ecdcc" providerId="AD" clId="Web-{0F96C666-DEFF-2CD3-9BEF-EA8EFFB75068}" dt="2022-02-25T10:02:40.826" v="88" actId="20577"/>
        <pc:sldMkLst>
          <pc:docMk/>
          <pc:sldMk cId="3255797085" sldId="691"/>
        </pc:sldMkLst>
        <pc:spChg chg="mod">
          <ac:chgData name="Gregory Rose" userId="S::gregoryrose@redcross.org.uk::07ac2876-823d-4666-80ee-afd0401ecdcc" providerId="AD" clId="Web-{0F96C666-DEFF-2CD3-9BEF-EA8EFFB75068}" dt="2022-02-25T10:02:40.826" v="88" actId="20577"/>
          <ac:spMkLst>
            <pc:docMk/>
            <pc:sldMk cId="3255797085" sldId="691"/>
            <ac:spMk id="3" creationId="{1E9A18F5-30C2-42AE-BF72-A752F10EAC59}"/>
          </ac:spMkLst>
        </pc:spChg>
      </pc:sldChg>
      <pc:sldChg chg="modSp">
        <pc:chgData name="Gregory Rose" userId="S::gregoryrose@redcross.org.uk::07ac2876-823d-4666-80ee-afd0401ecdcc" providerId="AD" clId="Web-{0F96C666-DEFF-2CD3-9BEF-EA8EFFB75068}" dt="2022-02-25T09:54:19.184" v="17" actId="20577"/>
        <pc:sldMkLst>
          <pc:docMk/>
          <pc:sldMk cId="2082683417" sldId="693"/>
        </pc:sldMkLst>
        <pc:spChg chg="mod">
          <ac:chgData name="Gregory Rose" userId="S::gregoryrose@redcross.org.uk::07ac2876-823d-4666-80ee-afd0401ecdcc" providerId="AD" clId="Web-{0F96C666-DEFF-2CD3-9BEF-EA8EFFB75068}" dt="2022-02-25T09:54:19.184" v="17" actId="20577"/>
          <ac:spMkLst>
            <pc:docMk/>
            <pc:sldMk cId="2082683417" sldId="693"/>
            <ac:spMk id="3" creationId="{F63D0252-0E5C-43E9-8CB0-EA0D09667FCE}"/>
          </ac:spMkLst>
        </pc:spChg>
      </pc:sldChg>
      <pc:sldChg chg="modSp">
        <pc:chgData name="Gregory Rose" userId="S::gregoryrose@redcross.org.uk::07ac2876-823d-4666-80ee-afd0401ecdcc" providerId="AD" clId="Web-{0F96C666-DEFF-2CD3-9BEF-EA8EFFB75068}" dt="2022-02-25T09:55:17.264" v="36" actId="20577"/>
        <pc:sldMkLst>
          <pc:docMk/>
          <pc:sldMk cId="466103651" sldId="694"/>
        </pc:sldMkLst>
        <pc:spChg chg="mod">
          <ac:chgData name="Gregory Rose" userId="S::gregoryrose@redcross.org.uk::07ac2876-823d-4666-80ee-afd0401ecdcc" providerId="AD" clId="Web-{0F96C666-DEFF-2CD3-9BEF-EA8EFFB75068}" dt="2022-02-25T09:55:17.264" v="36" actId="20577"/>
          <ac:spMkLst>
            <pc:docMk/>
            <pc:sldMk cId="466103651" sldId="694"/>
            <ac:spMk id="3" creationId="{D381122B-6B71-4EB2-83BA-39D60C83C26F}"/>
          </ac:spMkLst>
        </pc:spChg>
      </pc:sldChg>
      <pc:sldChg chg="modSp">
        <pc:chgData name="Gregory Rose" userId="S::gregoryrose@redcross.org.uk::07ac2876-823d-4666-80ee-afd0401ecdcc" providerId="AD" clId="Web-{0F96C666-DEFF-2CD3-9BEF-EA8EFFB75068}" dt="2022-02-25T10:19:21.719" v="213" actId="20577"/>
        <pc:sldMkLst>
          <pc:docMk/>
          <pc:sldMk cId="3978533929" sldId="696"/>
        </pc:sldMkLst>
        <pc:spChg chg="mod">
          <ac:chgData name="Gregory Rose" userId="S::gregoryrose@redcross.org.uk::07ac2876-823d-4666-80ee-afd0401ecdcc" providerId="AD" clId="Web-{0F96C666-DEFF-2CD3-9BEF-EA8EFFB75068}" dt="2022-02-25T10:19:21.719" v="213" actId="20577"/>
          <ac:spMkLst>
            <pc:docMk/>
            <pc:sldMk cId="3978533929" sldId="696"/>
            <ac:spMk id="3" creationId="{FDCF7D95-91BE-4FA9-A549-F0F97D41C0D1}"/>
          </ac:spMkLst>
        </pc:spChg>
      </pc:sldChg>
      <pc:sldChg chg="modSp del">
        <pc:chgData name="Gregory Rose" userId="S::gregoryrose@redcross.org.uk::07ac2876-823d-4666-80ee-afd0401ecdcc" providerId="AD" clId="Web-{0F96C666-DEFF-2CD3-9BEF-EA8EFFB75068}" dt="2022-02-25T10:17:28.058" v="166"/>
        <pc:sldMkLst>
          <pc:docMk/>
          <pc:sldMk cId="688049886" sldId="697"/>
        </pc:sldMkLst>
        <pc:spChg chg="mod">
          <ac:chgData name="Gregory Rose" userId="S::gregoryrose@redcross.org.uk::07ac2876-823d-4666-80ee-afd0401ecdcc" providerId="AD" clId="Web-{0F96C666-DEFF-2CD3-9BEF-EA8EFFB75068}" dt="2022-02-25T10:16:37.354" v="142"/>
          <ac:spMkLst>
            <pc:docMk/>
            <pc:sldMk cId="688049886" sldId="697"/>
            <ac:spMk id="3" creationId="{B17C437E-BC27-4646-B70D-89EC4AD96034}"/>
          </ac:spMkLst>
        </pc:spChg>
      </pc:sldChg>
      <pc:sldChg chg="modSp">
        <pc:chgData name="Gregory Rose" userId="S::gregoryrose@redcross.org.uk::07ac2876-823d-4666-80ee-afd0401ecdcc" providerId="AD" clId="Web-{0F96C666-DEFF-2CD3-9BEF-EA8EFFB75068}" dt="2022-02-25T09:56:16.907" v="40" actId="1076"/>
        <pc:sldMkLst>
          <pc:docMk/>
          <pc:sldMk cId="2039053253" sldId="698"/>
        </pc:sldMkLst>
        <pc:picChg chg="mod">
          <ac:chgData name="Gregory Rose" userId="S::gregoryrose@redcross.org.uk::07ac2876-823d-4666-80ee-afd0401ecdcc" providerId="AD" clId="Web-{0F96C666-DEFF-2CD3-9BEF-EA8EFFB75068}" dt="2022-02-25T09:56:16.907" v="40" actId="1076"/>
          <ac:picMkLst>
            <pc:docMk/>
            <pc:sldMk cId="2039053253" sldId="698"/>
            <ac:picMk id="4" creationId="{E609EC61-E560-4B49-AA55-2FFB11C27DF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D59613F4-6744-2345-BD04-DDE420A313B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59" tIns="47780" rIns="95559" bIns="47780" numCol="1" anchor="t" anchorCtr="0" compatLnSpc="1">
            <a:prstTxWarp prst="textNoShape">
              <a:avLst/>
            </a:prstTxWarp>
          </a:bodyPr>
          <a:lstStyle>
            <a:lvl1pPr defTabSz="955767">
              <a:defRPr sz="13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17A0325D-697B-F147-A505-C8FA54F4A10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59" tIns="47780" rIns="95559" bIns="47780" numCol="1" anchor="t" anchorCtr="0" compatLnSpc="1">
            <a:prstTxWarp prst="textNoShape">
              <a:avLst/>
            </a:prstTxWarp>
          </a:bodyPr>
          <a:lstStyle>
            <a:lvl1pPr algn="r" defTabSz="955767">
              <a:defRPr sz="13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>
            <a:extLst>
              <a:ext uri="{FF2B5EF4-FFF2-40B4-BE49-F238E27FC236}">
                <a16:creationId xmlns:a16="http://schemas.microsoft.com/office/drawing/2014/main" id="{D585F750-7091-1749-A728-028BFF0788E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3075"/>
            <a:ext cx="2946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59" tIns="47780" rIns="95559" bIns="47780" numCol="1" anchor="b" anchorCtr="0" compatLnSpc="1">
            <a:prstTxWarp prst="textNoShape">
              <a:avLst/>
            </a:prstTxWarp>
          </a:bodyPr>
          <a:lstStyle>
            <a:lvl1pPr defTabSz="955767">
              <a:defRPr sz="13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3" name="Rectangle 5">
            <a:extLst>
              <a:ext uri="{FF2B5EF4-FFF2-40B4-BE49-F238E27FC236}">
                <a16:creationId xmlns:a16="http://schemas.microsoft.com/office/drawing/2014/main" id="{C9882042-6D3C-6E49-975F-E657CFDDC0F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63075"/>
            <a:ext cx="2946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59" tIns="47780" rIns="95559" bIns="4778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/>
            </a:lvl1pPr>
          </a:lstStyle>
          <a:p>
            <a:pPr>
              <a:defRPr/>
            </a:pPr>
            <a:fld id="{B00495AC-3446-1C47-AD05-56FB570757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8B7BC510-314C-8F42-B7D0-FDB08379AC6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59" tIns="47780" rIns="95559" bIns="47780" numCol="1" anchor="t" anchorCtr="0" compatLnSpc="1">
            <a:prstTxWarp prst="textNoShape">
              <a:avLst/>
            </a:prstTxWarp>
          </a:bodyPr>
          <a:lstStyle>
            <a:lvl1pPr defTabSz="955767">
              <a:defRPr sz="13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4B1F4750-243C-1842-BB37-14E57D78F1A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59" tIns="47780" rIns="95559" bIns="47780" numCol="1" anchor="t" anchorCtr="0" compatLnSpc="1">
            <a:prstTxWarp prst="textNoShape">
              <a:avLst/>
            </a:prstTxWarp>
          </a:bodyPr>
          <a:lstStyle>
            <a:lvl1pPr algn="r" defTabSz="955767">
              <a:defRPr sz="13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92B40C68-C058-6441-A6C8-7D0BA950CE4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5038" y="739775"/>
            <a:ext cx="4927600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/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C194BF8F-2A94-1F43-A7EE-C252CA96BB2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1538"/>
            <a:ext cx="4984750" cy="443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59" tIns="47780" rIns="95559" bIns="477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A8BC218D-46CE-E84E-A6B3-BEE1748A76C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3075"/>
            <a:ext cx="2946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59" tIns="47780" rIns="95559" bIns="47780" numCol="1" anchor="b" anchorCtr="0" compatLnSpc="1">
            <a:prstTxWarp prst="textNoShape">
              <a:avLst/>
            </a:prstTxWarp>
          </a:bodyPr>
          <a:lstStyle>
            <a:lvl1pPr defTabSz="955767">
              <a:defRPr sz="13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08DD4EC4-4CB4-6942-AF89-DAB634827A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63075"/>
            <a:ext cx="2946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59" tIns="47780" rIns="95559" bIns="4778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/>
            </a:lvl1pPr>
          </a:lstStyle>
          <a:p>
            <a:pPr>
              <a:defRPr/>
            </a:pPr>
            <a:fld id="{83F12924-E200-AD45-B2C3-F2186AF8B1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78846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Calibri" pitchFamily="34"/>
                <a:cs typeface="Times New Roman" pitchFamily="18"/>
              </a:rPr>
              <a:t>Step 9: Replace lid, add gauze and lock firmly to reduce risk to children. </a:t>
            </a:r>
            <a:r>
              <a:rPr lang="en-GB" sz="1200" i="1" dirty="0">
                <a:latin typeface="Calibri" pitchFamily="34"/>
                <a:cs typeface="Times New Roman" pitchFamily="18"/>
              </a:rPr>
              <a:t>(Remember chlorine burns)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Calibri" pitchFamily="34"/>
                <a:cs typeface="Times New Roman" pitchFamily="18"/>
              </a:rPr>
              <a:t>Step 10: Zimba is now ready to use. </a:t>
            </a:r>
            <a:r>
              <a:rPr lang="en-GB" sz="1200" b="1">
                <a:latin typeface="Calibri" pitchFamily="34"/>
                <a:cs typeface="Times New Roman" pitchFamily="18"/>
              </a:rPr>
              <a:t>Test treated water for residual chlorine after 30 minutes. </a:t>
            </a:r>
            <a:endParaRPr lang="en-GB" sz="1200">
              <a:latin typeface="Calibri" pitchFamily="34"/>
              <a:cs typeface="Times New Roman" pitchFamily="1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dirty="0">
              <a:latin typeface="Calibri" pitchFamily="34"/>
              <a:cs typeface="Times New Roman" pitchFamily="18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9236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65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Zimba adds a pre-set volume of chlorine per batch of water that is pumped in, through an automatic siphon. </a:t>
            </a:r>
          </a:p>
          <a:p>
            <a:r>
              <a:rPr lang="en-GB" dirty="0"/>
              <a:t>It dispenses a dose between </a:t>
            </a:r>
            <a:r>
              <a:rPr lang="en-GB" b="1" dirty="0"/>
              <a:t>2.5 to 6.0 mL of NaOCl solution </a:t>
            </a:r>
            <a:r>
              <a:rPr lang="en-GB" dirty="0"/>
              <a:t>into the siphon tank every L-batch of (approximately 12 L) water that flows through the device. </a:t>
            </a:r>
          </a:p>
          <a:p>
            <a:r>
              <a:rPr lang="en-GB" dirty="0"/>
              <a:t>SL use WATA device</a:t>
            </a:r>
          </a:p>
          <a:p>
            <a:r>
              <a:rPr lang="en-GB" dirty="0"/>
              <a:t>Kenya use MSR chlorine 0.8%</a:t>
            </a:r>
          </a:p>
          <a:p>
            <a:r>
              <a:rPr lang="en-GB" dirty="0"/>
              <a:t>Recommend to buy locally produced chlorine (liquid bleach that can be found in the market) </a:t>
            </a:r>
            <a:r>
              <a:rPr lang="en-GB" sz="1200" b="1" dirty="0">
                <a:latin typeface="+mn-lt"/>
                <a:ea typeface="ＭＳ Ｐゴシック"/>
              </a:rPr>
              <a:t>0.5% chlorine solution </a:t>
            </a:r>
            <a:r>
              <a:rPr lang="en-GB" sz="1200" b="0" dirty="0">
                <a:latin typeface="+mn-lt"/>
                <a:ea typeface="ＭＳ Ｐゴシック"/>
              </a:rPr>
              <a:t>up to 0.7 or 0.8 is fine. </a:t>
            </a:r>
            <a:endParaRPr lang="en-GB" b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10970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Issues/ challenges with installation/ use – 30’</a:t>
            </a:r>
          </a:p>
          <a:p>
            <a:r>
              <a:rPr lang="en-GB" dirty="0"/>
              <a:t>Dosage – different water quality. Those who install would also need to test the water.</a:t>
            </a:r>
          </a:p>
          <a:p>
            <a:r>
              <a:rPr lang="en-GB" dirty="0"/>
              <a:t>Taste and smell of chlorinated water not always liked by communities. Managing strategies – start with very low dose and increase gradually, week by week (Suprio to demonstrate use of chlorine </a:t>
            </a:r>
            <a:r>
              <a:rPr lang="en-GB" dirty="0" err="1"/>
              <a:t>doser</a:t>
            </a:r>
            <a:r>
              <a:rPr lang="en-GB" dirty="0"/>
              <a:t>)</a:t>
            </a:r>
          </a:p>
          <a:p>
            <a:r>
              <a:rPr lang="en-GB" dirty="0"/>
              <a:t>Available chlorine solution (before training, make sure that this is purchased) &gt; 4%, to be diluted to 0.5% or 1%</a:t>
            </a:r>
          </a:p>
          <a:p>
            <a:r>
              <a:rPr lang="en-GB" dirty="0"/>
              <a:t>Discuss chlorine making devices, to produce chloring (SL &gt; needs stabiliser solution). Suggest that concentrated liquid chlorine (bleach) is purchased and stored, and MSR/ WATA are kept for emergency use. Investigate what types of bleach is available on the market and choose best fit.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82371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Method to stabilize the chlorine solution: Stabilizer provided by WATA </a:t>
            </a:r>
            <a:r>
              <a:rPr lang="en-GB" b="1" i="0" dirty="0" err="1">
                <a:solidFill>
                  <a:srgbClr val="FFFFFF"/>
                </a:solidFill>
                <a:effectLst/>
                <a:latin typeface="Helvetica" panose="020B0604020202020204" pitchFamily="34" charset="0"/>
              </a:rPr>
              <a:t>WataStab</a:t>
            </a:r>
            <a:r>
              <a:rPr lang="en-GB" b="1" i="0" dirty="0">
                <a:solidFill>
                  <a:srgbClr val="FFFFFF"/>
                </a:solidFill>
                <a:effectLst/>
                <a:latin typeface="Helvetica" panose="020B0604020202020204" pitchFamily="34" charset="0"/>
              </a:rPr>
              <a:t>™</a:t>
            </a:r>
          </a:p>
          <a:p>
            <a:pPr algn="l" fontAlgn="base"/>
            <a:r>
              <a:rPr lang="en-GB" b="1" i="0" dirty="0">
                <a:solidFill>
                  <a:srgbClr val="FFFFFF"/>
                </a:solidFill>
                <a:effectLst/>
                <a:latin typeface="inherit"/>
              </a:rPr>
              <a:t>Description: </a:t>
            </a:r>
            <a:r>
              <a:rPr lang="en-GB" b="0" i="0" dirty="0">
                <a:solidFill>
                  <a:srgbClr val="FFFFFF"/>
                </a:solidFill>
                <a:effectLst/>
                <a:latin typeface="Helvetica" panose="020B0604020202020204" pitchFamily="34" charset="0"/>
              </a:rPr>
              <a:t>The </a:t>
            </a:r>
            <a:r>
              <a:rPr lang="en-GB" b="0" i="0" dirty="0" err="1">
                <a:solidFill>
                  <a:srgbClr val="FFFFFF"/>
                </a:solidFill>
                <a:effectLst/>
                <a:latin typeface="Helvetica" panose="020B0604020202020204" pitchFamily="34" charset="0"/>
              </a:rPr>
              <a:t>WataStab</a:t>
            </a:r>
            <a:r>
              <a:rPr lang="en-GB" b="0" i="0" dirty="0">
                <a:solidFill>
                  <a:srgbClr val="FFFFFF"/>
                </a:solidFill>
                <a:effectLst/>
                <a:latin typeface="Helvetica" panose="020B0604020202020204" pitchFamily="34" charset="0"/>
              </a:rPr>
              <a:t>™ ensures a minimum of 3 months stabilization of your sodium hypochlorite solution.</a:t>
            </a:r>
          </a:p>
          <a:p>
            <a:pPr algn="l" fontAlgn="base"/>
            <a:r>
              <a:rPr lang="en-GB" b="0" i="0" dirty="0">
                <a:solidFill>
                  <a:srgbClr val="FFFFFF"/>
                </a:solidFill>
                <a:effectLst/>
                <a:latin typeface="Helvetica" panose="020B0604020202020204" pitchFamily="34" charset="0"/>
              </a:rPr>
              <a:t>This ready-to-use kit can stabilize up to 1 000 L of sodium hypochlorite without any additional consumable. You will then be able to find this consumable in any local shop. Link: https://watatechnology.com/en/products-and-services/</a:t>
            </a:r>
            <a:endParaRPr lang="en-GB" dirty="0"/>
          </a:p>
          <a:p>
            <a:endParaRPr lang="en-GB" dirty="0"/>
          </a:p>
          <a:p>
            <a:r>
              <a:rPr lang="en-GB" dirty="0"/>
              <a:t>http://zimbawater.com/technology/chlorine/</a:t>
            </a:r>
          </a:p>
          <a:p>
            <a:endParaRPr lang="en-GB" dirty="0"/>
          </a:p>
          <a:p>
            <a:r>
              <a:rPr lang="en-GB" b="1" dirty="0"/>
              <a:t>Dilution ratio</a:t>
            </a:r>
          </a:p>
          <a:p>
            <a:r>
              <a:rPr lang="en-GB" dirty="0"/>
              <a:t>Let's try with the dilution they have, if the dilution is too high suggest how to dilute. From 4 to 1 part: three part of water and one part of chlorine. If they have 0.8 check if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81440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9941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Calibri" pitchFamily="34"/>
                <a:cs typeface="Times New Roman" pitchFamily="18"/>
              </a:rPr>
              <a:t>Step 1</a:t>
            </a:r>
            <a:r>
              <a:rPr lang="en-GB" sz="1200" dirty="0">
                <a:latin typeface="Calibri" pitchFamily="34"/>
                <a:cs typeface="Times New Roman" pitchFamily="18"/>
              </a:rPr>
              <a:t>: Gently unpack the device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Calibri" pitchFamily="34"/>
                <a:cs typeface="Times New Roman" pitchFamily="18"/>
              </a:rPr>
              <a:t>Step 2</a:t>
            </a:r>
            <a:r>
              <a:rPr lang="en-GB" sz="1200" dirty="0">
                <a:latin typeface="Calibri" pitchFamily="34"/>
                <a:cs typeface="Times New Roman" pitchFamily="18"/>
              </a:rPr>
              <a:t>: Remove the packing tape and unlock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dirty="0">
              <a:latin typeface="Calibri" pitchFamily="34"/>
              <a:cs typeface="Times New Roman" pitchFamily="18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3561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latin typeface="Calibri" pitchFamily="34"/>
                <a:cs typeface="Times New Roman" pitchFamily="18"/>
              </a:rPr>
              <a:t>Step 3: Remove chlorine chamber and siphon carefully </a:t>
            </a:r>
            <a:r>
              <a:rPr lang="en-GB" sz="1200" i="1" dirty="0">
                <a:latin typeface="Calibri" pitchFamily="34"/>
                <a:cs typeface="Times New Roman" pitchFamily="18"/>
              </a:rPr>
              <a:t>(Do not lift the siphon by bell, lift only by sidewall)</a:t>
            </a:r>
            <a:endParaRPr lang="en-GB" sz="1200" dirty="0">
              <a:latin typeface="Calibri" pitchFamily="34"/>
              <a:cs typeface="Times New Roman" pitchFamily="18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5733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Calibri" pitchFamily="34"/>
                <a:cs typeface="Times New Roman" pitchFamily="18"/>
              </a:rPr>
              <a:t>Step 4: Use plumber tape to seal and attach tap and stopper to Zimba housing </a:t>
            </a:r>
            <a:r>
              <a:rPr lang="en-GB" sz="1200" i="1" dirty="0">
                <a:latin typeface="Calibri" pitchFamily="34"/>
                <a:cs typeface="Times New Roman" pitchFamily="18"/>
              </a:rPr>
              <a:t>(two people required)</a:t>
            </a:r>
            <a:endParaRPr lang="en-GB" sz="1200" dirty="0">
              <a:latin typeface="Calibri" pitchFamily="34"/>
              <a:cs typeface="Times New Roman" pitchFamily="18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5788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Calibri" pitchFamily="34"/>
                <a:cs typeface="Times New Roman" pitchFamily="18"/>
              </a:rPr>
              <a:t>Step 5: Prime siphon by filling with water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3605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>
                <a:latin typeface="Calibri" pitchFamily="34"/>
                <a:cs typeface="Times New Roman" pitchFamily="18"/>
              </a:rPr>
              <a:t>Step 6: Reinsert siphon and chlorine chamber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>
                <a:latin typeface="Calibri" pitchFamily="34"/>
                <a:cs typeface="Times New Roman" pitchFamily="18"/>
              </a:rPr>
              <a:t>Step 7: Add chlorine, do not overfill </a:t>
            </a:r>
            <a:r>
              <a:rPr lang="en-GB" i="1" dirty="0">
                <a:latin typeface="Calibri" pitchFamily="34"/>
                <a:cs typeface="Times New Roman" pitchFamily="18"/>
              </a:rPr>
              <a:t>(Use gloves and eye protection when using real chlorine)</a:t>
            </a:r>
            <a:endParaRPr lang="en-GB" dirty="0">
              <a:latin typeface="Calibri" pitchFamily="34"/>
              <a:cs typeface="Times New Roman" pitchFamily="1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latin typeface="Calibri" pitchFamily="34"/>
              <a:cs typeface="Times New Roman" pitchFamily="18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1701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25993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>
                <a:latin typeface="Calibri" pitchFamily="34"/>
                <a:cs typeface="Times New Roman" pitchFamily="18"/>
              </a:rPr>
              <a:t>Step 8: Start with lowest setting and adjust dose upward for optimal level to achieve residual chlorine.</a:t>
            </a:r>
          </a:p>
          <a:p>
            <a:r>
              <a:rPr lang="en-GB" dirty="0"/>
              <a:t>Zimba adds a pre-set volume of chlorine per batch of water that is pumped in, through an automatic siphon. </a:t>
            </a:r>
          </a:p>
          <a:p>
            <a:r>
              <a:rPr lang="en-GB" dirty="0"/>
              <a:t>It dispenses a dose between </a:t>
            </a:r>
            <a:r>
              <a:rPr lang="en-GB" b="1" dirty="0"/>
              <a:t>2.5 to 6.0 mL of NaOCl solution </a:t>
            </a:r>
            <a:r>
              <a:rPr lang="en-GB" dirty="0"/>
              <a:t>into the siphon tank every L-batch of (approximately 12 L) water that flows through the device.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latin typeface="Calibri" pitchFamily="34"/>
              <a:cs typeface="Times New Roman" pitchFamily="18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83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F12924-E200-AD45-B2C3-F2186AF8B1C3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350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4198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buClr>
                <a:srgbClr val="EF1829"/>
              </a:buClr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93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38661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386610"/>
          </a:xfrm>
        </p:spPr>
        <p:txBody>
          <a:bodyPr vert="eaVert"/>
          <a:lstStyle>
            <a:lvl1pPr>
              <a:buClr>
                <a:srgbClr val="EF1829"/>
              </a:buClr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4274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EF1829"/>
              </a:buClr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9266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254348"/>
          </a:xfrm>
        </p:spPr>
        <p:txBody>
          <a:bodyPr anchor="t"/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7345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061048"/>
          </a:xfrm>
        </p:spPr>
        <p:txBody>
          <a:bodyPr/>
          <a:lstStyle>
            <a:lvl1pPr>
              <a:buClr>
                <a:srgbClr val="EF1829"/>
              </a:buCl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1484785"/>
            <a:ext cx="4038600" cy="4176464"/>
          </a:xfrm>
        </p:spPr>
        <p:txBody>
          <a:bodyPr/>
          <a:lstStyle>
            <a:lvl1pPr>
              <a:buClr>
                <a:srgbClr val="EF1829"/>
              </a:buCl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7413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486373"/>
          </a:xfrm>
        </p:spPr>
        <p:txBody>
          <a:bodyPr/>
          <a:lstStyle>
            <a:lvl1pPr>
              <a:buClr>
                <a:srgbClr val="EF1829"/>
              </a:buCl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486373"/>
          </a:xfrm>
        </p:spPr>
        <p:txBody>
          <a:bodyPr/>
          <a:lstStyle>
            <a:lvl1pPr>
              <a:buClr>
                <a:srgbClr val="EF1829"/>
              </a:buCl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7769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946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147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388198"/>
          </a:xfrm>
        </p:spPr>
        <p:txBody>
          <a:bodyPr/>
          <a:lstStyle>
            <a:lvl1pPr>
              <a:buClr>
                <a:srgbClr val="EF1829"/>
              </a:buCl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22614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5756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29391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2633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POWERPOINT_EMPTY_SLIDEMASTER.jpg">
            <a:extLst>
              <a:ext uri="{FF2B5EF4-FFF2-40B4-BE49-F238E27FC236}">
                <a16:creationId xmlns:a16="http://schemas.microsoft.com/office/drawing/2014/main" id="{D12C84E0-9A61-E54E-8FFA-2BDCADACCF3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80523C3-0AD6-004A-89A6-5437E1AAF9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8B6B6499-2BF7-B548-AC05-4409994CB0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06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Geneva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&gt;"/>
        <a:defRPr sz="3200">
          <a:solidFill>
            <a:schemeClr val="tx1"/>
          </a:solidFill>
          <a:latin typeface="+mn-lt"/>
          <a:ea typeface="Geneva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ho.int/water_sanitation_health/hygiene/emergencies/fs2_30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zimbawater.com/technology/chlorine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qBw94tV8uQQ?feature=oembe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8496E857-1E01-4164-8B71-CCD5AD20A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3" y="-16940"/>
            <a:ext cx="9169679" cy="6113120"/>
          </a:xfrm>
          <a:prstGeom prst="rect">
            <a:avLst/>
          </a:prstGeom>
        </p:spPr>
      </p:pic>
      <p:grpSp>
        <p:nvGrpSpPr>
          <p:cNvPr id="6148" name="Group 14">
            <a:extLst>
              <a:ext uri="{FF2B5EF4-FFF2-40B4-BE49-F238E27FC236}">
                <a16:creationId xmlns:a16="http://schemas.microsoft.com/office/drawing/2014/main" id="{E89E1308-3590-664C-817F-92D61B5318DD}"/>
              </a:ext>
            </a:extLst>
          </p:cNvPr>
          <p:cNvGrpSpPr>
            <a:grpSpLocks/>
          </p:cNvGrpSpPr>
          <p:nvPr/>
        </p:nvGrpSpPr>
        <p:grpSpPr bwMode="auto">
          <a:xfrm>
            <a:off x="0" y="6070600"/>
            <a:ext cx="9144000" cy="787400"/>
            <a:chOff x="152400" y="5918015"/>
            <a:chExt cx="8839200" cy="787585"/>
          </a:xfrm>
        </p:grpSpPr>
        <p:sp>
          <p:nvSpPr>
            <p:cNvPr id="6149" name="Rectangle 4">
              <a:extLst>
                <a:ext uri="{FF2B5EF4-FFF2-40B4-BE49-F238E27FC236}">
                  <a16:creationId xmlns:a16="http://schemas.microsoft.com/office/drawing/2014/main" id="{2A05E67A-EDF8-5B4D-A85C-3CFE87BED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" y="5918015"/>
              <a:ext cx="8839200" cy="787585"/>
            </a:xfrm>
            <a:prstGeom prst="rect">
              <a:avLst/>
            </a:prstGeom>
            <a:solidFill>
              <a:srgbClr val="DB0000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 marL="342900" indent="-34290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&gt;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Geneva" panose="020B05030304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ClrTx/>
                <a:buFontTx/>
                <a:buChar char="•"/>
              </a:pPr>
              <a:endParaRPr lang="pl-PL" altLang="pl-PL">
                <a:ea typeface="ＭＳ Ｐゴシック" panose="020B0600070205080204" pitchFamily="34" charset="-128"/>
              </a:endParaRPr>
            </a:p>
          </p:txBody>
        </p:sp>
        <p:sp>
          <p:nvSpPr>
            <p:cNvPr id="6150" name="TextBox 5">
              <a:extLst>
                <a:ext uri="{FF2B5EF4-FFF2-40B4-BE49-F238E27FC236}">
                  <a16:creationId xmlns:a16="http://schemas.microsoft.com/office/drawing/2014/main" id="{54CB3066-07E9-BA4F-9E74-912D885720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800" y="6106972"/>
              <a:ext cx="3124200" cy="369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&gt;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Geneva" panose="020B05030304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pl-PL" sz="1200" b="1" dirty="0">
                  <a:solidFill>
                    <a:srgbClr val="551C15"/>
                  </a:solidFill>
                  <a:latin typeface="Arial Rounded MT Bold" panose="020F0704030504030204" pitchFamily="34" charset="77"/>
                  <a:ea typeface="ＭＳ Ｐゴシック" panose="020B0600070205080204" pitchFamily="34" charset="-128"/>
                </a:rPr>
                <a:t>www.ifrc.org</a:t>
              </a:r>
            </a:p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pl-PL" sz="1200" b="1" dirty="0">
                  <a:solidFill>
                    <a:schemeClr val="bg1"/>
                  </a:solidFill>
                  <a:latin typeface="Arial Rounded MT Bold" panose="020F0704030504030204" pitchFamily="34" charset="77"/>
                  <a:ea typeface="ＭＳ Ｐゴシック" panose="020B0600070205080204" pitchFamily="34" charset="-128"/>
                </a:rPr>
                <a:t>Saving lives, changing minds.</a:t>
              </a:r>
              <a:endParaRPr lang="en-US" altLang="pl-PL" sz="1200" dirty="0">
                <a:solidFill>
                  <a:schemeClr val="bg1"/>
                </a:solidFill>
                <a:latin typeface="Arial Rounded MT Bold" panose="020F0704030504030204" pitchFamily="34" charset="77"/>
                <a:ea typeface="ＭＳ Ｐゴシック" panose="020B0600070205080204" pitchFamily="34" charset="-128"/>
              </a:endParaRPr>
            </a:p>
          </p:txBody>
        </p:sp>
        <p:pic>
          <p:nvPicPr>
            <p:cNvPr id="6151" name="Picture 14" descr="IFRC_logo_EN.gif">
              <a:extLst>
                <a:ext uri="{FF2B5EF4-FFF2-40B4-BE49-F238E27FC236}">
                  <a16:creationId xmlns:a16="http://schemas.microsoft.com/office/drawing/2014/main" id="{275435E0-F395-6741-8623-5E40A9F3E9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3869" y="6172201"/>
              <a:ext cx="3225331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91504A5-608B-404F-84AF-D8D3715941CC}"/>
              </a:ext>
            </a:extLst>
          </p:cNvPr>
          <p:cNvSpPr txBox="1"/>
          <p:nvPr/>
        </p:nvSpPr>
        <p:spPr>
          <a:xfrm>
            <a:off x="4932040" y="5124113"/>
            <a:ext cx="3406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chemeClr val="bg1"/>
                </a:solidFill>
              </a:rPr>
              <a:t>Suprio Das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D996525-7EBE-4DAD-961C-F8DE55647B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8742"/>
            <a:ext cx="3528392" cy="54520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Reassembly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58B33B-BC7F-4123-AB38-145DF40657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22" y="1311233"/>
            <a:ext cx="6865556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573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Filling chlorine chamber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621F02-2909-45F9-B9A3-556860FFE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40768"/>
            <a:ext cx="7275602" cy="506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742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Adjusting the dose to minimum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908A1B-691C-445B-8ED5-98F8387AEC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68760"/>
            <a:ext cx="7272808" cy="537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118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Securing the chlorine chamber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83F34B-70E1-4FC2-B909-5685C1B58C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8127067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756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Lock then ready for use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33FD97-E22E-4EF3-ADA8-AE1BCC7C83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40768"/>
            <a:ext cx="6675824" cy="503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89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Lock then ready for use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9A18F5-30C2-42AE-BF72-A752F10EAC59}"/>
              </a:ext>
            </a:extLst>
          </p:cNvPr>
          <p:cNvSpPr txBox="1"/>
          <p:nvPr/>
        </p:nvSpPr>
        <p:spPr bwMode="auto">
          <a:xfrm>
            <a:off x="457200" y="1600201"/>
            <a:ext cx="5338936" cy="40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dirty="0">
                <a:latin typeface="+mn-lt"/>
              </a:rPr>
              <a:t>Weight of the each Zimba unit without chlorine solution is 10 kg.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dirty="0">
                <a:latin typeface="+mn-lt"/>
              </a:rPr>
              <a:t>Capacity of chlorine tank is </a:t>
            </a:r>
            <a:r>
              <a:rPr lang="en-GB" sz="2100" b="1" dirty="0">
                <a:latin typeface="+mn-lt"/>
              </a:rPr>
              <a:t>3 litre</a:t>
            </a:r>
            <a:r>
              <a:rPr lang="en-GB" sz="2100" dirty="0">
                <a:latin typeface="+mn-lt"/>
              </a:rPr>
              <a:t>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dirty="0">
                <a:latin typeface="+mn-lt"/>
              </a:rPr>
              <a:t>Flush volume is approximately </a:t>
            </a:r>
            <a:r>
              <a:rPr lang="en-GB" sz="2100" b="1" dirty="0">
                <a:latin typeface="+mn-lt"/>
              </a:rPr>
              <a:t>12 litre</a:t>
            </a:r>
            <a:r>
              <a:rPr lang="en-GB" sz="2100" dirty="0">
                <a:latin typeface="+mn-lt"/>
              </a:rPr>
              <a:t>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dirty="0">
                <a:latin typeface="+mn-lt"/>
              </a:rPr>
              <a:t>Average flushing speed is </a:t>
            </a:r>
            <a:r>
              <a:rPr lang="en-GB" sz="2100" b="1" dirty="0">
                <a:highlight>
                  <a:srgbClr val="FFFF00"/>
                </a:highlight>
                <a:latin typeface="+mn-lt"/>
              </a:rPr>
              <a:t>55</a:t>
            </a:r>
            <a:r>
              <a:rPr lang="en-GB" sz="2100" b="1" dirty="0">
                <a:latin typeface="+mn-lt"/>
              </a:rPr>
              <a:t> litre per minute</a:t>
            </a:r>
            <a:r>
              <a:rPr lang="en-GB" sz="2100" dirty="0">
                <a:latin typeface="+mn-lt"/>
              </a:rPr>
              <a:t>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dirty="0">
                <a:latin typeface="+mn-lt"/>
              </a:rPr>
              <a:t>Dose volume is variable between </a:t>
            </a:r>
            <a:r>
              <a:rPr lang="en-GB" sz="2100" b="1" dirty="0">
                <a:latin typeface="+mn-lt"/>
              </a:rPr>
              <a:t>2.5 ml and 6.0 ml</a:t>
            </a:r>
            <a:r>
              <a:rPr lang="en-GB" sz="2100" dirty="0">
                <a:latin typeface="+mn-lt"/>
              </a:rPr>
              <a:t>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dirty="0">
                <a:latin typeface="+mn-lt"/>
              </a:rPr>
              <a:t>Except for the food grade fiberglass outer casing, all other components are made of recyclable Polypropylene.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dirty="0">
                <a:latin typeface="+mn-lt"/>
              </a:rPr>
              <a:t>All metallic nuts and bolts are of Stainless Steel.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GB" sz="2100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0A20B5-5765-46B9-A1E6-1B7BF9BC6E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916832"/>
            <a:ext cx="3147780" cy="36724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98989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Precautions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9A18F5-30C2-42AE-BF72-A752F10EAC59}"/>
              </a:ext>
            </a:extLst>
          </p:cNvPr>
          <p:cNvSpPr txBox="1"/>
          <p:nvPr/>
        </p:nvSpPr>
        <p:spPr bwMode="auto">
          <a:xfrm>
            <a:off x="457200" y="1600201"/>
            <a:ext cx="5338936" cy="40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dirty="0">
                <a:latin typeface="+mn-lt"/>
              </a:rPr>
              <a:t>Make sure the blue cap screws on well after dose adjustment to make an air-tight seal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dirty="0">
                <a:latin typeface="+mn-lt"/>
              </a:rPr>
              <a:t>The Zimba unit (or the stand) should be places in a flat level place. Tilting may result in malfunction of the device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b="1" dirty="0">
                <a:latin typeface="+mn-lt"/>
              </a:rPr>
              <a:t>Avoid spilling </a:t>
            </a:r>
            <a:r>
              <a:rPr lang="en-GB" sz="2100" dirty="0">
                <a:latin typeface="+mn-lt"/>
              </a:rPr>
              <a:t>chlorine solution while refilling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dirty="0">
                <a:latin typeface="+mn-lt"/>
              </a:rPr>
              <a:t>If required, use the vent at the rear right corner of the dispenser to drain out chlorine solution from the dispenser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GB" sz="2100" dirty="0">
                <a:latin typeface="+mn-lt"/>
              </a:rPr>
              <a:t>THE FLOW OF UNTREATED WATER SHOULD NOT EXCEED </a:t>
            </a:r>
            <a:r>
              <a:rPr lang="en-GB" sz="2100" b="1" dirty="0">
                <a:latin typeface="+mn-lt"/>
              </a:rPr>
              <a:t>15 LITRES PER MINUTE</a:t>
            </a:r>
            <a:r>
              <a:rPr lang="en-GB" sz="2100" dirty="0">
                <a:latin typeface="+mn-lt"/>
              </a:rPr>
              <a:t> (a cup with a hole is included in the inlet to ensure the flow does not exceed this rate)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GB" sz="2100" dirty="0">
              <a:latin typeface="+mn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11829F-EA2A-4150-97A7-6B3250488C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18" t="44153" r="23416" b="31295"/>
          <a:stretch/>
        </p:blipFill>
        <p:spPr>
          <a:xfrm flipH="1">
            <a:off x="6041422" y="4725145"/>
            <a:ext cx="2851058" cy="17281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CB28C0-FF0A-45ED-99EB-72C6A88F1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207" y="908127"/>
            <a:ext cx="2259258" cy="371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68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GB" sz="4400" dirty="0">
                <a:solidFill>
                  <a:srgbClr val="FF0000"/>
                </a:solidFill>
                <a:latin typeface="+mn-lt"/>
              </a:rPr>
              <a:t>hlorine d</a:t>
            </a:r>
            <a:r>
              <a:rPr lang="en-GB" dirty="0">
                <a:solidFill>
                  <a:srgbClr val="FF0000"/>
                </a:solidFill>
              </a:rPr>
              <a:t>ose adjustment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9A18F5-30C2-42AE-BF72-A752F10EAC59}"/>
              </a:ext>
            </a:extLst>
          </p:cNvPr>
          <p:cNvSpPr txBox="1"/>
          <p:nvPr/>
        </p:nvSpPr>
        <p:spPr bwMode="auto">
          <a:xfrm>
            <a:off x="457200" y="1600201"/>
            <a:ext cx="8177293" cy="40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100" dirty="0">
                <a:latin typeface="+mn-lt"/>
              </a:rPr>
              <a:t>The dose volume required will depend on:</a:t>
            </a:r>
          </a:p>
          <a:p>
            <a:pPr marL="514350" indent="-51435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romanLcPeriod"/>
              <a:defRPr/>
            </a:pPr>
            <a:r>
              <a:rPr lang="en-GB" sz="2100" dirty="0">
                <a:latin typeface="+mn-lt"/>
              </a:rPr>
              <a:t>Concentration of chlorine solution in the reservoir of the dispenser</a:t>
            </a:r>
          </a:p>
          <a:p>
            <a:pPr marL="514350" indent="-51435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+mj-lt"/>
              <a:buAutoNum type="romanLcPeriod"/>
              <a:defRPr/>
            </a:pPr>
            <a:r>
              <a:rPr lang="en-GB" sz="2100" dirty="0">
                <a:latin typeface="+mn-lt"/>
              </a:rPr>
              <a:t>Chlorine demand of untreated water</a:t>
            </a:r>
          </a:p>
          <a:p>
            <a:pPr marL="514350" indent="-51435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AutoNum type="romanLcPeriod"/>
              <a:defRPr/>
            </a:pPr>
            <a:r>
              <a:rPr lang="en-GB" sz="2100" dirty="0">
                <a:latin typeface="+mn-lt"/>
                <a:ea typeface="ＭＳ Ｐゴシック"/>
              </a:rPr>
              <a:t>Required level of </a:t>
            </a:r>
            <a:r>
              <a:rPr lang="en-GB" sz="2100" b="1" dirty="0">
                <a:latin typeface="+mn-lt"/>
                <a:ea typeface="ＭＳ Ｐゴシック"/>
              </a:rPr>
              <a:t>residual chlorine</a:t>
            </a:r>
            <a:r>
              <a:rPr lang="en-GB" sz="2100" dirty="0">
                <a:latin typeface="+mn-lt"/>
                <a:ea typeface="ＭＳ Ｐゴシック"/>
              </a:rPr>
              <a:t> in output water. </a:t>
            </a:r>
            <a:r>
              <a:rPr lang="en-GB" sz="2100" b="1" dirty="0">
                <a:latin typeface="+mn-lt"/>
                <a:ea typeface="ＭＳ Ｐゴシック"/>
              </a:rPr>
              <a:t>During cholera outbreaks WHO recommends a minimum free chlorine residual of </a:t>
            </a:r>
            <a:r>
              <a:rPr lang="en-GB" sz="2100" dirty="0">
                <a:latin typeface="+mn-lt"/>
                <a:ea typeface="ＭＳ Ｐゴシック"/>
              </a:rPr>
              <a:t>2.0 mg/L at the point-of-filling for tanker trucks, </a:t>
            </a:r>
            <a:r>
              <a:rPr lang="en-GB" sz="2100" b="1" dirty="0">
                <a:latin typeface="+mn-lt"/>
                <a:ea typeface="ＭＳ Ｐゴシック"/>
              </a:rPr>
              <a:t>1.0 mg/L for standpipes and wells</a:t>
            </a:r>
            <a:r>
              <a:rPr lang="en-GB" sz="2100" dirty="0">
                <a:latin typeface="+mn-lt"/>
                <a:ea typeface="ＭＳ Ｐゴシック"/>
              </a:rPr>
              <a:t>, and 0.2−0.5 mg/L at point-of-use. (not more than 2mg/L or it affects taste)*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GB" sz="2100" dirty="0">
                <a:latin typeface="+mn-lt"/>
                <a:ea typeface="ＭＳ Ｐゴシック"/>
              </a:rPr>
              <a:t>To begin, we recommend using </a:t>
            </a:r>
            <a:r>
              <a:rPr lang="en-GB" sz="2100" b="1" dirty="0">
                <a:latin typeface="+mn-lt"/>
                <a:ea typeface="ＭＳ Ｐゴシック"/>
              </a:rPr>
              <a:t>0.5% chlorine solution </a:t>
            </a:r>
            <a:r>
              <a:rPr lang="en-GB" sz="2100" dirty="0">
                <a:latin typeface="+mn-lt"/>
                <a:ea typeface="ＭＳ Ｐゴシック"/>
              </a:rPr>
              <a:t>in the reservoir and the lowest setting of the dose. If output is lower than required, increase the dose to get the desired output concentration.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GB" sz="2100" dirty="0">
                <a:solidFill>
                  <a:srgbClr val="FF0000"/>
                </a:solidFill>
                <a:latin typeface="+mn-lt"/>
                <a:ea typeface="ＭＳ Ｐゴシック"/>
              </a:rPr>
              <a:t>After adjustment, discard 5 flushes before measuring chlorine in output water.</a:t>
            </a:r>
          </a:p>
          <a:p>
            <a:r>
              <a:rPr lang="en-GB" sz="1050" dirty="0">
                <a:solidFill>
                  <a:srgbClr val="FF0000"/>
                </a:solidFill>
                <a:latin typeface="+mn-lt"/>
                <a:ea typeface="ＭＳ Ｐゴシック"/>
              </a:rPr>
              <a:t>*</a:t>
            </a:r>
            <a:r>
              <a:rPr lang="en-GB" sz="1050" dirty="0">
                <a:latin typeface="+mn-lt"/>
                <a:ea typeface="ＭＳ Ｐゴシック"/>
              </a:rPr>
              <a:t>World Health Organization. Chlorine monitoring at point sources and in piped distribution systems. Fact Sheet 2.30. Geneva, Switzerland: World Health Organization; 2016. </a:t>
            </a:r>
            <a:r>
              <a:rPr lang="en-GB" sz="1050" dirty="0">
                <a:latin typeface="+mn-lt"/>
                <a:ea typeface="ＭＳ Ｐゴシック"/>
                <a:hlinkClick r:id="rId3"/>
              </a:rPr>
              <a:t>http://www.who.int/water_sanitation_health/hygiene/emergencies/fs2_30.pdfpdf iconexternal icon</a:t>
            </a:r>
            <a:endParaRPr lang="en-GB" sz="1050" dirty="0">
              <a:solidFill>
                <a:srgbClr val="FF0000"/>
              </a:solidFill>
              <a:latin typeface="+mn-lt"/>
              <a:ea typeface="ＭＳ Ｐゴシック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br>
              <a:rPr lang="en-US" dirty="0"/>
            </a:b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3743427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Quick method to estimate the dose volume per batch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9A18F5-30C2-42AE-BF72-A752F10EAC59}"/>
              </a:ext>
            </a:extLst>
          </p:cNvPr>
          <p:cNvSpPr txBox="1"/>
          <p:nvPr/>
        </p:nvSpPr>
        <p:spPr bwMode="auto">
          <a:xfrm>
            <a:off x="457200" y="1600201"/>
            <a:ext cx="8363272" cy="40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latin typeface="+mn-lt"/>
              </a:rPr>
              <a:t>(a) Hold water from entire flush (without chlorine) in a plastic bucket.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latin typeface="+mn-lt"/>
              </a:rPr>
              <a:t>(b) Measure out 3 ml of available chlorine solution with an injection syringe (needle safely discarded).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latin typeface="+mn-lt"/>
                <a:ea typeface="ＭＳ Ｐゴシック"/>
              </a:rPr>
              <a:t>(c) Add this 3 ml of chlorine solution to the bucket of water and stir with </a:t>
            </a:r>
            <a:r>
              <a:rPr lang="en-GB" sz="2000" b="1" dirty="0">
                <a:latin typeface="+mn-lt"/>
                <a:ea typeface="ＭＳ Ｐゴシック"/>
              </a:rPr>
              <a:t>a non-metallic rod/stick</a:t>
            </a:r>
            <a:r>
              <a:rPr lang="en-GB" sz="2000" dirty="0">
                <a:latin typeface="+mn-lt"/>
                <a:ea typeface="ＭＳ Ｐゴシック"/>
              </a:rPr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latin typeface="+mn-lt"/>
              </a:rPr>
              <a:t>(d) Check the </a:t>
            </a:r>
            <a:r>
              <a:rPr lang="en-GB" sz="2000" b="1" dirty="0">
                <a:latin typeface="+mn-lt"/>
              </a:rPr>
              <a:t>‘Free Residual Chlorine’ (FRC) level </a:t>
            </a:r>
            <a:r>
              <a:rPr lang="en-GB" sz="2000" dirty="0">
                <a:latin typeface="+mn-lt"/>
              </a:rPr>
              <a:t>of the chlorinated water in the bucket. (see next slide for details)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latin typeface="+mn-lt"/>
                <a:ea typeface="ＭＳ Ｐゴシック"/>
              </a:rPr>
              <a:t>(e) If the FRC level is not adequate, either add more chlorine to the same water (in </a:t>
            </a:r>
            <a:r>
              <a:rPr lang="en-GB" sz="2000" b="1" dirty="0">
                <a:latin typeface="+mn-lt"/>
                <a:ea typeface="ＭＳ Ｐゴシック"/>
              </a:rPr>
              <a:t>0.5ml increments</a:t>
            </a:r>
            <a:r>
              <a:rPr lang="en-GB" sz="2000" dirty="0">
                <a:latin typeface="+mn-lt"/>
                <a:ea typeface="ＭＳ Ｐゴシック"/>
              </a:rPr>
              <a:t>) or use a higher concentration of chlorine in another bucket of untreated water, till the required level of residual chlorine is reached.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latin typeface="+mn-lt"/>
                <a:ea typeface="ＭＳ Ｐゴシック"/>
              </a:rPr>
              <a:t>(f) Take another reading after </a:t>
            </a:r>
            <a:r>
              <a:rPr lang="en-GB" sz="2000" b="1" dirty="0">
                <a:latin typeface="+mn-lt"/>
                <a:ea typeface="ＭＳ Ｐゴシック"/>
              </a:rPr>
              <a:t>30 mins </a:t>
            </a:r>
            <a:r>
              <a:rPr lang="en-GB" sz="2000" dirty="0">
                <a:latin typeface="+mn-lt"/>
                <a:ea typeface="ＭＳ Ｐゴシック"/>
              </a:rPr>
              <a:t>if the required level of residual chlorine is achieved. Keep in mind that the dose volume can only be varied between </a:t>
            </a:r>
            <a:r>
              <a:rPr lang="en-GB" sz="2000" b="1" dirty="0">
                <a:latin typeface="+mn-lt"/>
                <a:ea typeface="ＭＳ Ｐゴシック"/>
              </a:rPr>
              <a:t>2.5 and 6.5 ml</a:t>
            </a:r>
            <a:r>
              <a:rPr lang="en-GB" sz="2000" dirty="0">
                <a:latin typeface="+mn-lt"/>
                <a:ea typeface="ＭＳ Ｐゴシック"/>
              </a:rPr>
              <a:t> – once decided, set the dispenser to that level and repeat to ensure it’s working correctly.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latin typeface="+mn-lt"/>
              </a:rPr>
              <a:t>(g) Avoid exposing the water or the chlorine solution to sunlight during this exercise.</a:t>
            </a:r>
          </a:p>
        </p:txBody>
      </p:sp>
    </p:spTree>
    <p:extLst>
      <p:ext uri="{BB962C8B-B14F-4D97-AF65-F5344CB8AC3E}">
        <p14:creationId xmlns:p14="http://schemas.microsoft.com/office/powerpoint/2010/main" val="3255797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61711-59BF-405F-B7D7-45BA3E18C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Chlorine storage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CF7D95-91BE-4FA9-A549-F0F97D41C0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060825"/>
          </a:xfrm>
        </p:spPr>
        <p:txBody>
          <a:bodyPr/>
          <a:lstStyle/>
          <a:p>
            <a:r>
              <a:rPr lang="en-GB" sz="2200" b="0" i="0" dirty="0">
                <a:effectLst/>
                <a:latin typeface="Arial (Body)"/>
              </a:rPr>
              <a:t>Sodium hypochlorite is highly reactive and volatile. Never store in </a:t>
            </a:r>
            <a:r>
              <a:rPr lang="en-GB" sz="2200" dirty="0">
                <a:latin typeface="Arial (Body)"/>
              </a:rPr>
              <a:t>metal</a:t>
            </a:r>
            <a:r>
              <a:rPr lang="en-GB" sz="2200" b="0" i="0" dirty="0">
                <a:effectLst/>
                <a:latin typeface="Arial (Body)"/>
              </a:rPr>
              <a:t> </a:t>
            </a:r>
            <a:r>
              <a:rPr lang="en-GB" sz="2200" dirty="0">
                <a:latin typeface="Arial (Body)"/>
              </a:rPr>
              <a:t>containers</a:t>
            </a:r>
            <a:r>
              <a:rPr lang="en-GB" sz="2200" b="0" i="0" dirty="0">
                <a:effectLst/>
                <a:latin typeface="Arial (Body)"/>
              </a:rPr>
              <a:t> as chlorine will react with the metal.</a:t>
            </a:r>
            <a:r>
              <a:rPr lang="en-GB" sz="2200" dirty="0">
                <a:latin typeface="Arial (Body)"/>
              </a:rPr>
              <a:t> </a:t>
            </a:r>
            <a:endParaRPr lang="en-GB" sz="2200" b="0" i="0" dirty="0">
              <a:effectLst/>
              <a:latin typeface="Arial (Body)"/>
            </a:endParaRPr>
          </a:p>
          <a:p>
            <a:r>
              <a:rPr lang="en-GB" sz="2200" dirty="0">
                <a:latin typeface="Arial (Body)"/>
              </a:rPr>
              <a:t>Store </a:t>
            </a:r>
            <a:r>
              <a:rPr lang="en-GB" sz="2200" b="0" i="0" dirty="0">
                <a:effectLst/>
                <a:latin typeface="Arial (Body)"/>
              </a:rPr>
              <a:t>or </a:t>
            </a:r>
            <a:r>
              <a:rPr lang="en-GB" sz="2200" dirty="0">
                <a:latin typeface="Arial (Body)"/>
              </a:rPr>
              <a:t>transport</a:t>
            </a:r>
            <a:r>
              <a:rPr lang="en-GB" sz="2200" b="0" i="0" dirty="0">
                <a:effectLst/>
                <a:latin typeface="Arial (Body)"/>
              </a:rPr>
              <a:t> always in opaque plastic containers to prevent exposure of the solution to UV radiation from sunlight, which will decrease its shelf life.</a:t>
            </a:r>
            <a:r>
              <a:rPr lang="en-GB" sz="2200" dirty="0">
                <a:latin typeface="Arial (Body)"/>
              </a:rPr>
              <a:t> </a:t>
            </a:r>
            <a:endParaRPr lang="en-GB" sz="2200" b="0" i="0" dirty="0">
              <a:effectLst/>
              <a:latin typeface="Arial (Body)"/>
            </a:endParaRPr>
          </a:p>
          <a:p>
            <a:r>
              <a:rPr lang="en-GB" sz="2200" b="0" i="0" dirty="0">
                <a:effectLst/>
                <a:latin typeface="Arial (Body)"/>
              </a:rPr>
              <a:t>In case the available chlorine solution is of a higher concentration than what is needed in the Zimba unit, you may have to dilute with water</a:t>
            </a:r>
            <a:r>
              <a:rPr lang="en-GB" sz="2200" dirty="0">
                <a:latin typeface="Arial (Body)"/>
              </a:rPr>
              <a:t> (e.g. 4%, dilute to 0.5% for use). </a:t>
            </a:r>
            <a:endParaRPr lang="en-GB" sz="2200" b="0" i="0" dirty="0">
              <a:effectLst/>
              <a:latin typeface="Arial (Body)"/>
            </a:endParaRPr>
          </a:p>
          <a:p>
            <a:r>
              <a:rPr lang="en-GB" sz="2200" b="0" i="0" dirty="0">
                <a:effectLst/>
                <a:latin typeface="Arial (Body)"/>
              </a:rPr>
              <a:t>Never store diluted chlorine – dilute the solution at site just before refilling. Dilution reduces the pH value, which makes the solution unstable and thereby reduces shelf life. </a:t>
            </a:r>
            <a:r>
              <a:rPr lang="en-GB" sz="2200" b="1" i="0" dirty="0">
                <a:effectLst/>
                <a:latin typeface="Arial (Body)"/>
              </a:rPr>
              <a:t>Sodium Hypochlorite solutions are comparatively stable at pH values above 11 when stored in opaque plastic containers. </a:t>
            </a:r>
            <a:endParaRPr lang="en-GB" sz="2200" b="1" dirty="0">
              <a:latin typeface="Arial (Body)"/>
            </a:endParaRPr>
          </a:p>
          <a:p>
            <a:pPr marL="0" indent="0">
              <a:buNone/>
            </a:pPr>
            <a:r>
              <a:rPr lang="en-GB" sz="1600" i="0" dirty="0">
                <a:effectLst/>
                <a:latin typeface="Arial (Body)"/>
              </a:rPr>
              <a:t>(Source </a:t>
            </a:r>
            <a:r>
              <a:rPr lang="en-GB" sz="1600" i="0" dirty="0">
                <a:effectLst/>
                <a:latin typeface="Arial (Body)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Zimba water webpage</a:t>
            </a:r>
            <a:r>
              <a:rPr lang="en-GB" sz="1600" i="0" dirty="0">
                <a:effectLst/>
                <a:latin typeface="Arial (Body)"/>
              </a:rPr>
              <a:t>)</a:t>
            </a:r>
            <a:endParaRPr lang="en-GB" sz="1600" dirty="0">
              <a:latin typeface="Arial (Body)"/>
            </a:endParaRPr>
          </a:p>
        </p:txBody>
      </p:sp>
    </p:spTree>
    <p:extLst>
      <p:ext uri="{BB962C8B-B14F-4D97-AF65-F5344CB8AC3E}">
        <p14:creationId xmlns:p14="http://schemas.microsoft.com/office/powerpoint/2010/main" val="397853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65393-8E61-46CB-8EC7-B4331D748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42" y="125760"/>
            <a:ext cx="8229600" cy="1143000"/>
          </a:xfrm>
        </p:spPr>
        <p:txBody>
          <a:bodyPr wrap="square" anchor="ctr"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3D0252-0E5C-43E9-8CB0-EA0D09667F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1520" y="1124744"/>
            <a:ext cx="5688632" cy="5400600"/>
          </a:xfrm>
        </p:spPr>
        <p:txBody>
          <a:bodyPr wrap="square" anchor="t">
            <a:normAutofit fontScale="70000" lnSpcReduction="20000"/>
          </a:bodyPr>
          <a:lstStyle/>
          <a:p>
            <a:pPr>
              <a:lnSpc>
                <a:spcPct val="90000"/>
              </a:lnSpc>
            </a:pPr>
            <a:r>
              <a:rPr lang="en-GB" sz="3600" dirty="0"/>
              <a:t>Zimba is a device which disinfects drinking water by automatically dosing it with chlorine</a:t>
            </a:r>
          </a:p>
          <a:p>
            <a:pPr marL="0" indent="0">
              <a:lnSpc>
                <a:spcPct val="90000"/>
              </a:lnSpc>
              <a:buNone/>
            </a:pPr>
            <a:endParaRPr lang="en-GB" sz="3600" dirty="0"/>
          </a:p>
          <a:p>
            <a:pPr>
              <a:lnSpc>
                <a:spcPct val="90000"/>
              </a:lnSpc>
            </a:pPr>
            <a:r>
              <a:rPr lang="en-GB" sz="3600" dirty="0"/>
              <a:t>Zimba automatically mixes chlorine into drinking water in the correct proportions, regardless of the flow rate of the water</a:t>
            </a:r>
          </a:p>
          <a:p>
            <a:pPr marL="0" indent="0">
              <a:lnSpc>
                <a:spcPct val="90000"/>
              </a:lnSpc>
              <a:buNone/>
            </a:pPr>
            <a:endParaRPr lang="en-GB" sz="3600" dirty="0"/>
          </a:p>
          <a:p>
            <a:pPr>
              <a:lnSpc>
                <a:spcPct val="90000"/>
              </a:lnSpc>
            </a:pPr>
            <a:r>
              <a:rPr lang="en-GB" sz="3600" dirty="0"/>
              <a:t>The device can be fitted to a community’s existing water source with intermittent flow such as: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GB" sz="3600" dirty="0"/>
              <a:t>the hand pump of a well; 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GB" sz="3600" dirty="0"/>
              <a:t>the tap of a rainwater harvesting cistern; 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GB" sz="3600" dirty="0"/>
              <a:t>or the tap of a piped water system; </a:t>
            </a:r>
          </a:p>
          <a:p>
            <a:pPr>
              <a:lnSpc>
                <a:spcPct val="90000"/>
              </a:lnSpc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D9D58E-1166-4067-A965-74597E2D8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6100" y="1412776"/>
            <a:ext cx="241682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834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adsplaining at Work | nerdthoughts">
            <a:extLst>
              <a:ext uri="{FF2B5EF4-FFF2-40B4-BE49-F238E27FC236}">
                <a16:creationId xmlns:a16="http://schemas.microsoft.com/office/drawing/2014/main" id="{03E43769-5B79-4785-872C-E41435EA0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060848"/>
            <a:ext cx="2459939" cy="424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Troubleshooting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9A18F5-30C2-42AE-BF72-A752F10EAC59}"/>
              </a:ext>
            </a:extLst>
          </p:cNvPr>
          <p:cNvSpPr txBox="1"/>
          <p:nvPr/>
        </p:nvSpPr>
        <p:spPr bwMode="auto">
          <a:xfrm>
            <a:off x="457199" y="1196752"/>
            <a:ext cx="6851105" cy="4464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</a:rPr>
              <a:t>SIPHON NOT FLUSHING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latin typeface="+mn-lt"/>
              </a:rPr>
              <a:t>Water inflow into Zimba is greater than 15 litres/min. Open cover and siphon out water from the siphon tank using a flexible pipe. </a:t>
            </a:r>
            <a:r>
              <a:rPr lang="en-GB" sz="2000" u="sng" dirty="0">
                <a:latin typeface="+mn-lt"/>
              </a:rPr>
              <a:t>OR</a:t>
            </a:r>
            <a:r>
              <a:rPr lang="en-GB" sz="2000" dirty="0">
                <a:latin typeface="+mn-lt"/>
              </a:rPr>
              <a:t> Water in U-tube of siphon dried up due to non-use for long period. Prime siphon and restart.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</a:rPr>
              <a:t>NO DOSING / CHLORINE IN OUTPUT WATER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latin typeface="+mn-lt"/>
              </a:rPr>
              <a:t>No chlorine solution in reservoir. </a:t>
            </a:r>
            <a:r>
              <a:rPr lang="en-GB" sz="2000" u="sng" dirty="0">
                <a:latin typeface="+mn-lt"/>
              </a:rPr>
              <a:t>OR</a:t>
            </a:r>
            <a:r>
              <a:rPr lang="en-GB" sz="2000" dirty="0">
                <a:latin typeface="+mn-lt"/>
              </a:rPr>
              <a:t> Dose-adjuster cap not tightened enough to seal air leaks.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</a:rPr>
              <a:t>EXCESS CHLORINE IN OUTPUT WATER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latin typeface="+mn-lt"/>
              </a:rPr>
              <a:t>Damage in dispenser resulting in chlorine leak. Bring out the dispenser and fill it up with water or chlorine solution. Keep it in an upright position over a dry surface and observe for at least 30 min for any dripping. Report the matter to </a:t>
            </a:r>
            <a:r>
              <a:rPr lang="en-GB" sz="2000" dirty="0" err="1">
                <a:latin typeface="+mn-lt"/>
              </a:rPr>
              <a:t>Zimbawater</a:t>
            </a:r>
            <a:r>
              <a:rPr lang="en-GB" sz="2000" dirty="0">
                <a:latin typeface="+mn-lt"/>
              </a:rPr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</a:rPr>
              <a:t>WATER COMING OUT FROM OVERFLOW VENT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sz="2000" dirty="0">
                <a:latin typeface="+mn-lt"/>
              </a:rPr>
              <a:t>Overflow will occur it the inflow exceeds outflow. Overflowing water is also chlorinated and may be collected in a bucket for use.</a:t>
            </a:r>
          </a:p>
        </p:txBody>
      </p:sp>
    </p:spTree>
    <p:extLst>
      <p:ext uri="{BB962C8B-B14F-4D97-AF65-F5344CB8AC3E}">
        <p14:creationId xmlns:p14="http://schemas.microsoft.com/office/powerpoint/2010/main" val="2304767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8DDD1-2662-4A43-B65B-1844667F0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Advantages of using Zimba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1122B-6B71-4EB2-83BA-39D60C83C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060825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main advantages of Zimba in respect to other similar devices are: </a:t>
            </a: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GB" sz="2400" dirty="0"/>
              <a:t>It is simple to use, it was designed without moving parts such as hinges and gears that are known to be the first point of failure in most technical complex designs. </a:t>
            </a: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GB" sz="2400" dirty="0"/>
              <a:t>It is easy to install and maintain, it does not require electricity, uses only gravity to operate and can handle thousands of litres per day. </a:t>
            </a:r>
            <a:endParaRPr lang="en-GB" dirty="0"/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GB" sz="2400" dirty="0"/>
              <a:t>Users do not have to change behaviour in the way they collect water. </a:t>
            </a:r>
            <a:endParaRPr lang="en-GB" dirty="0"/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GB" sz="2400" dirty="0"/>
              <a:t>Any chlorine solution dilution can be used, and the device is adjusted (The device may be adjusted to suit very low concentration of chlorine solution too).</a:t>
            </a:r>
            <a:endParaRPr lang="en-GB"/>
          </a:p>
          <a:p>
            <a:pPr marL="457200">
              <a:lnSpc>
                <a:spcPct val="70000"/>
              </a:lnSpc>
            </a:pPr>
            <a:endParaRPr lang="en-GB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6103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81CFA-B39C-453B-A9AE-E581E1D5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Video on how to assemble Zimba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BA875-08DF-43C9-915B-783B11F389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4" name="Online Media 3" title="Zimba automatic water chlorinator (captioned)">
            <a:hlinkClick r:id="" action="ppaction://media"/>
            <a:extLst>
              <a:ext uri="{FF2B5EF4-FFF2-40B4-BE49-F238E27FC236}">
                <a16:creationId xmlns:a16="http://schemas.microsoft.com/office/drawing/2014/main" id="{1FDB2CC8-9827-4913-9815-DA622DFC0D1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600200"/>
            <a:ext cx="9127774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11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Disassembly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52169D-10BA-471F-AA9A-3BD669B22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39573"/>
            <a:ext cx="2602632" cy="53857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268240-BE94-49A3-80A2-1D1918407C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196752"/>
            <a:ext cx="2686588" cy="538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10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Disassembly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670099-0BA4-4003-8531-8A8012E131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84852"/>
            <a:ext cx="3436964" cy="51106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7E9B1D-2784-4285-867A-EF8F0E981D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992" y="1464200"/>
            <a:ext cx="3436964" cy="531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71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Additional parts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69FA13-B1E0-40BE-893C-EFF54855D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46" y="2420888"/>
            <a:ext cx="7896220" cy="381568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E3B2D7E-3286-4565-A6EB-1D59F1962C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320257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The tap and plug should be fitted using plumbers’ tape to achieve a good seal.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Alternatively a flexible hose can replace the faucet.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These are provided with each Zimba unit</a:t>
            </a:r>
          </a:p>
        </p:txBody>
      </p:sp>
    </p:spTree>
    <p:extLst>
      <p:ext uri="{BB962C8B-B14F-4D97-AF65-F5344CB8AC3E}">
        <p14:creationId xmlns:p14="http://schemas.microsoft.com/office/powerpoint/2010/main" val="2066572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B5D16-9621-48AE-B2B9-EDDAA9AC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Priming the siphon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D7361A-6849-4FC6-9C6B-3F90E64BD9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" y="1281798"/>
            <a:ext cx="76771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302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C91AC-1993-45EE-A54E-5B37F5AF0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Zimba functioning </a:t>
            </a:r>
          </a:p>
        </p:txBody>
      </p:sp>
      <p:pic>
        <p:nvPicPr>
          <p:cNvPr id="4" name="Content Placeholder 3" descr="Diagram&#10;&#10;Description automatically generated">
            <a:extLst>
              <a:ext uri="{FF2B5EF4-FFF2-40B4-BE49-F238E27FC236}">
                <a16:creationId xmlns:a16="http://schemas.microsoft.com/office/drawing/2014/main" id="{E609EC61-E560-4B49-AA55-2FFB11C27D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886" y="1293806"/>
            <a:ext cx="9084492" cy="543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05325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British Red Cros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F1829"/>
      </a:accent1>
      <a:accent2>
        <a:srgbClr val="F8A2A9"/>
      </a:accent2>
      <a:accent3>
        <a:srgbClr val="000000"/>
      </a:accent3>
      <a:accent4>
        <a:srgbClr val="7F7F7F"/>
      </a:accent4>
      <a:accent5>
        <a:srgbClr val="7A6E67"/>
      </a:accent5>
      <a:accent6>
        <a:srgbClr val="CAC4C1"/>
      </a:accent6>
      <a:hlink>
        <a:srgbClr val="000000"/>
      </a:hlink>
      <a:folHlink>
        <a:srgbClr val="EF1829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E34DC04CC79D449B9CFCD6D2061404" ma:contentTypeVersion="18" ma:contentTypeDescription="Crea un document nou" ma:contentTypeScope="" ma:versionID="10a239dc0efc500d145d73441b75c4a4">
  <xsd:schema xmlns:xsd="http://www.w3.org/2001/XMLSchema" xmlns:xs="http://www.w3.org/2001/XMLSchema" xmlns:p="http://schemas.microsoft.com/office/2006/metadata/properties" xmlns:ns2="46dc02c4-f63d-4a25-b4ff-1f3bed395b53" xmlns:ns3="133e5729-7bb1-4685-bd1f-c5e580a2ee33" targetNamespace="http://schemas.microsoft.com/office/2006/metadata/properties" ma:root="true" ma:fieldsID="a9fdba561975acb5a24fcae3eea8f202" ns2:_="" ns3:_="">
    <xsd:import namespace="46dc02c4-f63d-4a25-b4ff-1f3bed395b53"/>
    <xsd:import namespace="133e5729-7bb1-4685-bd1f-c5e580a2ee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Sharedwith" minOccurs="0"/>
                <xsd:element ref="ns2:Comme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dc02c4-f63d-4a25-b4ff-1f3bed395b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Sharedwith" ma:index="21" nillable="true" ma:displayName="Shared with" ma:format="Dropdown" ma:internalName="Sharedwith">
      <xsd:simpleType>
        <xsd:restriction base="dms:Text">
          <xsd:maxLength value="255"/>
        </xsd:restriction>
      </xsd:simpleType>
    </xsd:element>
    <xsd:element name="Comments" ma:index="22" nillable="true" ma:displayName="Comments" ma:format="Dropdown" ma:internalName="Comments">
      <xsd:simpleType>
        <xsd:restriction base="dms:Text">
          <xsd:maxLength value="255"/>
        </xsd:restriction>
      </xsd:simpleType>
    </xsd:element>
    <xsd:element name="lcf76f155ced4ddcb4097134ff3c332f" ma:index="24" nillable="true" ma:taxonomy="true" ma:internalName="lcf76f155ced4ddcb4097134ff3c332f" ma:taxonomyFieldName="MediaServiceImageTags" ma:displayName="Etiquetes de la imatge" ma:readOnly="false" ma:fieldId="{5cf76f15-5ced-4ddc-b409-7134ff3c332f}" ma:taxonomyMulti="true" ma:sspId="214f832c-f6f1-485d-8901-6765a4832c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3e5729-7bb1-4685-bd1f-c5e580a2ee3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5cc3d5bd-c7ff-448c-a8db-21860a682db1}" ma:internalName="TaxCatchAll" ma:showField="CatchAllData" ma:web="133e5729-7bb1-4685-bd1f-c5e580a2ee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3e5729-7bb1-4685-bd1f-c5e580a2ee33" xsi:nil="true"/>
    <Sharedwith xmlns="46dc02c4-f63d-4a25-b4ff-1f3bed395b53" xsi:nil="true"/>
    <Comments xmlns="46dc02c4-f63d-4a25-b4ff-1f3bed395b53" xsi:nil="true"/>
    <lcf76f155ced4ddcb4097134ff3c332f xmlns="46dc02c4-f63d-4a25-b4ff-1f3bed395b5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CE1D01-2D1B-49AD-9E60-C96308311521}"/>
</file>

<file path=customXml/itemProps2.xml><?xml version="1.0" encoding="utf-8"?>
<ds:datastoreItem xmlns:ds="http://schemas.openxmlformats.org/officeDocument/2006/customXml" ds:itemID="{3D716B47-802C-497F-9A56-2CDB405D16C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F1BE4A9-C16D-4857-8B30-4807475264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6922</TotalTime>
  <Words>1763</Words>
  <Application>Microsoft Office PowerPoint</Application>
  <PresentationFormat>On-screen Show (4:3)</PresentationFormat>
  <Paragraphs>128</Paragraphs>
  <Slides>20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Arial (Body)</vt:lpstr>
      <vt:lpstr>Arial Rounded MT Bold</vt:lpstr>
      <vt:lpstr>Calibri</vt:lpstr>
      <vt:lpstr>Courier New</vt:lpstr>
      <vt:lpstr>Helvetica</vt:lpstr>
      <vt:lpstr>inherit</vt:lpstr>
      <vt:lpstr>Custom Design</vt:lpstr>
      <vt:lpstr>PowerPoint Presentation</vt:lpstr>
      <vt:lpstr>Introduction</vt:lpstr>
      <vt:lpstr>Advantages of using Zimba</vt:lpstr>
      <vt:lpstr>Video on how to assemble Zimba</vt:lpstr>
      <vt:lpstr>Disassembly</vt:lpstr>
      <vt:lpstr>Disassembly</vt:lpstr>
      <vt:lpstr>Additional parts</vt:lpstr>
      <vt:lpstr>Priming the siphon</vt:lpstr>
      <vt:lpstr>Zimba functioning </vt:lpstr>
      <vt:lpstr>Reassembly</vt:lpstr>
      <vt:lpstr>Filling chlorine chamber</vt:lpstr>
      <vt:lpstr>Adjusting the dose to minimum</vt:lpstr>
      <vt:lpstr>Securing the chlorine chamber</vt:lpstr>
      <vt:lpstr>Lock then ready for use</vt:lpstr>
      <vt:lpstr>Lock then ready for use</vt:lpstr>
      <vt:lpstr>Precautions</vt:lpstr>
      <vt:lpstr>Chlorine dose adjustment</vt:lpstr>
      <vt:lpstr>Quick method to estimate the dose volume per batch</vt:lpstr>
      <vt:lpstr>Chlorine storage</vt:lpstr>
      <vt:lpstr>Troubleshooting</vt:lpstr>
    </vt:vector>
  </TitlesOfParts>
  <Company>British Red Cross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Helena Lekka</dc:creator>
  <cp:lastModifiedBy>Debora Bonucci</cp:lastModifiedBy>
  <cp:revision>378</cp:revision>
  <cp:lastPrinted>2013-01-10T11:45:56Z</cp:lastPrinted>
  <dcterms:created xsi:type="dcterms:W3CDTF">2009-12-14T14:56:58Z</dcterms:created>
  <dcterms:modified xsi:type="dcterms:W3CDTF">2022-03-02T19:40:08Z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0x010100FFE34DC04CC79D449B9CFCD6D2061404</vt:lpwstr>
  </property>
</Properties>
</file>