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20"/>
  </p:notesMasterIdLst>
  <p:sldIdLst>
    <p:sldId id="256" r:id="rId6"/>
    <p:sldId id="258" r:id="rId7"/>
    <p:sldId id="266" r:id="rId8"/>
    <p:sldId id="267" r:id="rId9"/>
    <p:sldId id="269" r:id="rId10"/>
    <p:sldId id="268" r:id="rId11"/>
    <p:sldId id="272" r:id="rId12"/>
    <p:sldId id="260" r:id="rId13"/>
    <p:sldId id="262" r:id="rId14"/>
    <p:sldId id="270" r:id="rId15"/>
    <p:sldId id="271" r:id="rId16"/>
    <p:sldId id="263" r:id="rId17"/>
    <p:sldId id="264" r:id="rId18"/>
    <p:sldId id="26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0CF491-7927-E456-BF97-6F4F6FF863BF}" v="758" dt="2022-03-04T13:54:05.905"/>
    <p1510:client id="{5048D811-8EE4-1026-CA3A-71CACE9338E1}" v="679" dt="2022-03-03T19:39:12.496"/>
    <p1510:client id="{63EFB804-36D4-451B-9303-2C785DD5E566}" v="4" dt="2022-03-02T19:44:50.0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989" autoAdjust="0"/>
  </p:normalViewPr>
  <p:slideViewPr>
    <p:cSldViewPr snapToGrid="0">
      <p:cViewPr varScale="1">
        <p:scale>
          <a:sx n="59" d="100"/>
          <a:sy n="59" d="100"/>
        </p:scale>
        <p:origin x="94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bora Bonucci" userId="bbf508d6-ef09-48f9-bf8a-7e290c405925" providerId="ADAL" clId="{63EFB804-36D4-451B-9303-2C785DD5E566}"/>
    <pc:docChg chg="custSel modSld">
      <pc:chgData name="Debora Bonucci" userId="bbf508d6-ef09-48f9-bf8a-7e290c405925" providerId="ADAL" clId="{63EFB804-36D4-451B-9303-2C785DD5E566}" dt="2022-03-04T15:59:44.193" v="294"/>
      <pc:docMkLst>
        <pc:docMk/>
      </pc:docMkLst>
      <pc:sldChg chg="modSp mod modNotesTx">
        <pc:chgData name="Debora Bonucci" userId="bbf508d6-ef09-48f9-bf8a-7e290c405925" providerId="ADAL" clId="{63EFB804-36D4-451B-9303-2C785DD5E566}" dt="2022-03-04T15:59:44.193" v="294"/>
        <pc:sldMkLst>
          <pc:docMk/>
          <pc:sldMk cId="0" sldId="258"/>
        </pc:sldMkLst>
        <pc:spChg chg="mod">
          <ac:chgData name="Debora Bonucci" userId="bbf508d6-ef09-48f9-bf8a-7e290c405925" providerId="ADAL" clId="{63EFB804-36D4-451B-9303-2C785DD5E566}" dt="2022-03-02T19:35:58.363" v="185" actId="1076"/>
          <ac:spMkLst>
            <pc:docMk/>
            <pc:sldMk cId="0" sldId="258"/>
            <ac:spMk id="2" creationId="{19B81D1F-BB5E-493C-80EB-96794A4F50BB}"/>
          </ac:spMkLst>
        </pc:spChg>
        <pc:spChg chg="mod">
          <ac:chgData name="Debora Bonucci" userId="bbf508d6-ef09-48f9-bf8a-7e290c405925" providerId="ADAL" clId="{63EFB804-36D4-451B-9303-2C785DD5E566}" dt="2022-03-02T19:36:13.229" v="200" actId="6549"/>
          <ac:spMkLst>
            <pc:docMk/>
            <pc:sldMk cId="0" sldId="258"/>
            <ac:spMk id="3" creationId="{6C7105CF-7BDC-4173-A820-FBAC12EAC5FA}"/>
          </ac:spMkLst>
        </pc:spChg>
      </pc:sldChg>
      <pc:sldChg chg="addSp delSp modSp mod modAnim modNotesTx">
        <pc:chgData name="Debora Bonucci" userId="bbf508d6-ef09-48f9-bf8a-7e290c405925" providerId="ADAL" clId="{63EFB804-36D4-451B-9303-2C785DD5E566}" dt="2022-03-02T19:41:53.697" v="261" actId="1076"/>
        <pc:sldMkLst>
          <pc:docMk/>
          <pc:sldMk cId="0" sldId="260"/>
        </pc:sldMkLst>
        <pc:spChg chg="mod">
          <ac:chgData name="Debora Bonucci" userId="bbf508d6-ef09-48f9-bf8a-7e290c405925" providerId="ADAL" clId="{63EFB804-36D4-451B-9303-2C785DD5E566}" dt="2022-03-02T19:41:53.697" v="261" actId="1076"/>
          <ac:spMkLst>
            <pc:docMk/>
            <pc:sldMk cId="0" sldId="260"/>
            <ac:spMk id="2" creationId="{B334DA37-BF54-49BB-9748-B5D51AD92A69}"/>
          </ac:spMkLst>
        </pc:spChg>
        <pc:spChg chg="del mod">
          <ac:chgData name="Debora Bonucci" userId="bbf508d6-ef09-48f9-bf8a-7e290c405925" providerId="ADAL" clId="{63EFB804-36D4-451B-9303-2C785DD5E566}" dt="2022-03-02T19:41:19.025" v="250" actId="478"/>
          <ac:spMkLst>
            <pc:docMk/>
            <pc:sldMk cId="0" sldId="260"/>
            <ac:spMk id="3" creationId="{F38654F1-E976-470E-AE2D-6B464ABA4963}"/>
          </ac:spMkLst>
        </pc:spChg>
        <pc:spChg chg="add del mod">
          <ac:chgData name="Debora Bonucci" userId="bbf508d6-ef09-48f9-bf8a-7e290c405925" providerId="ADAL" clId="{63EFB804-36D4-451B-9303-2C785DD5E566}" dt="2022-03-02T19:41:20.391" v="251" actId="478"/>
          <ac:spMkLst>
            <pc:docMk/>
            <pc:sldMk cId="0" sldId="260"/>
            <ac:spMk id="6" creationId="{740A378E-A892-4BC5-8489-1340A05B4179}"/>
          </ac:spMkLst>
        </pc:spChg>
        <pc:picChg chg="add mod">
          <ac:chgData name="Debora Bonucci" userId="bbf508d6-ef09-48f9-bf8a-7e290c405925" providerId="ADAL" clId="{63EFB804-36D4-451B-9303-2C785DD5E566}" dt="2022-03-02T19:41:51.154" v="260" actId="1076"/>
          <ac:picMkLst>
            <pc:docMk/>
            <pc:sldMk cId="0" sldId="260"/>
            <ac:picMk id="4" creationId="{1E94DBD7-CCCE-42B7-93FD-9832AC687F6C}"/>
          </ac:picMkLst>
        </pc:picChg>
      </pc:sldChg>
      <pc:sldChg chg="modSp mod">
        <pc:chgData name="Debora Bonucci" userId="bbf508d6-ef09-48f9-bf8a-7e290c405925" providerId="ADAL" clId="{63EFB804-36D4-451B-9303-2C785DD5E566}" dt="2022-03-02T16:26:29.992" v="27" actId="113"/>
        <pc:sldMkLst>
          <pc:docMk/>
          <pc:sldMk cId="1125701138" sldId="262"/>
        </pc:sldMkLst>
        <pc:spChg chg="mod">
          <ac:chgData name="Debora Bonucci" userId="bbf508d6-ef09-48f9-bf8a-7e290c405925" providerId="ADAL" clId="{63EFB804-36D4-451B-9303-2C785DD5E566}" dt="2022-03-02T16:26:29.992" v="27" actId="113"/>
          <ac:spMkLst>
            <pc:docMk/>
            <pc:sldMk cId="1125701138" sldId="262"/>
            <ac:spMk id="3" creationId="{0A29D5FF-466B-41BC-83C9-51C6C99F2D09}"/>
          </ac:spMkLst>
        </pc:spChg>
      </pc:sldChg>
      <pc:sldChg chg="addSp delSp modSp mod modNotesTx">
        <pc:chgData name="Debora Bonucci" userId="bbf508d6-ef09-48f9-bf8a-7e290c405925" providerId="ADAL" clId="{63EFB804-36D4-451B-9303-2C785DD5E566}" dt="2022-03-02T19:44:57.463" v="279" actId="20577"/>
        <pc:sldMkLst>
          <pc:docMk/>
          <pc:sldMk cId="2765642860" sldId="263"/>
        </pc:sldMkLst>
        <pc:spChg chg="mod">
          <ac:chgData name="Debora Bonucci" userId="bbf508d6-ef09-48f9-bf8a-7e290c405925" providerId="ADAL" clId="{63EFB804-36D4-451B-9303-2C785DD5E566}" dt="2022-03-02T19:43:36.730" v="268" actId="1076"/>
          <ac:spMkLst>
            <pc:docMk/>
            <pc:sldMk cId="2765642860" sldId="263"/>
            <ac:spMk id="2" creationId="{CE8DED43-9E6A-488D-B7F4-0D50972F279E}"/>
          </ac:spMkLst>
        </pc:spChg>
        <pc:spChg chg="del mod">
          <ac:chgData name="Debora Bonucci" userId="bbf508d6-ef09-48f9-bf8a-7e290c405925" providerId="ADAL" clId="{63EFB804-36D4-451B-9303-2C785DD5E566}" dt="2022-03-02T19:43:29.809" v="265" actId="478"/>
          <ac:spMkLst>
            <pc:docMk/>
            <pc:sldMk cId="2765642860" sldId="263"/>
            <ac:spMk id="3" creationId="{9B8224B8-EDE4-4D61-AFBF-B7D8C10DEE2A}"/>
          </ac:spMkLst>
        </pc:spChg>
        <pc:picChg chg="add mod">
          <ac:chgData name="Debora Bonucci" userId="bbf508d6-ef09-48f9-bf8a-7e290c405925" providerId="ADAL" clId="{63EFB804-36D4-451B-9303-2C785DD5E566}" dt="2022-03-02T19:43:42.245" v="271" actId="1076"/>
          <ac:picMkLst>
            <pc:docMk/>
            <pc:sldMk cId="2765642860" sldId="263"/>
            <ac:picMk id="5" creationId="{78AF100E-7691-43E9-AEA1-253F5883D3E7}"/>
          </ac:picMkLst>
        </pc:picChg>
      </pc:sldChg>
      <pc:sldChg chg="delSp mod">
        <pc:chgData name="Debora Bonucci" userId="bbf508d6-ef09-48f9-bf8a-7e290c405925" providerId="ADAL" clId="{63EFB804-36D4-451B-9303-2C785DD5E566}" dt="2022-03-02T11:31:20.387" v="25" actId="478"/>
        <pc:sldMkLst>
          <pc:docMk/>
          <pc:sldMk cId="2613904661" sldId="264"/>
        </pc:sldMkLst>
        <pc:spChg chg="del">
          <ac:chgData name="Debora Bonucci" userId="bbf508d6-ef09-48f9-bf8a-7e290c405925" providerId="ADAL" clId="{63EFB804-36D4-451B-9303-2C785DD5E566}" dt="2022-03-02T11:31:20.387" v="25" actId="478"/>
          <ac:spMkLst>
            <pc:docMk/>
            <pc:sldMk cId="2613904661" sldId="264"/>
            <ac:spMk id="5" creationId="{C143CEA7-D3E8-4952-B452-151089397180}"/>
          </ac:spMkLst>
        </pc:spChg>
      </pc:sldChg>
      <pc:sldChg chg="modSp mod modNotesTx">
        <pc:chgData name="Debora Bonucci" userId="bbf508d6-ef09-48f9-bf8a-7e290c405925" providerId="ADAL" clId="{63EFB804-36D4-451B-9303-2C785DD5E566}" dt="2022-03-02T19:45:21.149" v="293" actId="20577"/>
        <pc:sldMkLst>
          <pc:docMk/>
          <pc:sldMk cId="2052724171" sldId="265"/>
        </pc:sldMkLst>
        <pc:spChg chg="mod">
          <ac:chgData name="Debora Bonucci" userId="bbf508d6-ef09-48f9-bf8a-7e290c405925" providerId="ADAL" clId="{63EFB804-36D4-451B-9303-2C785DD5E566}" dt="2022-03-02T19:45:21.149" v="293" actId="20577"/>
          <ac:spMkLst>
            <pc:docMk/>
            <pc:sldMk cId="2052724171" sldId="265"/>
            <ac:spMk id="3" creationId="{295D6420-9714-464C-B3A0-5E9577E0FFBE}"/>
          </ac:spMkLst>
        </pc:spChg>
        <pc:picChg chg="mod">
          <ac:chgData name="Debora Bonucci" userId="bbf508d6-ef09-48f9-bf8a-7e290c405925" providerId="ADAL" clId="{63EFB804-36D4-451B-9303-2C785DD5E566}" dt="2022-03-02T16:27:02.080" v="38" actId="14100"/>
          <ac:picMkLst>
            <pc:docMk/>
            <pc:sldMk cId="2052724171" sldId="265"/>
            <ac:picMk id="6" creationId="{A215F9DC-2915-436A-A5A0-451583F21FBA}"/>
          </ac:picMkLst>
        </pc:picChg>
        <pc:picChg chg="mod">
          <ac:chgData name="Debora Bonucci" userId="bbf508d6-ef09-48f9-bf8a-7e290c405925" providerId="ADAL" clId="{63EFB804-36D4-451B-9303-2C785DD5E566}" dt="2022-03-02T16:27:02.080" v="38" actId="14100"/>
          <ac:picMkLst>
            <pc:docMk/>
            <pc:sldMk cId="2052724171" sldId="265"/>
            <ac:picMk id="7" creationId="{8DF0AD46-2931-40B7-A640-569E341538C3}"/>
          </ac:picMkLst>
        </pc:picChg>
      </pc:sldChg>
      <pc:sldChg chg="modSp mod modNotesTx">
        <pc:chgData name="Debora Bonucci" userId="bbf508d6-ef09-48f9-bf8a-7e290c405925" providerId="ADAL" clId="{63EFB804-36D4-451B-9303-2C785DD5E566}" dt="2022-03-02T19:36:38.988" v="224" actId="20577"/>
        <pc:sldMkLst>
          <pc:docMk/>
          <pc:sldMk cId="464719602" sldId="266"/>
        </pc:sldMkLst>
        <pc:spChg chg="mod">
          <ac:chgData name="Debora Bonucci" userId="bbf508d6-ef09-48f9-bf8a-7e290c405925" providerId="ADAL" clId="{63EFB804-36D4-451B-9303-2C785DD5E566}" dt="2022-03-02T11:30:55.717" v="21" actId="1076"/>
          <ac:spMkLst>
            <pc:docMk/>
            <pc:sldMk cId="464719602" sldId="266"/>
            <ac:spMk id="2" creationId="{D409456B-539B-4BAE-BE00-5DF6687E39A8}"/>
          </ac:spMkLst>
        </pc:spChg>
        <pc:spChg chg="mod">
          <ac:chgData name="Debora Bonucci" userId="bbf508d6-ef09-48f9-bf8a-7e290c405925" providerId="ADAL" clId="{63EFB804-36D4-451B-9303-2C785DD5E566}" dt="2022-03-02T19:36:38.988" v="224" actId="20577"/>
          <ac:spMkLst>
            <pc:docMk/>
            <pc:sldMk cId="464719602" sldId="266"/>
            <ac:spMk id="3" creationId="{1ACE5C4B-C47D-4AA7-8768-06D26A239C0A}"/>
          </ac:spMkLst>
        </pc:spChg>
        <pc:picChg chg="mod">
          <ac:chgData name="Debora Bonucci" userId="bbf508d6-ef09-48f9-bf8a-7e290c405925" providerId="ADAL" clId="{63EFB804-36D4-451B-9303-2C785DD5E566}" dt="2022-03-02T11:30:45.091" v="19" actId="14100"/>
          <ac:picMkLst>
            <pc:docMk/>
            <pc:sldMk cId="464719602" sldId="266"/>
            <ac:picMk id="8" creationId="{57455E36-6F31-4F6F-BCF3-5AEBB58C4211}"/>
          </ac:picMkLst>
        </pc:picChg>
      </pc:sldChg>
    </pc:docChg>
  </pc:docChgLst>
  <pc:docChgLst>
    <pc:chgData name="Gregory Rose" userId="S::gregoryrose@redcross.org.uk::07ac2876-823d-4666-80ee-afd0401ecdcc" providerId="AD" clId="Web-{F2060FF3-CBEF-D2DF-9203-A901EB86FA5A}"/>
    <pc:docChg chg="addSld modSld">
      <pc:chgData name="Gregory Rose" userId="S::gregoryrose@redcross.org.uk::07ac2876-823d-4666-80ee-afd0401ecdcc" providerId="AD" clId="Web-{F2060FF3-CBEF-D2DF-9203-A901EB86FA5A}" dt="2022-03-01T09:31:32.575" v="383" actId="20577"/>
      <pc:docMkLst>
        <pc:docMk/>
      </pc:docMkLst>
      <pc:sldChg chg="delSp modSp add replId">
        <pc:chgData name="Gregory Rose" userId="S::gregoryrose@redcross.org.uk::07ac2876-823d-4666-80ee-afd0401ecdcc" providerId="AD" clId="Web-{F2060FF3-CBEF-D2DF-9203-A901EB86FA5A}" dt="2022-03-01T09:31:32.575" v="383" actId="20577"/>
        <pc:sldMkLst>
          <pc:docMk/>
          <pc:sldMk cId="4181408442" sldId="271"/>
        </pc:sldMkLst>
        <pc:spChg chg="mod">
          <ac:chgData name="Gregory Rose" userId="S::gregoryrose@redcross.org.uk::07ac2876-823d-4666-80ee-afd0401ecdcc" providerId="AD" clId="Web-{F2060FF3-CBEF-D2DF-9203-A901EB86FA5A}" dt="2022-03-01T09:12:22.639" v="14" actId="20577"/>
          <ac:spMkLst>
            <pc:docMk/>
            <pc:sldMk cId="4181408442" sldId="271"/>
            <ac:spMk id="2" creationId="{19B81D1F-BB5E-493C-80EB-96794A4F50BB}"/>
          </ac:spMkLst>
        </pc:spChg>
        <pc:spChg chg="mod">
          <ac:chgData name="Gregory Rose" userId="S::gregoryrose@redcross.org.uk::07ac2876-823d-4666-80ee-afd0401ecdcc" providerId="AD" clId="Web-{F2060FF3-CBEF-D2DF-9203-A901EB86FA5A}" dt="2022-03-01T09:31:32.575" v="383" actId="20577"/>
          <ac:spMkLst>
            <pc:docMk/>
            <pc:sldMk cId="4181408442" sldId="271"/>
            <ac:spMk id="3" creationId="{6C7105CF-7BDC-4173-A820-FBAC12EAC5FA}"/>
          </ac:spMkLst>
        </pc:spChg>
        <pc:spChg chg="del mod">
          <ac:chgData name="Gregory Rose" userId="S::gregoryrose@redcross.org.uk::07ac2876-823d-4666-80ee-afd0401ecdcc" providerId="AD" clId="Web-{F2060FF3-CBEF-D2DF-9203-A901EB86FA5A}" dt="2022-03-01T09:18:48.415" v="310"/>
          <ac:spMkLst>
            <pc:docMk/>
            <pc:sldMk cId="4181408442" sldId="271"/>
            <ac:spMk id="4" creationId="{7806A9DE-51FE-4FF1-9736-47C321E7F9C2}"/>
          </ac:spMkLst>
        </pc:spChg>
      </pc:sldChg>
    </pc:docChg>
  </pc:docChgLst>
  <pc:docChgLst>
    <pc:chgData name="Stephen Philips" userId="S::stephen.philips_arup.com#ext#@brcsbrms.onmicrosoft.com::d9f35bd9-856a-4728-bd2d-9d9f1b37e9c2" providerId="AD" clId="Web-{4E0CF491-7927-E456-BF97-6F4F6FF863BF}"/>
    <pc:docChg chg="addSld modSld">
      <pc:chgData name="Stephen Philips" userId="S::stephen.philips_arup.com#ext#@brcsbrms.onmicrosoft.com::d9f35bd9-856a-4728-bd2d-9d9f1b37e9c2" providerId="AD" clId="Web-{4E0CF491-7927-E456-BF97-6F4F6FF863BF}" dt="2022-03-04T13:54:05.905" v="637" actId="1076"/>
      <pc:docMkLst>
        <pc:docMk/>
      </pc:docMkLst>
      <pc:sldChg chg="modSp">
        <pc:chgData name="Stephen Philips" userId="S::stephen.philips_arup.com#ext#@brcsbrms.onmicrosoft.com::d9f35bd9-856a-4728-bd2d-9d9f1b37e9c2" providerId="AD" clId="Web-{4E0CF491-7927-E456-BF97-6F4F6FF863BF}" dt="2022-03-04T13:53:09.482" v="636" actId="1076"/>
        <pc:sldMkLst>
          <pc:docMk/>
          <pc:sldMk cId="0" sldId="258"/>
        </pc:sldMkLst>
        <pc:spChg chg="mod">
          <ac:chgData name="Stephen Philips" userId="S::stephen.philips_arup.com#ext#@brcsbrms.onmicrosoft.com::d9f35bd9-856a-4728-bd2d-9d9f1b37e9c2" providerId="AD" clId="Web-{4E0CF491-7927-E456-BF97-6F4F6FF863BF}" dt="2022-03-04T13:53:09.482" v="636" actId="1076"/>
          <ac:spMkLst>
            <pc:docMk/>
            <pc:sldMk cId="0" sldId="258"/>
            <ac:spMk id="3" creationId="{6C7105CF-7BDC-4173-A820-FBAC12EAC5FA}"/>
          </ac:spMkLst>
        </pc:spChg>
      </pc:sldChg>
      <pc:sldChg chg="modSp">
        <pc:chgData name="Stephen Philips" userId="S::stephen.philips_arup.com#ext#@brcsbrms.onmicrosoft.com::d9f35bd9-856a-4728-bd2d-9d9f1b37e9c2" providerId="AD" clId="Web-{4E0CF491-7927-E456-BF97-6F4F6FF863BF}" dt="2022-03-04T13:54:05.905" v="637" actId="1076"/>
        <pc:sldMkLst>
          <pc:docMk/>
          <pc:sldMk cId="0" sldId="260"/>
        </pc:sldMkLst>
        <pc:spChg chg="mod">
          <ac:chgData name="Stephen Philips" userId="S::stephen.philips_arup.com#ext#@brcsbrms.onmicrosoft.com::d9f35bd9-856a-4728-bd2d-9d9f1b37e9c2" providerId="AD" clId="Web-{4E0CF491-7927-E456-BF97-6F4F6FF863BF}" dt="2022-03-04T09:51:25.738" v="73" actId="20577"/>
          <ac:spMkLst>
            <pc:docMk/>
            <pc:sldMk cId="0" sldId="260"/>
            <ac:spMk id="2" creationId="{B334DA37-BF54-49BB-9748-B5D51AD92A69}"/>
          </ac:spMkLst>
        </pc:spChg>
        <pc:picChg chg="mod">
          <ac:chgData name="Stephen Philips" userId="S::stephen.philips_arup.com#ext#@brcsbrms.onmicrosoft.com::d9f35bd9-856a-4728-bd2d-9d9f1b37e9c2" providerId="AD" clId="Web-{4E0CF491-7927-E456-BF97-6F4F6FF863BF}" dt="2022-03-04T13:54:05.905" v="637" actId="1076"/>
          <ac:picMkLst>
            <pc:docMk/>
            <pc:sldMk cId="0" sldId="260"/>
            <ac:picMk id="4" creationId="{1E94DBD7-CCCE-42B7-93FD-9832AC687F6C}"/>
          </ac:picMkLst>
        </pc:picChg>
      </pc:sldChg>
      <pc:sldChg chg="addSp delSp modSp">
        <pc:chgData name="Stephen Philips" userId="S::stephen.philips_arup.com#ext#@brcsbrms.onmicrosoft.com::d9f35bd9-856a-4728-bd2d-9d9f1b37e9c2" providerId="AD" clId="Web-{4E0CF491-7927-E456-BF97-6F4F6FF863BF}" dt="2022-03-04T13:50:23.055" v="615" actId="1076"/>
        <pc:sldMkLst>
          <pc:docMk/>
          <pc:sldMk cId="1125701138" sldId="262"/>
        </pc:sldMkLst>
        <pc:spChg chg="mod">
          <ac:chgData name="Stephen Philips" userId="S::stephen.philips_arup.com#ext#@brcsbrms.onmicrosoft.com::d9f35bd9-856a-4728-bd2d-9d9f1b37e9c2" providerId="AD" clId="Web-{4E0CF491-7927-E456-BF97-6F4F6FF863BF}" dt="2022-03-04T13:42:08.182" v="573" actId="20577"/>
          <ac:spMkLst>
            <pc:docMk/>
            <pc:sldMk cId="1125701138" sldId="262"/>
            <ac:spMk id="2" creationId="{7DC7E580-0014-4F25-A746-96A7107A9D3C}"/>
          </ac:spMkLst>
        </pc:spChg>
        <pc:spChg chg="mod">
          <ac:chgData name="Stephen Philips" userId="S::stephen.philips_arup.com#ext#@brcsbrms.onmicrosoft.com::d9f35bd9-856a-4728-bd2d-9d9f1b37e9c2" providerId="AD" clId="Web-{4E0CF491-7927-E456-BF97-6F4F6FF863BF}" dt="2022-03-04T13:42:16.511" v="577" actId="20577"/>
          <ac:spMkLst>
            <pc:docMk/>
            <pc:sldMk cId="1125701138" sldId="262"/>
            <ac:spMk id="3" creationId="{0A29D5FF-466B-41BC-83C9-51C6C99F2D09}"/>
          </ac:spMkLst>
        </pc:spChg>
        <pc:spChg chg="add del mod">
          <ac:chgData name="Stephen Philips" userId="S::stephen.philips_arup.com#ext#@brcsbrms.onmicrosoft.com::d9f35bd9-856a-4728-bd2d-9d9f1b37e9c2" providerId="AD" clId="Web-{4E0CF491-7927-E456-BF97-6F4F6FF863BF}" dt="2022-03-04T13:43:27.091" v="581"/>
          <ac:spMkLst>
            <pc:docMk/>
            <pc:sldMk cId="1125701138" sldId="262"/>
            <ac:spMk id="5" creationId="{FE48926C-10BC-45A4-8BFF-8DAE0F15B05C}"/>
          </ac:spMkLst>
        </pc:spChg>
        <pc:picChg chg="add mod">
          <ac:chgData name="Stephen Philips" userId="S::stephen.philips_arup.com#ext#@brcsbrms.onmicrosoft.com::d9f35bd9-856a-4728-bd2d-9d9f1b37e9c2" providerId="AD" clId="Web-{4E0CF491-7927-E456-BF97-6F4F6FF863BF}" dt="2022-03-04T13:41:51.463" v="570" actId="1076"/>
          <ac:picMkLst>
            <pc:docMk/>
            <pc:sldMk cId="1125701138" sldId="262"/>
            <ac:picMk id="4" creationId="{E77219FA-1C40-4834-B16D-884F8F84169C}"/>
          </ac:picMkLst>
        </pc:picChg>
        <pc:picChg chg="add mod">
          <ac:chgData name="Stephen Philips" userId="S::stephen.philips_arup.com#ext#@brcsbrms.onmicrosoft.com::d9f35bd9-856a-4728-bd2d-9d9f1b37e9c2" providerId="AD" clId="Web-{4E0CF491-7927-E456-BF97-6F4F6FF863BF}" dt="2022-03-04T13:50:23.055" v="615" actId="1076"/>
          <ac:picMkLst>
            <pc:docMk/>
            <pc:sldMk cId="1125701138" sldId="262"/>
            <ac:picMk id="6" creationId="{241A433E-DA42-4A37-8AEC-3B1EA43FFCA7}"/>
          </ac:picMkLst>
        </pc:picChg>
        <pc:picChg chg="add mod">
          <ac:chgData name="Stephen Philips" userId="S::stephen.philips_arup.com#ext#@brcsbrms.onmicrosoft.com::d9f35bd9-856a-4728-bd2d-9d9f1b37e9c2" providerId="AD" clId="Web-{4E0CF491-7927-E456-BF97-6F4F6FF863BF}" dt="2022-03-04T13:50:15.758" v="614" actId="1076"/>
          <ac:picMkLst>
            <pc:docMk/>
            <pc:sldMk cId="1125701138" sldId="262"/>
            <ac:picMk id="7" creationId="{60B88C9F-FE49-4831-BDFB-08274A37B362}"/>
          </ac:picMkLst>
        </pc:picChg>
      </pc:sldChg>
      <pc:sldChg chg="modSp">
        <pc:chgData name="Stephen Philips" userId="S::stephen.philips_arup.com#ext#@brcsbrms.onmicrosoft.com::d9f35bd9-856a-4728-bd2d-9d9f1b37e9c2" providerId="AD" clId="Web-{4E0CF491-7927-E456-BF97-6F4F6FF863BF}" dt="2022-03-04T13:51:12.088" v="616" actId="14100"/>
        <pc:sldMkLst>
          <pc:docMk/>
          <pc:sldMk cId="2765642860" sldId="263"/>
        </pc:sldMkLst>
        <pc:picChg chg="mod modCrop">
          <ac:chgData name="Stephen Philips" userId="S::stephen.philips_arup.com#ext#@brcsbrms.onmicrosoft.com::d9f35bd9-856a-4728-bd2d-9d9f1b37e9c2" providerId="AD" clId="Web-{4E0CF491-7927-E456-BF97-6F4F6FF863BF}" dt="2022-03-04T13:51:12.088" v="616" actId="14100"/>
          <ac:picMkLst>
            <pc:docMk/>
            <pc:sldMk cId="2765642860" sldId="263"/>
            <ac:picMk id="3" creationId="{BB5516A9-EB71-40C5-8526-4600A593E489}"/>
          </ac:picMkLst>
        </pc:picChg>
        <pc:picChg chg="mod">
          <ac:chgData name="Stephen Philips" userId="S::stephen.philips_arup.com#ext#@brcsbrms.onmicrosoft.com::d9f35bd9-856a-4728-bd2d-9d9f1b37e9c2" providerId="AD" clId="Web-{4E0CF491-7927-E456-BF97-6F4F6FF863BF}" dt="2022-03-04T13:50:00.555" v="613" actId="14100"/>
          <ac:picMkLst>
            <pc:docMk/>
            <pc:sldMk cId="2765642860" sldId="263"/>
            <ac:picMk id="4" creationId="{EE703A5A-4713-489B-B989-C8721E94659A}"/>
          </ac:picMkLst>
        </pc:picChg>
        <pc:picChg chg="mod ord">
          <ac:chgData name="Stephen Philips" userId="S::stephen.philips_arup.com#ext#@brcsbrms.onmicrosoft.com::d9f35bd9-856a-4728-bd2d-9d9f1b37e9c2" providerId="AD" clId="Web-{4E0CF491-7927-E456-BF97-6F4F6FF863BF}" dt="2022-03-04T13:49:57.664" v="612" actId="14100"/>
          <ac:picMkLst>
            <pc:docMk/>
            <pc:sldMk cId="2765642860" sldId="263"/>
            <ac:picMk id="6" creationId="{04A4D93F-4C97-4A11-A5E9-CBDECF501814}"/>
          </ac:picMkLst>
        </pc:picChg>
      </pc:sldChg>
      <pc:sldChg chg="modSp">
        <pc:chgData name="Stephen Philips" userId="S::stephen.philips_arup.com#ext#@brcsbrms.onmicrosoft.com::d9f35bd9-856a-4728-bd2d-9d9f1b37e9c2" providerId="AD" clId="Web-{4E0CF491-7927-E456-BF97-6F4F6FF863BF}" dt="2022-03-04T13:52:03.495" v="622" actId="14100"/>
        <pc:sldMkLst>
          <pc:docMk/>
          <pc:sldMk cId="2613904661" sldId="264"/>
        </pc:sldMkLst>
        <pc:spChg chg="mod">
          <ac:chgData name="Stephen Philips" userId="S::stephen.philips_arup.com#ext#@brcsbrms.onmicrosoft.com::d9f35bd9-856a-4728-bd2d-9d9f1b37e9c2" providerId="AD" clId="Web-{4E0CF491-7927-E456-BF97-6F4F6FF863BF}" dt="2022-03-04T13:52:03.495" v="622" actId="14100"/>
          <ac:spMkLst>
            <pc:docMk/>
            <pc:sldMk cId="2613904661" sldId="264"/>
            <ac:spMk id="3" creationId="{0E349929-5631-4984-B433-D0C02C0E04CC}"/>
          </ac:spMkLst>
        </pc:spChg>
      </pc:sldChg>
      <pc:sldChg chg="addSp delSp modSp">
        <pc:chgData name="Stephen Philips" userId="S::stephen.philips_arup.com#ext#@brcsbrms.onmicrosoft.com::d9f35bd9-856a-4728-bd2d-9d9f1b37e9c2" providerId="AD" clId="Web-{4E0CF491-7927-E456-BF97-6F4F6FF863BF}" dt="2022-03-04T13:52:31.903" v="632"/>
        <pc:sldMkLst>
          <pc:docMk/>
          <pc:sldMk cId="2052724171" sldId="265"/>
        </pc:sldMkLst>
        <pc:spChg chg="mod">
          <ac:chgData name="Stephen Philips" userId="S::stephen.philips_arup.com#ext#@brcsbrms.onmicrosoft.com::d9f35bd9-856a-4728-bd2d-9d9f1b37e9c2" providerId="AD" clId="Web-{4E0CF491-7927-E456-BF97-6F4F6FF863BF}" dt="2022-03-04T13:52:28.324" v="630" actId="20577"/>
          <ac:spMkLst>
            <pc:docMk/>
            <pc:sldMk cId="2052724171" sldId="265"/>
            <ac:spMk id="3" creationId="{295D6420-9714-464C-B3A0-5E9577E0FFBE}"/>
          </ac:spMkLst>
        </pc:spChg>
        <pc:spChg chg="add del">
          <ac:chgData name="Stephen Philips" userId="S::stephen.philips_arup.com#ext#@brcsbrms.onmicrosoft.com::d9f35bd9-856a-4728-bd2d-9d9f1b37e9c2" providerId="AD" clId="Web-{4E0CF491-7927-E456-BF97-6F4F6FF863BF}" dt="2022-03-04T13:52:31.903" v="632"/>
          <ac:spMkLst>
            <pc:docMk/>
            <pc:sldMk cId="2052724171" sldId="265"/>
            <ac:spMk id="4" creationId="{80C7067D-B319-4EF3-B037-5FC832F041B5}"/>
          </ac:spMkLst>
        </pc:spChg>
      </pc:sldChg>
      <pc:sldChg chg="addSp delSp modSp">
        <pc:chgData name="Stephen Philips" userId="S::stephen.philips_arup.com#ext#@brcsbrms.onmicrosoft.com::d9f35bd9-856a-4728-bd2d-9d9f1b37e9c2" providerId="AD" clId="Web-{4E0CF491-7927-E456-BF97-6F4F6FF863BF}" dt="2022-03-04T10:32:24.100" v="393"/>
        <pc:sldMkLst>
          <pc:docMk/>
          <pc:sldMk cId="1584367318" sldId="267"/>
        </pc:sldMkLst>
        <pc:spChg chg="add del mod">
          <ac:chgData name="Stephen Philips" userId="S::stephen.philips_arup.com#ext#@brcsbrms.onmicrosoft.com::d9f35bd9-856a-4728-bd2d-9d9f1b37e9c2" providerId="AD" clId="Web-{4E0CF491-7927-E456-BF97-6F4F6FF863BF}" dt="2022-03-04T10:32:24.100" v="393"/>
          <ac:spMkLst>
            <pc:docMk/>
            <pc:sldMk cId="1584367318" sldId="267"/>
            <ac:spMk id="3" creationId="{EF337055-0F0B-43C0-95AF-DD396DEFFA33}"/>
          </ac:spMkLst>
        </pc:spChg>
        <pc:cxnChg chg="add del mod">
          <ac:chgData name="Stephen Philips" userId="S::stephen.philips_arup.com#ext#@brcsbrms.onmicrosoft.com::d9f35bd9-856a-4728-bd2d-9d9f1b37e9c2" providerId="AD" clId="Web-{4E0CF491-7927-E456-BF97-6F4F6FF863BF}" dt="2022-03-04T10:32:24.100" v="392"/>
          <ac:cxnSpMkLst>
            <pc:docMk/>
            <pc:sldMk cId="1584367318" sldId="267"/>
            <ac:cxnSpMk id="4" creationId="{A4181A87-6CBC-4011-B912-143B8C26F50F}"/>
          </ac:cxnSpMkLst>
        </pc:cxnChg>
      </pc:sldChg>
      <pc:sldChg chg="addSp delSp modSp">
        <pc:chgData name="Stephen Philips" userId="S::stephen.philips_arup.com#ext#@brcsbrms.onmicrosoft.com::d9f35bd9-856a-4728-bd2d-9d9f1b37e9c2" providerId="AD" clId="Web-{4E0CF491-7927-E456-BF97-6F4F6FF863BF}" dt="2022-03-04T09:34:08.755" v="19" actId="14100"/>
        <pc:sldMkLst>
          <pc:docMk/>
          <pc:sldMk cId="859229119" sldId="268"/>
        </pc:sldMkLst>
        <pc:spChg chg="mod">
          <ac:chgData name="Stephen Philips" userId="S::stephen.philips_arup.com#ext#@brcsbrms.onmicrosoft.com::d9f35bd9-856a-4728-bd2d-9d9f1b37e9c2" providerId="AD" clId="Web-{4E0CF491-7927-E456-BF97-6F4F6FF863BF}" dt="2022-03-04T09:33:30.113" v="14" actId="20577"/>
          <ac:spMkLst>
            <pc:docMk/>
            <pc:sldMk cId="859229119" sldId="268"/>
            <ac:spMk id="2" creationId="{D409456B-539B-4BAE-BE00-5DF6687E39A8}"/>
          </ac:spMkLst>
        </pc:spChg>
        <pc:spChg chg="add del mod">
          <ac:chgData name="Stephen Philips" userId="S::stephen.philips_arup.com#ext#@brcsbrms.onmicrosoft.com::d9f35bd9-856a-4728-bd2d-9d9f1b37e9c2" providerId="AD" clId="Web-{4E0CF491-7927-E456-BF97-6F4F6FF863BF}" dt="2022-03-04T09:33:38.176" v="17"/>
          <ac:spMkLst>
            <pc:docMk/>
            <pc:sldMk cId="859229119" sldId="268"/>
            <ac:spMk id="3" creationId="{8C49136D-49F3-4130-AB47-32ABECCE8314}"/>
          </ac:spMkLst>
        </pc:spChg>
        <pc:picChg chg="mod">
          <ac:chgData name="Stephen Philips" userId="S::stephen.philips_arup.com#ext#@brcsbrms.onmicrosoft.com::d9f35bd9-856a-4728-bd2d-9d9f1b37e9c2" providerId="AD" clId="Web-{4E0CF491-7927-E456-BF97-6F4F6FF863BF}" dt="2022-03-04T09:34:08.755" v="19" actId="14100"/>
          <ac:picMkLst>
            <pc:docMk/>
            <pc:sldMk cId="859229119" sldId="268"/>
            <ac:picMk id="6" creationId="{784BEE32-190C-43D9-9861-B57E23E8FE63}"/>
          </ac:picMkLst>
        </pc:picChg>
      </pc:sldChg>
      <pc:sldChg chg="addSp delSp modSp">
        <pc:chgData name="Stephen Philips" userId="S::stephen.philips_arup.com#ext#@brcsbrms.onmicrosoft.com::d9f35bd9-856a-4728-bd2d-9d9f1b37e9c2" providerId="AD" clId="Web-{4E0CF491-7927-E456-BF97-6F4F6FF863BF}" dt="2022-03-04T10:35:38.511" v="434" actId="14100"/>
        <pc:sldMkLst>
          <pc:docMk/>
          <pc:sldMk cId="2231581068" sldId="269"/>
        </pc:sldMkLst>
        <pc:spChg chg="add del">
          <ac:chgData name="Stephen Philips" userId="S::stephen.philips_arup.com#ext#@brcsbrms.onmicrosoft.com::d9f35bd9-856a-4728-bd2d-9d9f1b37e9c2" providerId="AD" clId="Web-{4E0CF491-7927-E456-BF97-6F4F6FF863BF}" dt="2022-03-04T09:36:55.775" v="23"/>
          <ac:spMkLst>
            <pc:docMk/>
            <pc:sldMk cId="2231581068" sldId="269"/>
            <ac:spMk id="4" creationId="{96F94F9C-6A93-464A-B995-B183C9D17C3C}"/>
          </ac:spMkLst>
        </pc:spChg>
        <pc:spChg chg="add del mod">
          <ac:chgData name="Stephen Philips" userId="S::stephen.philips_arup.com#ext#@brcsbrms.onmicrosoft.com::d9f35bd9-856a-4728-bd2d-9d9f1b37e9c2" providerId="AD" clId="Web-{4E0CF491-7927-E456-BF97-6F4F6FF863BF}" dt="2022-03-04T10:29:39.408" v="346"/>
          <ac:spMkLst>
            <pc:docMk/>
            <pc:sldMk cId="2231581068" sldId="269"/>
            <ac:spMk id="6" creationId="{1243A818-12E4-47DD-A399-02C593B03FBE}"/>
          </ac:spMkLst>
        </pc:spChg>
        <pc:spChg chg="add del">
          <ac:chgData name="Stephen Philips" userId="S::stephen.philips_arup.com#ext#@brcsbrms.onmicrosoft.com::d9f35bd9-856a-4728-bd2d-9d9f1b37e9c2" providerId="AD" clId="Web-{4E0CF491-7927-E456-BF97-6F4F6FF863BF}" dt="2022-03-04T10:31:18.583" v="375"/>
          <ac:spMkLst>
            <pc:docMk/>
            <pc:sldMk cId="2231581068" sldId="269"/>
            <ac:spMk id="9" creationId="{2DF4F8B4-E80E-498E-A956-CC82575EB529}"/>
          </ac:spMkLst>
        </pc:spChg>
        <pc:spChg chg="add del">
          <ac:chgData name="Stephen Philips" userId="S::stephen.philips_arup.com#ext#@brcsbrms.onmicrosoft.com::d9f35bd9-856a-4728-bd2d-9d9f1b37e9c2" providerId="AD" clId="Web-{4E0CF491-7927-E456-BF97-6F4F6FF863BF}" dt="2022-03-04T10:35:23.433" v="433"/>
          <ac:spMkLst>
            <pc:docMk/>
            <pc:sldMk cId="2231581068" sldId="269"/>
            <ac:spMk id="10" creationId="{831C0787-70DE-4BF8-95BD-90203D266BE8}"/>
          </ac:spMkLst>
        </pc:spChg>
        <pc:spChg chg="mod">
          <ac:chgData name="Stephen Philips" userId="S::stephen.philips_arup.com#ext#@brcsbrms.onmicrosoft.com::d9f35bd9-856a-4728-bd2d-9d9f1b37e9c2" providerId="AD" clId="Web-{4E0CF491-7927-E456-BF97-6F4F6FF863BF}" dt="2022-03-04T10:23:51.774" v="263" actId="1076"/>
          <ac:spMkLst>
            <pc:docMk/>
            <pc:sldMk cId="2231581068" sldId="269"/>
            <ac:spMk id="11" creationId="{3D774375-1AF0-4ADD-9659-64D7E98DE3DF}"/>
          </ac:spMkLst>
        </pc:spChg>
        <pc:spChg chg="mod">
          <ac:chgData name="Stephen Philips" userId="S::stephen.philips_arup.com#ext#@brcsbrms.onmicrosoft.com::d9f35bd9-856a-4728-bd2d-9d9f1b37e9c2" providerId="AD" clId="Web-{4E0CF491-7927-E456-BF97-6F4F6FF863BF}" dt="2022-03-04T10:31:42.208" v="380" actId="1076"/>
          <ac:spMkLst>
            <pc:docMk/>
            <pc:sldMk cId="2231581068" sldId="269"/>
            <ac:spMk id="12" creationId="{5D73E496-88EE-4F3C-9A7F-E004912CA440}"/>
          </ac:spMkLst>
        </pc:spChg>
        <pc:spChg chg="mod">
          <ac:chgData name="Stephen Philips" userId="S::stephen.philips_arup.com#ext#@brcsbrms.onmicrosoft.com::d9f35bd9-856a-4728-bd2d-9d9f1b37e9c2" providerId="AD" clId="Web-{4E0CF491-7927-E456-BF97-6F4F6FF863BF}" dt="2022-03-04T10:26:01.277" v="301" actId="1076"/>
          <ac:spMkLst>
            <pc:docMk/>
            <pc:sldMk cId="2231581068" sldId="269"/>
            <ac:spMk id="13" creationId="{FFE2ABD7-1F4B-4CFB-AEE6-F0CF076AFF6B}"/>
          </ac:spMkLst>
        </pc:spChg>
        <pc:spChg chg="mod">
          <ac:chgData name="Stephen Philips" userId="S::stephen.philips_arup.com#ext#@brcsbrms.onmicrosoft.com::d9f35bd9-856a-4728-bd2d-9d9f1b37e9c2" providerId="AD" clId="Web-{4E0CF491-7927-E456-BF97-6F4F6FF863BF}" dt="2022-03-04T10:26:21.028" v="306" actId="1076"/>
          <ac:spMkLst>
            <pc:docMk/>
            <pc:sldMk cId="2231581068" sldId="269"/>
            <ac:spMk id="14" creationId="{996C4346-624F-48ED-ACE7-56F6753BF24A}"/>
          </ac:spMkLst>
        </pc:spChg>
        <pc:spChg chg="mod">
          <ac:chgData name="Stephen Philips" userId="S::stephen.philips_arup.com#ext#@brcsbrms.onmicrosoft.com::d9f35bd9-856a-4728-bd2d-9d9f1b37e9c2" providerId="AD" clId="Web-{4E0CF491-7927-E456-BF97-6F4F6FF863BF}" dt="2022-03-04T10:26:27.684" v="308" actId="1076"/>
          <ac:spMkLst>
            <pc:docMk/>
            <pc:sldMk cId="2231581068" sldId="269"/>
            <ac:spMk id="15" creationId="{5EAA9723-A7B0-4D47-A53B-1E1A54FF8279}"/>
          </ac:spMkLst>
        </pc:spChg>
        <pc:spChg chg="mod">
          <ac:chgData name="Stephen Philips" userId="S::stephen.philips_arup.com#ext#@brcsbrms.onmicrosoft.com::d9f35bd9-856a-4728-bd2d-9d9f1b37e9c2" providerId="AD" clId="Web-{4E0CF491-7927-E456-BF97-6F4F6FF863BF}" dt="2022-03-04T10:27:30.498" v="324" actId="20577"/>
          <ac:spMkLst>
            <pc:docMk/>
            <pc:sldMk cId="2231581068" sldId="269"/>
            <ac:spMk id="19" creationId="{BB4596AD-13E1-4E76-8F50-34B476048F92}"/>
          </ac:spMkLst>
        </pc:spChg>
        <pc:spChg chg="del">
          <ac:chgData name="Stephen Philips" userId="S::stephen.philips_arup.com#ext#@brcsbrms.onmicrosoft.com::d9f35bd9-856a-4728-bd2d-9d9f1b37e9c2" providerId="AD" clId="Web-{4E0CF491-7927-E456-BF97-6F4F6FF863BF}" dt="2022-03-04T10:29:31.798" v="343"/>
          <ac:spMkLst>
            <pc:docMk/>
            <pc:sldMk cId="2231581068" sldId="269"/>
            <ac:spMk id="20" creationId="{698D489B-0DD7-4EC0-930C-6B2D321A6B5B}"/>
          </ac:spMkLst>
        </pc:spChg>
        <pc:spChg chg="mod">
          <ac:chgData name="Stephen Philips" userId="S::stephen.philips_arup.com#ext#@brcsbrms.onmicrosoft.com::d9f35bd9-856a-4728-bd2d-9d9f1b37e9c2" providerId="AD" clId="Web-{4E0CF491-7927-E456-BF97-6F4F6FF863BF}" dt="2022-03-04T10:29:48.252" v="347" actId="1076"/>
          <ac:spMkLst>
            <pc:docMk/>
            <pc:sldMk cId="2231581068" sldId="269"/>
            <ac:spMk id="21" creationId="{2EB00CE0-2FFA-4527-98C2-256818474E3C}"/>
          </ac:spMkLst>
        </pc:spChg>
        <pc:spChg chg="mod">
          <ac:chgData name="Stephen Philips" userId="S::stephen.philips_arup.com#ext#@brcsbrms.onmicrosoft.com::d9f35bd9-856a-4728-bd2d-9d9f1b37e9c2" providerId="AD" clId="Web-{4E0CF491-7927-E456-BF97-6F4F6FF863BF}" dt="2022-03-04T10:28:00.202" v="327" actId="1076"/>
          <ac:spMkLst>
            <pc:docMk/>
            <pc:sldMk cId="2231581068" sldId="269"/>
            <ac:spMk id="23" creationId="{9500B91C-B058-469B-9D50-E62ADEC4E2B7}"/>
          </ac:spMkLst>
        </pc:spChg>
        <pc:spChg chg="add mod">
          <ac:chgData name="Stephen Philips" userId="S::stephen.philips_arup.com#ext#@brcsbrms.onmicrosoft.com::d9f35bd9-856a-4728-bd2d-9d9f1b37e9c2" providerId="AD" clId="Web-{4E0CF491-7927-E456-BF97-6F4F6FF863BF}" dt="2022-03-04T10:26:06.887" v="304" actId="1076"/>
          <ac:spMkLst>
            <pc:docMk/>
            <pc:sldMk cId="2231581068" sldId="269"/>
            <ac:spMk id="26" creationId="{BFD78AAC-ED5A-4C4C-8824-D5B0F0F94152}"/>
          </ac:spMkLst>
        </pc:spChg>
        <pc:spChg chg="add mod">
          <ac:chgData name="Stephen Philips" userId="S::stephen.philips_arup.com#ext#@brcsbrms.onmicrosoft.com::d9f35bd9-856a-4728-bd2d-9d9f1b37e9c2" providerId="AD" clId="Web-{4E0CF491-7927-E456-BF97-6F4F6FF863BF}" dt="2022-03-04T10:31:14.332" v="373" actId="20577"/>
          <ac:spMkLst>
            <pc:docMk/>
            <pc:sldMk cId="2231581068" sldId="269"/>
            <ac:spMk id="38" creationId="{FA21647B-57C8-4D4F-9502-7F0808D5A896}"/>
          </ac:spMkLst>
        </pc:spChg>
        <pc:spChg chg="add mod">
          <ac:chgData name="Stephen Philips" userId="S::stephen.philips_arup.com#ext#@brcsbrms.onmicrosoft.com::d9f35bd9-856a-4728-bd2d-9d9f1b37e9c2" providerId="AD" clId="Web-{4E0CF491-7927-E456-BF97-6F4F6FF863BF}" dt="2022-03-04T10:31:55.365" v="386" actId="20577"/>
          <ac:spMkLst>
            <pc:docMk/>
            <pc:sldMk cId="2231581068" sldId="269"/>
            <ac:spMk id="40" creationId="{8E42856B-E559-4F84-9F18-9B47A5DAA0FB}"/>
          </ac:spMkLst>
        </pc:spChg>
        <pc:spChg chg="add mod">
          <ac:chgData name="Stephen Philips" userId="S::stephen.philips_arup.com#ext#@brcsbrms.onmicrosoft.com::d9f35bd9-856a-4728-bd2d-9d9f1b37e9c2" providerId="AD" clId="Web-{4E0CF491-7927-E456-BF97-6F4F6FF863BF}" dt="2022-03-04T10:34:11.071" v="431" actId="14100"/>
          <ac:spMkLst>
            <pc:docMk/>
            <pc:sldMk cId="2231581068" sldId="269"/>
            <ac:spMk id="44" creationId="{2431F572-7D57-42E4-A7FF-EE09A65385A2}"/>
          </ac:spMkLst>
        </pc:spChg>
        <pc:picChg chg="add mod ord">
          <ac:chgData name="Stephen Philips" userId="S::stephen.philips_arup.com#ext#@brcsbrms.onmicrosoft.com::d9f35bd9-856a-4728-bd2d-9d9f1b37e9c2" providerId="AD" clId="Web-{4E0CF491-7927-E456-BF97-6F4F6FF863BF}" dt="2022-03-04T10:23:35.805" v="261"/>
          <ac:picMkLst>
            <pc:docMk/>
            <pc:sldMk cId="2231581068" sldId="269"/>
            <ac:picMk id="3" creationId="{549E8B78-50B9-4274-829F-C8478A865C55}"/>
          </ac:picMkLst>
        </pc:picChg>
        <pc:picChg chg="del">
          <ac:chgData name="Stephen Philips" userId="S::stephen.philips_arup.com#ext#@brcsbrms.onmicrosoft.com::d9f35bd9-856a-4728-bd2d-9d9f1b37e9c2" providerId="AD" clId="Web-{4E0CF491-7927-E456-BF97-6F4F6FF863BF}" dt="2022-03-04T09:37:55.590" v="30"/>
          <ac:picMkLst>
            <pc:docMk/>
            <pc:sldMk cId="2231581068" sldId="269"/>
            <ac:picMk id="3" creationId="{A6D7BD35-9D14-4EAD-AE55-BC6837470042}"/>
          </ac:picMkLst>
        </pc:picChg>
        <pc:picChg chg="add del mod">
          <ac:chgData name="Stephen Philips" userId="S::stephen.philips_arup.com#ext#@brcsbrms.onmicrosoft.com::d9f35bd9-856a-4728-bd2d-9d9f1b37e9c2" providerId="AD" clId="Web-{4E0CF491-7927-E456-BF97-6F4F6FF863BF}" dt="2022-03-04T10:23:16.085" v="256"/>
          <ac:picMkLst>
            <pc:docMk/>
            <pc:sldMk cId="2231581068" sldId="269"/>
            <ac:picMk id="4" creationId="{13D8D44F-487D-4C8C-8153-825E9B6A20CF}"/>
          </ac:picMkLst>
        </pc:picChg>
        <pc:picChg chg="add del mod ord modCrop">
          <ac:chgData name="Stephen Philips" userId="S::stephen.philips_arup.com#ext#@brcsbrms.onmicrosoft.com::d9f35bd9-856a-4728-bd2d-9d9f1b37e9c2" providerId="AD" clId="Web-{4E0CF491-7927-E456-BF97-6F4F6FF863BF}" dt="2022-03-04T10:23:20.054" v="258"/>
          <ac:picMkLst>
            <pc:docMk/>
            <pc:sldMk cId="2231581068" sldId="269"/>
            <ac:picMk id="5" creationId="{2708C468-7DD7-4D75-A505-C2EADBCF14FB}"/>
          </ac:picMkLst>
        </pc:picChg>
        <pc:cxnChg chg="add del mod">
          <ac:chgData name="Stephen Philips" userId="S::stephen.philips_arup.com#ext#@brcsbrms.onmicrosoft.com::d9f35bd9-856a-4728-bd2d-9d9f1b37e9c2" providerId="AD" clId="Web-{4E0CF491-7927-E456-BF97-6F4F6FF863BF}" dt="2022-03-04T10:29:37.783" v="345"/>
          <ac:cxnSpMkLst>
            <pc:docMk/>
            <pc:sldMk cId="2231581068" sldId="269"/>
            <ac:cxnSpMk id="7" creationId="{01583153-033D-4FD9-955C-018A4AADE7ED}"/>
          </ac:cxnSpMkLst>
        </pc:cxnChg>
        <pc:cxnChg chg="add del mod">
          <ac:chgData name="Stephen Philips" userId="S::stephen.philips_arup.com#ext#@brcsbrms.onmicrosoft.com::d9f35bd9-856a-4728-bd2d-9d9f1b37e9c2" providerId="AD" clId="Web-{4E0CF491-7927-E456-BF97-6F4F6FF863BF}" dt="2022-03-04T10:29:36.752" v="344"/>
          <ac:cxnSpMkLst>
            <pc:docMk/>
            <pc:sldMk cId="2231581068" sldId="269"/>
            <ac:cxnSpMk id="8" creationId="{E9AFFEE1-AE2A-45B1-B676-B394672BBA57}"/>
          </ac:cxnSpMkLst>
        </pc:cxnChg>
        <pc:cxnChg chg="add mod">
          <ac:chgData name="Stephen Philips" userId="S::stephen.philips_arup.com#ext#@brcsbrms.onmicrosoft.com::d9f35bd9-856a-4728-bd2d-9d9f1b37e9c2" providerId="AD" clId="Web-{4E0CF491-7927-E456-BF97-6F4F6FF863BF}" dt="2022-03-04T10:26:06.871" v="303" actId="1076"/>
          <ac:cxnSpMkLst>
            <pc:docMk/>
            <pc:sldMk cId="2231581068" sldId="269"/>
            <ac:cxnSpMk id="27" creationId="{A47DFAEA-5F20-4CDE-A2C0-BFEAF0C9D5B1}"/>
          </ac:cxnSpMkLst>
        </pc:cxnChg>
        <pc:cxnChg chg="mod">
          <ac:chgData name="Stephen Philips" userId="S::stephen.philips_arup.com#ext#@brcsbrms.onmicrosoft.com::d9f35bd9-856a-4728-bd2d-9d9f1b37e9c2" providerId="AD" clId="Web-{4E0CF491-7927-E456-BF97-6F4F6FF863BF}" dt="2022-03-04T10:23:51.774" v="264" actId="1076"/>
          <ac:cxnSpMkLst>
            <pc:docMk/>
            <pc:sldMk cId="2231581068" sldId="269"/>
            <ac:cxnSpMk id="29" creationId="{CF457A8A-1E2F-4DE5-A113-EB89D2F78964}"/>
          </ac:cxnSpMkLst>
        </pc:cxnChg>
        <pc:cxnChg chg="mod">
          <ac:chgData name="Stephen Philips" userId="S::stephen.philips_arup.com#ext#@brcsbrms.onmicrosoft.com::d9f35bd9-856a-4728-bd2d-9d9f1b37e9c2" providerId="AD" clId="Web-{4E0CF491-7927-E456-BF97-6F4F6FF863BF}" dt="2022-03-04T10:24:01.118" v="265" actId="14100"/>
          <ac:cxnSpMkLst>
            <pc:docMk/>
            <pc:sldMk cId="2231581068" sldId="269"/>
            <ac:cxnSpMk id="31" creationId="{65B9C847-3C59-429D-BAAD-1D6D0057117A}"/>
          </ac:cxnSpMkLst>
        </pc:cxnChg>
        <pc:cxnChg chg="mod">
          <ac:chgData name="Stephen Philips" userId="S::stephen.philips_arup.com#ext#@brcsbrms.onmicrosoft.com::d9f35bd9-856a-4728-bd2d-9d9f1b37e9c2" providerId="AD" clId="Web-{4E0CF491-7927-E456-BF97-6F4F6FF863BF}" dt="2022-03-04T10:26:12.559" v="305" actId="14100"/>
          <ac:cxnSpMkLst>
            <pc:docMk/>
            <pc:sldMk cId="2231581068" sldId="269"/>
            <ac:cxnSpMk id="32" creationId="{5F65E6FE-3005-4C6C-8509-0BC9D93277FC}"/>
          </ac:cxnSpMkLst>
        </pc:cxnChg>
        <pc:cxnChg chg="mod">
          <ac:chgData name="Stephen Philips" userId="S::stephen.philips_arup.com#ext#@brcsbrms.onmicrosoft.com::d9f35bd9-856a-4728-bd2d-9d9f1b37e9c2" providerId="AD" clId="Web-{4E0CF491-7927-E456-BF97-6F4F6FF863BF}" dt="2022-03-04T10:26:21.044" v="307" actId="1076"/>
          <ac:cxnSpMkLst>
            <pc:docMk/>
            <pc:sldMk cId="2231581068" sldId="269"/>
            <ac:cxnSpMk id="33" creationId="{0772BD26-A3B7-4A73-A917-F046FCC6E0DD}"/>
          </ac:cxnSpMkLst>
        </pc:cxnChg>
        <pc:cxnChg chg="mod">
          <ac:chgData name="Stephen Philips" userId="S::stephen.philips_arup.com#ext#@brcsbrms.onmicrosoft.com::d9f35bd9-856a-4728-bd2d-9d9f1b37e9c2" providerId="AD" clId="Web-{4E0CF491-7927-E456-BF97-6F4F6FF863BF}" dt="2022-03-04T10:28:00.218" v="328" actId="1076"/>
          <ac:cxnSpMkLst>
            <pc:docMk/>
            <pc:sldMk cId="2231581068" sldId="269"/>
            <ac:cxnSpMk id="34" creationId="{017909AC-3C06-4C26-8CE9-CE538D442CA7}"/>
          </ac:cxnSpMkLst>
        </pc:cxnChg>
        <pc:cxnChg chg="mod">
          <ac:chgData name="Stephen Philips" userId="S::stephen.philips_arup.com#ext#@brcsbrms.onmicrosoft.com::d9f35bd9-856a-4728-bd2d-9d9f1b37e9c2" providerId="AD" clId="Web-{4E0CF491-7927-E456-BF97-6F4F6FF863BF}" dt="2022-03-04T10:29:56.440" v="349" actId="14100"/>
          <ac:cxnSpMkLst>
            <pc:docMk/>
            <pc:sldMk cId="2231581068" sldId="269"/>
            <ac:cxnSpMk id="35" creationId="{91561C20-298E-481D-8FC0-EB0C9924AEF1}"/>
          </ac:cxnSpMkLst>
        </pc:cxnChg>
        <pc:cxnChg chg="mod">
          <ac:chgData name="Stephen Philips" userId="S::stephen.philips_arup.com#ext#@brcsbrms.onmicrosoft.com::d9f35bd9-856a-4728-bd2d-9d9f1b37e9c2" providerId="AD" clId="Web-{4E0CF491-7927-E456-BF97-6F4F6FF863BF}" dt="2022-03-04T10:27:05.998" v="316" actId="14100"/>
          <ac:cxnSpMkLst>
            <pc:docMk/>
            <pc:sldMk cId="2231581068" sldId="269"/>
            <ac:cxnSpMk id="36" creationId="{064875B0-2720-4958-85EE-4AFFC59292CA}"/>
          </ac:cxnSpMkLst>
        </pc:cxnChg>
        <pc:cxnChg chg="del">
          <ac:chgData name="Stephen Philips" userId="S::stephen.philips_arup.com#ext#@brcsbrms.onmicrosoft.com::d9f35bd9-856a-4728-bd2d-9d9f1b37e9c2" providerId="AD" clId="Web-{4E0CF491-7927-E456-BF97-6F4F6FF863BF}" dt="2022-03-04T10:29:29.470" v="342"/>
          <ac:cxnSpMkLst>
            <pc:docMk/>
            <pc:sldMk cId="2231581068" sldId="269"/>
            <ac:cxnSpMk id="37" creationId="{133DDB31-AEF0-4929-9E3D-D9B58F9304F3}"/>
          </ac:cxnSpMkLst>
        </pc:cxnChg>
        <pc:cxnChg chg="add mod">
          <ac:chgData name="Stephen Philips" userId="S::stephen.philips_arup.com#ext#@brcsbrms.onmicrosoft.com::d9f35bd9-856a-4728-bd2d-9d9f1b37e9c2" providerId="AD" clId="Web-{4E0CF491-7927-E456-BF97-6F4F6FF863BF}" dt="2022-03-04T10:30:48.754" v="365" actId="14100"/>
          <ac:cxnSpMkLst>
            <pc:docMk/>
            <pc:sldMk cId="2231581068" sldId="269"/>
            <ac:cxnSpMk id="39" creationId="{BB1DA6F6-3A86-4713-9CC3-E0DEB83A7C74}"/>
          </ac:cxnSpMkLst>
        </pc:cxnChg>
        <pc:cxnChg chg="mod">
          <ac:chgData name="Stephen Philips" userId="S::stephen.philips_arup.com#ext#@brcsbrms.onmicrosoft.com::d9f35bd9-856a-4728-bd2d-9d9f1b37e9c2" providerId="AD" clId="Web-{4E0CF491-7927-E456-BF97-6F4F6FF863BF}" dt="2022-03-04T10:26:31.247" v="310" actId="14100"/>
          <ac:cxnSpMkLst>
            <pc:docMk/>
            <pc:sldMk cId="2231581068" sldId="269"/>
            <ac:cxnSpMk id="41" creationId="{C145AEC1-CFB0-4752-88B2-0CDB89A2A828}"/>
          </ac:cxnSpMkLst>
        </pc:cxnChg>
        <pc:cxnChg chg="mod">
          <ac:chgData name="Stephen Philips" userId="S::stephen.philips_arup.com#ext#@brcsbrms.onmicrosoft.com::d9f35bd9-856a-4728-bd2d-9d9f1b37e9c2" providerId="AD" clId="Web-{4E0CF491-7927-E456-BF97-6F4F6FF863BF}" dt="2022-03-04T10:35:38.511" v="434" actId="14100"/>
          <ac:cxnSpMkLst>
            <pc:docMk/>
            <pc:sldMk cId="2231581068" sldId="269"/>
            <ac:cxnSpMk id="42" creationId="{FF3AA28E-D250-4DF4-927D-1A84A16B736F}"/>
          </ac:cxnSpMkLst>
        </pc:cxnChg>
        <pc:cxnChg chg="add mod">
          <ac:chgData name="Stephen Philips" userId="S::stephen.philips_arup.com#ext#@brcsbrms.onmicrosoft.com::d9f35bd9-856a-4728-bd2d-9d9f1b37e9c2" providerId="AD" clId="Web-{4E0CF491-7927-E456-BF97-6F4F6FF863BF}" dt="2022-03-04T10:32:01.177" v="387" actId="1076"/>
          <ac:cxnSpMkLst>
            <pc:docMk/>
            <pc:sldMk cId="2231581068" sldId="269"/>
            <ac:cxnSpMk id="43" creationId="{17561027-4F47-42A0-88D4-27119A249B4A}"/>
          </ac:cxnSpMkLst>
        </pc:cxnChg>
      </pc:sldChg>
      <pc:sldChg chg="addSp delSp modSp add mod replId setBg addAnim delAnim">
        <pc:chgData name="Stephen Philips" userId="S::stephen.philips_arup.com#ext#@brcsbrms.onmicrosoft.com::d9f35bd9-856a-4728-bd2d-9d9f1b37e9c2" providerId="AD" clId="Web-{4E0CF491-7927-E456-BF97-6F4F6FF863BF}" dt="2022-03-04T10:52:06.834" v="554" actId="1076"/>
        <pc:sldMkLst>
          <pc:docMk/>
          <pc:sldMk cId="18417749" sldId="272"/>
        </pc:sldMkLst>
        <pc:spChg chg="mod ord">
          <ac:chgData name="Stephen Philips" userId="S::stephen.philips_arup.com#ext#@brcsbrms.onmicrosoft.com::d9f35bd9-856a-4728-bd2d-9d9f1b37e9c2" providerId="AD" clId="Web-{4E0CF491-7927-E456-BF97-6F4F6FF863BF}" dt="2022-03-04T10:48:06.015" v="461"/>
          <ac:spMkLst>
            <pc:docMk/>
            <pc:sldMk cId="18417749" sldId="272"/>
            <ac:spMk id="2" creationId="{D409456B-539B-4BAE-BE00-5DF6687E39A8}"/>
          </ac:spMkLst>
        </pc:spChg>
        <pc:spChg chg="add del mod">
          <ac:chgData name="Stephen Philips" userId="S::stephen.philips_arup.com#ext#@brcsbrms.onmicrosoft.com::d9f35bd9-856a-4728-bd2d-9d9f1b37e9c2" providerId="AD" clId="Web-{4E0CF491-7927-E456-BF97-6F4F6FF863BF}" dt="2022-03-04T10:36:33.591" v="441"/>
          <ac:spMkLst>
            <pc:docMk/>
            <pc:sldMk cId="18417749" sldId="272"/>
            <ac:spMk id="4" creationId="{7C0A6C1C-B5CD-4752-B779-F0044CF47275}"/>
          </ac:spMkLst>
        </pc:spChg>
        <pc:spChg chg="add del mod">
          <ac:chgData name="Stephen Philips" userId="S::stephen.philips_arup.com#ext#@brcsbrms.onmicrosoft.com::d9f35bd9-856a-4728-bd2d-9d9f1b37e9c2" providerId="AD" clId="Web-{4E0CF491-7927-E456-BF97-6F4F6FF863BF}" dt="2022-03-04T10:48:51.641" v="470"/>
          <ac:spMkLst>
            <pc:docMk/>
            <pc:sldMk cId="18417749" sldId="272"/>
            <ac:spMk id="9" creationId="{0E175D2D-90D9-4C7D-8D76-70F87C54159F}"/>
          </ac:spMkLst>
        </pc:spChg>
        <pc:spChg chg="add del mod">
          <ac:chgData name="Stephen Philips" userId="S::stephen.philips_arup.com#ext#@brcsbrms.onmicrosoft.com::d9f35bd9-856a-4728-bd2d-9d9f1b37e9c2" providerId="AD" clId="Web-{4E0CF491-7927-E456-BF97-6F4F6FF863BF}" dt="2022-03-04T10:50:37.066" v="509"/>
          <ac:spMkLst>
            <pc:docMk/>
            <pc:sldMk cId="18417749" sldId="272"/>
            <ac:spMk id="10" creationId="{E1C5D79D-1609-4CDA-851F-F225C373E6A3}"/>
          </ac:spMkLst>
        </pc:spChg>
        <pc:spChg chg="add mod">
          <ac:chgData name="Stephen Philips" userId="S::stephen.philips_arup.com#ext#@brcsbrms.onmicrosoft.com::d9f35bd9-856a-4728-bd2d-9d9f1b37e9c2" providerId="AD" clId="Web-{4E0CF491-7927-E456-BF97-6F4F6FF863BF}" dt="2022-03-04T10:50:53.957" v="516" actId="20577"/>
          <ac:spMkLst>
            <pc:docMk/>
            <pc:sldMk cId="18417749" sldId="272"/>
            <ac:spMk id="11" creationId="{62BAB942-4A4F-442C-A4D9-30A9E82A42F1}"/>
          </ac:spMkLst>
        </pc:spChg>
        <pc:spChg chg="add del">
          <ac:chgData name="Stephen Philips" userId="S::stephen.philips_arup.com#ext#@brcsbrms.onmicrosoft.com::d9f35bd9-856a-4728-bd2d-9d9f1b37e9c2" providerId="AD" clId="Web-{4E0CF491-7927-E456-BF97-6F4F6FF863BF}" dt="2022-03-04T10:48:06.015" v="461"/>
          <ac:spMkLst>
            <pc:docMk/>
            <pc:sldMk cId="18417749" sldId="272"/>
            <ac:spMk id="13" creationId="{B4D3D850-2041-4B7C-AED9-54DA385B14F7}"/>
          </ac:spMkLst>
        </pc:spChg>
        <pc:spChg chg="add del">
          <ac:chgData name="Stephen Philips" userId="S::stephen.philips_arup.com#ext#@brcsbrms.onmicrosoft.com::d9f35bd9-856a-4728-bd2d-9d9f1b37e9c2" providerId="AD" clId="Web-{4E0CF491-7927-E456-BF97-6F4F6FF863BF}" dt="2022-03-04T10:48:06.015" v="461"/>
          <ac:spMkLst>
            <pc:docMk/>
            <pc:sldMk cId="18417749" sldId="272"/>
            <ac:spMk id="15" creationId="{B497CCB5-5FC2-473C-AFCC-2430CEF1DF71}"/>
          </ac:spMkLst>
        </pc:spChg>
        <pc:spChg chg="add del">
          <ac:chgData name="Stephen Philips" userId="S::stephen.philips_arup.com#ext#@brcsbrms.onmicrosoft.com::d9f35bd9-856a-4728-bd2d-9d9f1b37e9c2" providerId="AD" clId="Web-{4E0CF491-7927-E456-BF97-6F4F6FF863BF}" dt="2022-03-04T10:48:06.015" v="461"/>
          <ac:spMkLst>
            <pc:docMk/>
            <pc:sldMk cId="18417749" sldId="272"/>
            <ac:spMk id="17" creationId="{599C8C75-BFDF-44E7-A028-EEB5EDD58817}"/>
          </ac:spMkLst>
        </pc:spChg>
        <pc:spChg chg="add mod">
          <ac:chgData name="Stephen Philips" userId="S::stephen.philips_arup.com#ext#@brcsbrms.onmicrosoft.com::d9f35bd9-856a-4728-bd2d-9d9f1b37e9c2" providerId="AD" clId="Web-{4E0CF491-7927-E456-BF97-6F4F6FF863BF}" dt="2022-03-04T10:52:06.834" v="554" actId="1076"/>
          <ac:spMkLst>
            <pc:docMk/>
            <pc:sldMk cId="18417749" sldId="272"/>
            <ac:spMk id="18" creationId="{15622F84-40E5-4376-8EB7-657C3374BA94}"/>
          </ac:spMkLst>
        </pc:spChg>
        <pc:picChg chg="add mod ord">
          <ac:chgData name="Stephen Philips" userId="S::stephen.philips_arup.com#ext#@brcsbrms.onmicrosoft.com::d9f35bd9-856a-4728-bd2d-9d9f1b37e9c2" providerId="AD" clId="Web-{4E0CF491-7927-E456-BF97-6F4F6FF863BF}" dt="2022-03-04T10:48:31.375" v="463" actId="1076"/>
          <ac:picMkLst>
            <pc:docMk/>
            <pc:sldMk cId="18417749" sldId="272"/>
            <ac:picMk id="5" creationId="{B9914129-D162-4FBC-9CF2-5F199BF2AEB1}"/>
          </ac:picMkLst>
        </pc:picChg>
        <pc:picChg chg="del">
          <ac:chgData name="Stephen Philips" userId="S::stephen.philips_arup.com#ext#@brcsbrms.onmicrosoft.com::d9f35bd9-856a-4728-bd2d-9d9f1b37e9c2" providerId="AD" clId="Web-{4E0CF491-7927-E456-BF97-6F4F6FF863BF}" dt="2022-03-04T10:36:08.543" v="435"/>
          <ac:picMkLst>
            <pc:docMk/>
            <pc:sldMk cId="18417749" sldId="272"/>
            <ac:picMk id="6" creationId="{784BEE32-190C-43D9-9861-B57E23E8FE63}"/>
          </ac:picMkLst>
        </pc:picChg>
        <pc:picChg chg="del">
          <ac:chgData name="Stephen Philips" userId="S::stephen.philips_arup.com#ext#@brcsbrms.onmicrosoft.com::d9f35bd9-856a-4728-bd2d-9d9f1b37e9c2" providerId="AD" clId="Web-{4E0CF491-7927-E456-BF97-6F4F6FF863BF}" dt="2022-03-04T10:36:37.763" v="442"/>
          <ac:picMkLst>
            <pc:docMk/>
            <pc:sldMk cId="18417749" sldId="272"/>
            <ac:picMk id="7" creationId="{E301C142-F077-4C76-A010-5FC4E8D8A345}"/>
          </ac:picMkLst>
        </pc:picChg>
        <pc:picChg chg="add mod">
          <ac:chgData name="Stephen Philips" userId="S::stephen.philips_arup.com#ext#@brcsbrms.onmicrosoft.com::d9f35bd9-856a-4728-bd2d-9d9f1b37e9c2" providerId="AD" clId="Web-{4E0CF491-7927-E456-BF97-6F4F6FF863BF}" dt="2022-03-04T10:48:31.469" v="464" actId="1076"/>
          <ac:picMkLst>
            <pc:docMk/>
            <pc:sldMk cId="18417749" sldId="272"/>
            <ac:picMk id="8" creationId="{9A8620F3-B6C1-4B71-8A63-49C353201AA1}"/>
          </ac:picMkLst>
        </pc:picChg>
      </pc:sldChg>
    </pc:docChg>
  </pc:docChgLst>
  <pc:docChgLst>
    <pc:chgData name="Stephen Philips" userId="S::stephen.philips_arup.com#ext#@brcsbrms.onmicrosoft.com::d9f35bd9-856a-4728-bd2d-9d9f1b37e9c2" providerId="AD" clId="Web-{5048D811-8EE4-1026-CA3A-71CACE9338E1}"/>
    <pc:docChg chg="addSld modSld sldOrd">
      <pc:chgData name="Stephen Philips" userId="S::stephen.philips_arup.com#ext#@brcsbrms.onmicrosoft.com::d9f35bd9-856a-4728-bd2d-9d9f1b37e9c2" providerId="AD" clId="Web-{5048D811-8EE4-1026-CA3A-71CACE9338E1}" dt="2022-03-03T19:39:12.496" v="559" actId="1076"/>
      <pc:docMkLst>
        <pc:docMk/>
      </pc:docMkLst>
      <pc:sldChg chg="modSp">
        <pc:chgData name="Stephen Philips" userId="S::stephen.philips_arup.com#ext#@brcsbrms.onmicrosoft.com::d9f35bd9-856a-4728-bd2d-9d9f1b37e9c2" providerId="AD" clId="Web-{5048D811-8EE4-1026-CA3A-71CACE9338E1}" dt="2022-03-03T16:08:51.031" v="40" actId="20577"/>
        <pc:sldMkLst>
          <pc:docMk/>
          <pc:sldMk cId="0" sldId="258"/>
        </pc:sldMkLst>
        <pc:spChg chg="mod">
          <ac:chgData name="Stephen Philips" userId="S::stephen.philips_arup.com#ext#@brcsbrms.onmicrosoft.com::d9f35bd9-856a-4728-bd2d-9d9f1b37e9c2" providerId="AD" clId="Web-{5048D811-8EE4-1026-CA3A-71CACE9338E1}" dt="2022-03-03T16:08:51.031" v="40" actId="20577"/>
          <ac:spMkLst>
            <pc:docMk/>
            <pc:sldMk cId="0" sldId="258"/>
            <ac:spMk id="3" creationId="{6C7105CF-7BDC-4173-A820-FBAC12EAC5FA}"/>
          </ac:spMkLst>
        </pc:spChg>
      </pc:sldChg>
      <pc:sldChg chg="addSp delSp modSp">
        <pc:chgData name="Stephen Philips" userId="S::stephen.philips_arup.com#ext#@brcsbrms.onmicrosoft.com::d9f35bd9-856a-4728-bd2d-9d9f1b37e9c2" providerId="AD" clId="Web-{5048D811-8EE4-1026-CA3A-71CACE9338E1}" dt="2022-03-03T19:39:12.496" v="559" actId="1076"/>
        <pc:sldMkLst>
          <pc:docMk/>
          <pc:sldMk cId="2765642860" sldId="263"/>
        </pc:sldMkLst>
        <pc:spChg chg="mod">
          <ac:chgData name="Stephen Philips" userId="S::stephen.philips_arup.com#ext#@brcsbrms.onmicrosoft.com::d9f35bd9-856a-4728-bd2d-9d9f1b37e9c2" providerId="AD" clId="Web-{5048D811-8EE4-1026-CA3A-71CACE9338E1}" dt="2022-03-03T19:38:07.182" v="549" actId="20577"/>
          <ac:spMkLst>
            <pc:docMk/>
            <pc:sldMk cId="2765642860" sldId="263"/>
            <ac:spMk id="2" creationId="{CE8DED43-9E6A-488D-B7F4-0D50972F279E}"/>
          </ac:spMkLst>
        </pc:spChg>
        <pc:picChg chg="add mod ord">
          <ac:chgData name="Stephen Philips" userId="S::stephen.philips_arup.com#ext#@brcsbrms.onmicrosoft.com::d9f35bd9-856a-4728-bd2d-9d9f1b37e9c2" providerId="AD" clId="Web-{5048D811-8EE4-1026-CA3A-71CACE9338E1}" dt="2022-03-03T19:38:24.948" v="552"/>
          <ac:picMkLst>
            <pc:docMk/>
            <pc:sldMk cId="2765642860" sldId="263"/>
            <ac:picMk id="3" creationId="{BB5516A9-EB71-40C5-8526-4600A593E489}"/>
          </ac:picMkLst>
        </pc:picChg>
        <pc:picChg chg="add mod">
          <ac:chgData name="Stephen Philips" userId="S::stephen.philips_arup.com#ext#@brcsbrms.onmicrosoft.com::d9f35bd9-856a-4728-bd2d-9d9f1b37e9c2" providerId="AD" clId="Web-{5048D811-8EE4-1026-CA3A-71CACE9338E1}" dt="2022-03-03T19:39:05.137" v="556" actId="14100"/>
          <ac:picMkLst>
            <pc:docMk/>
            <pc:sldMk cId="2765642860" sldId="263"/>
            <ac:picMk id="4" creationId="{EE703A5A-4713-489B-B989-C8721E94659A}"/>
          </ac:picMkLst>
        </pc:picChg>
        <pc:picChg chg="del">
          <ac:chgData name="Stephen Philips" userId="S::stephen.philips_arup.com#ext#@brcsbrms.onmicrosoft.com::d9f35bd9-856a-4728-bd2d-9d9f1b37e9c2" providerId="AD" clId="Web-{5048D811-8EE4-1026-CA3A-71CACE9338E1}" dt="2022-03-03T19:30:27.937" v="459"/>
          <ac:picMkLst>
            <pc:docMk/>
            <pc:sldMk cId="2765642860" sldId="263"/>
            <ac:picMk id="5" creationId="{78AF100E-7691-43E9-AEA1-253F5883D3E7}"/>
          </ac:picMkLst>
        </pc:picChg>
        <pc:picChg chg="add mod">
          <ac:chgData name="Stephen Philips" userId="S::stephen.philips_arup.com#ext#@brcsbrms.onmicrosoft.com::d9f35bd9-856a-4728-bd2d-9d9f1b37e9c2" providerId="AD" clId="Web-{5048D811-8EE4-1026-CA3A-71CACE9338E1}" dt="2022-03-03T19:39:12.496" v="559" actId="1076"/>
          <ac:picMkLst>
            <pc:docMk/>
            <pc:sldMk cId="2765642860" sldId="263"/>
            <ac:picMk id="6" creationId="{04A4D93F-4C97-4A11-A5E9-CBDECF501814}"/>
          </ac:picMkLst>
        </pc:picChg>
      </pc:sldChg>
      <pc:sldChg chg="addSp delSp modSp add replId">
        <pc:chgData name="Stephen Philips" userId="S::stephen.philips_arup.com#ext#@brcsbrms.onmicrosoft.com::d9f35bd9-856a-4728-bd2d-9d9f1b37e9c2" providerId="AD" clId="Web-{5048D811-8EE4-1026-CA3A-71CACE9338E1}" dt="2022-03-03T16:55:01.698" v="415"/>
        <pc:sldMkLst>
          <pc:docMk/>
          <pc:sldMk cId="1584367318" sldId="267"/>
        </pc:sldMkLst>
        <pc:spChg chg="mod ord">
          <ac:chgData name="Stephen Philips" userId="S::stephen.philips_arup.com#ext#@brcsbrms.onmicrosoft.com::d9f35bd9-856a-4728-bd2d-9d9f1b37e9c2" providerId="AD" clId="Web-{5048D811-8EE4-1026-CA3A-71CACE9338E1}" dt="2022-03-03T16:36:51.566" v="194" actId="20577"/>
          <ac:spMkLst>
            <pc:docMk/>
            <pc:sldMk cId="1584367318" sldId="267"/>
            <ac:spMk id="2" creationId="{D409456B-539B-4BAE-BE00-5DF6687E39A8}"/>
          </ac:spMkLst>
        </pc:spChg>
        <pc:spChg chg="del">
          <ac:chgData name="Stephen Philips" userId="S::stephen.philips_arup.com#ext#@brcsbrms.onmicrosoft.com::d9f35bd9-856a-4728-bd2d-9d9f1b37e9c2" providerId="AD" clId="Web-{5048D811-8EE4-1026-CA3A-71CACE9338E1}" dt="2022-03-03T16:20:02.263" v="48"/>
          <ac:spMkLst>
            <pc:docMk/>
            <pc:sldMk cId="1584367318" sldId="267"/>
            <ac:spMk id="3" creationId="{1ACE5C4B-C47D-4AA7-8768-06D26A239C0A}"/>
          </ac:spMkLst>
        </pc:spChg>
        <pc:spChg chg="add del mod">
          <ac:chgData name="Stephen Philips" userId="S::stephen.philips_arup.com#ext#@brcsbrms.onmicrosoft.com::d9f35bd9-856a-4728-bd2d-9d9f1b37e9c2" providerId="AD" clId="Web-{5048D811-8EE4-1026-CA3A-71CACE9338E1}" dt="2022-03-03T16:20:22.139" v="49"/>
          <ac:spMkLst>
            <pc:docMk/>
            <pc:sldMk cId="1584367318" sldId="267"/>
            <ac:spMk id="5" creationId="{65AA60C3-4D3A-49D8-942F-A9728D37CC28}"/>
          </ac:spMkLst>
        </pc:spChg>
        <pc:spChg chg="add del mod">
          <ac:chgData name="Stephen Philips" userId="S::stephen.philips_arup.com#ext#@brcsbrms.onmicrosoft.com::d9f35bd9-856a-4728-bd2d-9d9f1b37e9c2" providerId="AD" clId="Web-{5048D811-8EE4-1026-CA3A-71CACE9338E1}" dt="2022-03-03T16:51:13.490" v="390"/>
          <ac:spMkLst>
            <pc:docMk/>
            <pc:sldMk cId="1584367318" sldId="267"/>
            <ac:spMk id="10" creationId="{1BC31588-E728-48EE-A01F-92CD76A68B03}"/>
          </ac:spMkLst>
        </pc:spChg>
        <pc:spChg chg="add mod">
          <ac:chgData name="Stephen Philips" userId="S::stephen.philips_arup.com#ext#@brcsbrms.onmicrosoft.com::d9f35bd9-856a-4728-bd2d-9d9f1b37e9c2" providerId="AD" clId="Web-{5048D811-8EE4-1026-CA3A-71CACE9338E1}" dt="2022-03-03T16:50:04.473" v="384" actId="1076"/>
          <ac:spMkLst>
            <pc:docMk/>
            <pc:sldMk cId="1584367318" sldId="267"/>
            <ac:spMk id="11" creationId="{3D774375-1AF0-4ADD-9659-64D7E98DE3DF}"/>
          </ac:spMkLst>
        </pc:spChg>
        <pc:spChg chg="add mod">
          <ac:chgData name="Stephen Philips" userId="S::stephen.philips_arup.com#ext#@brcsbrms.onmicrosoft.com::d9f35bd9-856a-4728-bd2d-9d9f1b37e9c2" providerId="AD" clId="Web-{5048D811-8EE4-1026-CA3A-71CACE9338E1}" dt="2022-03-03T16:53:08.305" v="413" actId="1076"/>
          <ac:spMkLst>
            <pc:docMk/>
            <pc:sldMk cId="1584367318" sldId="267"/>
            <ac:spMk id="12" creationId="{5D73E496-88EE-4F3C-9A7F-E004912CA440}"/>
          </ac:spMkLst>
        </pc:spChg>
        <pc:spChg chg="add mod">
          <ac:chgData name="Stephen Philips" userId="S::stephen.philips_arup.com#ext#@brcsbrms.onmicrosoft.com::d9f35bd9-856a-4728-bd2d-9d9f1b37e9c2" providerId="AD" clId="Web-{5048D811-8EE4-1026-CA3A-71CACE9338E1}" dt="2022-03-03T16:48:54.987" v="373" actId="1076"/>
          <ac:spMkLst>
            <pc:docMk/>
            <pc:sldMk cId="1584367318" sldId="267"/>
            <ac:spMk id="13" creationId="{FFE2ABD7-1F4B-4CFB-AEE6-F0CF076AFF6B}"/>
          </ac:spMkLst>
        </pc:spChg>
        <pc:spChg chg="add mod">
          <ac:chgData name="Stephen Philips" userId="S::stephen.philips_arup.com#ext#@brcsbrms.onmicrosoft.com::d9f35bd9-856a-4728-bd2d-9d9f1b37e9c2" providerId="AD" clId="Web-{5048D811-8EE4-1026-CA3A-71CACE9338E1}" dt="2022-03-03T16:48:23.736" v="366" actId="1076"/>
          <ac:spMkLst>
            <pc:docMk/>
            <pc:sldMk cId="1584367318" sldId="267"/>
            <ac:spMk id="14" creationId="{996C4346-624F-48ED-ACE7-56F6753BF24A}"/>
          </ac:spMkLst>
        </pc:spChg>
        <pc:spChg chg="add mod">
          <ac:chgData name="Stephen Philips" userId="S::stephen.philips_arup.com#ext#@brcsbrms.onmicrosoft.com::d9f35bd9-856a-4728-bd2d-9d9f1b37e9c2" providerId="AD" clId="Web-{5048D811-8EE4-1026-CA3A-71CACE9338E1}" dt="2022-03-03T16:47:16.563" v="353" actId="1076"/>
          <ac:spMkLst>
            <pc:docMk/>
            <pc:sldMk cId="1584367318" sldId="267"/>
            <ac:spMk id="15" creationId="{5EAA9723-A7B0-4D47-A53B-1E1A54FF8279}"/>
          </ac:spMkLst>
        </pc:spChg>
        <pc:spChg chg="add del mod">
          <ac:chgData name="Stephen Philips" userId="S::stephen.philips_arup.com#ext#@brcsbrms.onmicrosoft.com::d9f35bd9-856a-4728-bd2d-9d9f1b37e9c2" providerId="AD" clId="Web-{5048D811-8EE4-1026-CA3A-71CACE9338E1}" dt="2022-03-03T16:29:55.838" v="112"/>
          <ac:spMkLst>
            <pc:docMk/>
            <pc:sldMk cId="1584367318" sldId="267"/>
            <ac:spMk id="16" creationId="{B4EAEE46-D9DA-4220-8D68-229E5E58E149}"/>
          </ac:spMkLst>
        </pc:spChg>
        <pc:spChg chg="add del">
          <ac:chgData name="Stephen Philips" userId="S::stephen.philips_arup.com#ext#@brcsbrms.onmicrosoft.com::d9f35bd9-856a-4728-bd2d-9d9f1b37e9c2" providerId="AD" clId="Web-{5048D811-8EE4-1026-CA3A-71CACE9338E1}" dt="2022-03-03T16:29:51.994" v="110"/>
          <ac:spMkLst>
            <pc:docMk/>
            <pc:sldMk cId="1584367318" sldId="267"/>
            <ac:spMk id="17" creationId="{8A46CBD3-0DA2-43BB-968D-F64A8E046302}"/>
          </ac:spMkLst>
        </pc:spChg>
        <pc:spChg chg="add mod">
          <ac:chgData name="Stephen Philips" userId="S::stephen.philips_arup.com#ext#@brcsbrms.onmicrosoft.com::d9f35bd9-856a-4728-bd2d-9d9f1b37e9c2" providerId="AD" clId="Web-{5048D811-8EE4-1026-CA3A-71CACE9338E1}" dt="2022-03-03T16:46:49.765" v="345" actId="1076"/>
          <ac:spMkLst>
            <pc:docMk/>
            <pc:sldMk cId="1584367318" sldId="267"/>
            <ac:spMk id="18" creationId="{5FF5A227-404B-4424-9DC9-6AE45C99ABFF}"/>
          </ac:spMkLst>
        </pc:spChg>
        <pc:spChg chg="add mod">
          <ac:chgData name="Stephen Philips" userId="S::stephen.philips_arup.com#ext#@brcsbrms.onmicrosoft.com::d9f35bd9-856a-4728-bd2d-9d9f1b37e9c2" providerId="AD" clId="Web-{5048D811-8EE4-1026-CA3A-71CACE9338E1}" dt="2022-03-03T16:38:43.037" v="207" actId="1076"/>
          <ac:spMkLst>
            <pc:docMk/>
            <pc:sldMk cId="1584367318" sldId="267"/>
            <ac:spMk id="19" creationId="{BB4596AD-13E1-4E76-8F50-34B476048F92}"/>
          </ac:spMkLst>
        </pc:spChg>
        <pc:spChg chg="add mod">
          <ac:chgData name="Stephen Philips" userId="S::stephen.philips_arup.com#ext#@brcsbrms.onmicrosoft.com::d9f35bd9-856a-4728-bd2d-9d9f1b37e9c2" providerId="AD" clId="Web-{5048D811-8EE4-1026-CA3A-71CACE9338E1}" dt="2022-03-03T16:46:39.093" v="343" actId="14100"/>
          <ac:spMkLst>
            <pc:docMk/>
            <pc:sldMk cId="1584367318" sldId="267"/>
            <ac:spMk id="20" creationId="{698D489B-0DD7-4EC0-930C-6B2D321A6B5B}"/>
          </ac:spMkLst>
        </pc:spChg>
        <pc:spChg chg="add mod">
          <ac:chgData name="Stephen Philips" userId="S::stephen.philips_arup.com#ext#@brcsbrms.onmicrosoft.com::d9f35bd9-856a-4728-bd2d-9d9f1b37e9c2" providerId="AD" clId="Web-{5048D811-8EE4-1026-CA3A-71CACE9338E1}" dt="2022-03-03T16:44:17.887" v="290" actId="1076"/>
          <ac:spMkLst>
            <pc:docMk/>
            <pc:sldMk cId="1584367318" sldId="267"/>
            <ac:spMk id="21" creationId="{2EB00CE0-2FFA-4527-98C2-256818474E3C}"/>
          </ac:spMkLst>
        </pc:spChg>
        <pc:spChg chg="add mod">
          <ac:chgData name="Stephen Philips" userId="S::stephen.philips_arup.com#ext#@brcsbrms.onmicrosoft.com::d9f35bd9-856a-4728-bd2d-9d9f1b37e9c2" providerId="AD" clId="Web-{5048D811-8EE4-1026-CA3A-71CACE9338E1}" dt="2022-03-03T16:47:41.423" v="357" actId="1076"/>
          <ac:spMkLst>
            <pc:docMk/>
            <pc:sldMk cId="1584367318" sldId="267"/>
            <ac:spMk id="22" creationId="{A51B8244-BD1A-4456-BD3A-A58D83B65587}"/>
          </ac:spMkLst>
        </pc:spChg>
        <pc:spChg chg="add mod">
          <ac:chgData name="Stephen Philips" userId="S::stephen.philips_arup.com#ext#@brcsbrms.onmicrosoft.com::d9f35bd9-856a-4728-bd2d-9d9f1b37e9c2" providerId="AD" clId="Web-{5048D811-8EE4-1026-CA3A-71CACE9338E1}" dt="2022-03-03T16:47:47.798" v="358" actId="1076"/>
          <ac:spMkLst>
            <pc:docMk/>
            <pc:sldMk cId="1584367318" sldId="267"/>
            <ac:spMk id="23" creationId="{9500B91C-B058-469B-9D50-E62ADEC4E2B7}"/>
          </ac:spMkLst>
        </pc:spChg>
        <pc:spChg chg="add del">
          <ac:chgData name="Stephen Philips" userId="S::stephen.philips_arup.com#ext#@brcsbrms.onmicrosoft.com::d9f35bd9-856a-4728-bd2d-9d9f1b37e9c2" providerId="AD" clId="Web-{5048D811-8EE4-1026-CA3A-71CACE9338E1}" dt="2022-03-03T16:38:17.880" v="200"/>
          <ac:spMkLst>
            <pc:docMk/>
            <pc:sldMk cId="1584367318" sldId="267"/>
            <ac:spMk id="24" creationId="{9A4909A5-1EF2-4232-920F-8653B7E943E7}"/>
          </ac:spMkLst>
        </pc:spChg>
        <pc:spChg chg="add del mod">
          <ac:chgData name="Stephen Philips" userId="S::stephen.philips_arup.com#ext#@brcsbrms.onmicrosoft.com::d9f35bd9-856a-4728-bd2d-9d9f1b37e9c2" providerId="AD" clId="Web-{5048D811-8EE4-1026-CA3A-71CACE9338E1}" dt="2022-03-03T16:38:15.458" v="199"/>
          <ac:spMkLst>
            <pc:docMk/>
            <pc:sldMk cId="1584367318" sldId="267"/>
            <ac:spMk id="25" creationId="{C831A9D5-5DDF-44A1-B334-0EA6C532A799}"/>
          </ac:spMkLst>
        </pc:spChg>
        <pc:spChg chg="add del">
          <ac:chgData name="Stephen Philips" userId="S::stephen.philips_arup.com#ext#@brcsbrms.onmicrosoft.com::d9f35bd9-856a-4728-bd2d-9d9f1b37e9c2" providerId="AD" clId="Web-{5048D811-8EE4-1026-CA3A-71CACE9338E1}" dt="2022-03-03T16:38:12.052" v="197"/>
          <ac:spMkLst>
            <pc:docMk/>
            <pc:sldMk cId="1584367318" sldId="267"/>
            <ac:spMk id="26" creationId="{3935BF5F-9DDC-411C-B038-D8A622AE5F32}"/>
          </ac:spMkLst>
        </pc:spChg>
        <pc:spChg chg="add del">
          <ac:chgData name="Stephen Philips" userId="S::stephen.philips_arup.com#ext#@brcsbrms.onmicrosoft.com::d9f35bd9-856a-4728-bd2d-9d9f1b37e9c2" providerId="AD" clId="Web-{5048D811-8EE4-1026-CA3A-71CACE9338E1}" dt="2022-03-03T16:38:10.223" v="196"/>
          <ac:spMkLst>
            <pc:docMk/>
            <pc:sldMk cId="1584367318" sldId="267"/>
            <ac:spMk id="27" creationId="{15ED9148-F564-4C7B-B676-0CD3170047E8}"/>
          </ac:spMkLst>
        </pc:spChg>
        <pc:spChg chg="add del">
          <ac:chgData name="Stephen Philips" userId="S::stephen.philips_arup.com#ext#@brcsbrms.onmicrosoft.com::d9f35bd9-856a-4728-bd2d-9d9f1b37e9c2" providerId="AD" clId="Web-{5048D811-8EE4-1026-CA3A-71CACE9338E1}" dt="2022-03-03T16:47:10.375" v="352"/>
          <ac:spMkLst>
            <pc:docMk/>
            <pc:sldMk cId="1584367318" sldId="267"/>
            <ac:spMk id="38" creationId="{CE5D796D-2814-4ED2-A85B-16A33EB1A94A}"/>
          </ac:spMkLst>
        </pc:spChg>
        <pc:spChg chg="add del">
          <ac:chgData name="Stephen Philips" userId="S::stephen.philips_arup.com#ext#@brcsbrms.onmicrosoft.com::d9f35bd9-856a-4728-bd2d-9d9f1b37e9c2" providerId="AD" clId="Web-{5048D811-8EE4-1026-CA3A-71CACE9338E1}" dt="2022-03-03T16:47:07.438" v="351"/>
          <ac:spMkLst>
            <pc:docMk/>
            <pc:sldMk cId="1584367318" sldId="267"/>
            <ac:spMk id="40" creationId="{915D915E-B7F7-461D-BA08-10D81E483343}"/>
          </ac:spMkLst>
        </pc:spChg>
        <pc:spChg chg="add del">
          <ac:chgData name="Stephen Philips" userId="S::stephen.philips_arup.com#ext#@brcsbrms.onmicrosoft.com::d9f35bd9-856a-4728-bd2d-9d9f1b37e9c2" providerId="AD" clId="Web-{5048D811-8EE4-1026-CA3A-71CACE9338E1}" dt="2022-03-03T16:48:13.877" v="365"/>
          <ac:spMkLst>
            <pc:docMk/>
            <pc:sldMk cId="1584367318" sldId="267"/>
            <ac:spMk id="43" creationId="{C11DE7E4-D34E-489C-BBEE-C8D1315E3B11}"/>
          </ac:spMkLst>
        </pc:spChg>
        <pc:spChg chg="add del">
          <ac:chgData name="Stephen Philips" userId="S::stephen.philips_arup.com#ext#@brcsbrms.onmicrosoft.com::d9f35bd9-856a-4728-bd2d-9d9f1b37e9c2" providerId="AD" clId="Web-{5048D811-8EE4-1026-CA3A-71CACE9338E1}" dt="2022-03-03T16:48:49.893" v="372"/>
          <ac:spMkLst>
            <pc:docMk/>
            <pc:sldMk cId="1584367318" sldId="267"/>
            <ac:spMk id="44" creationId="{752E37D0-B382-4442-BE38-359961077F86}"/>
          </ac:spMkLst>
        </pc:spChg>
        <pc:spChg chg="add del">
          <ac:chgData name="Stephen Philips" userId="S::stephen.philips_arup.com#ext#@brcsbrms.onmicrosoft.com::d9f35bd9-856a-4728-bd2d-9d9f1b37e9c2" providerId="AD" clId="Web-{5048D811-8EE4-1026-CA3A-71CACE9338E1}" dt="2022-03-03T16:50:11.942" v="388"/>
          <ac:spMkLst>
            <pc:docMk/>
            <pc:sldMk cId="1584367318" sldId="267"/>
            <ac:spMk id="45" creationId="{50B0A6CC-D1F8-4144-8C4A-4859E0AFAC2E}"/>
          </ac:spMkLst>
        </pc:spChg>
        <pc:spChg chg="add del">
          <ac:chgData name="Stephen Philips" userId="S::stephen.philips_arup.com#ext#@brcsbrms.onmicrosoft.com::d9f35bd9-856a-4728-bd2d-9d9f1b37e9c2" providerId="AD" clId="Web-{5048D811-8EE4-1026-CA3A-71CACE9338E1}" dt="2022-03-03T16:51:36.100" v="394"/>
          <ac:spMkLst>
            <pc:docMk/>
            <pc:sldMk cId="1584367318" sldId="267"/>
            <ac:spMk id="47" creationId="{51264998-F8D6-4500-A543-59345104FF1B}"/>
          </ac:spMkLst>
        </pc:spChg>
        <pc:spChg chg="add del">
          <ac:chgData name="Stephen Philips" userId="S::stephen.philips_arup.com#ext#@brcsbrms.onmicrosoft.com::d9f35bd9-856a-4728-bd2d-9d9f1b37e9c2" providerId="AD" clId="Web-{5048D811-8EE4-1026-CA3A-71CACE9338E1}" dt="2022-03-03T16:55:01.698" v="415"/>
          <ac:spMkLst>
            <pc:docMk/>
            <pc:sldMk cId="1584367318" sldId="267"/>
            <ac:spMk id="48" creationId="{6F8D9CDF-DFBF-451B-9952-01365A14D8F3}"/>
          </ac:spMkLst>
        </pc:spChg>
        <pc:picChg chg="add mod ord">
          <ac:chgData name="Stephen Philips" userId="S::stephen.philips_arup.com#ext#@brcsbrms.onmicrosoft.com::d9f35bd9-856a-4728-bd2d-9d9f1b37e9c2" providerId="AD" clId="Web-{5048D811-8EE4-1026-CA3A-71CACE9338E1}" dt="2022-03-03T16:43:25.371" v="278" actId="14100"/>
          <ac:picMkLst>
            <pc:docMk/>
            <pc:sldMk cId="1584367318" sldId="267"/>
            <ac:picMk id="6" creationId="{67C88DF6-9EC2-4626-B93A-AA3979250971}"/>
          </ac:picMkLst>
        </pc:picChg>
        <pc:picChg chg="add del mod">
          <ac:chgData name="Stephen Philips" userId="S::stephen.philips_arup.com#ext#@brcsbrms.onmicrosoft.com::d9f35bd9-856a-4728-bd2d-9d9f1b37e9c2" providerId="AD" clId="Web-{5048D811-8EE4-1026-CA3A-71CACE9338E1}" dt="2022-03-03T16:21:52.672" v="58"/>
          <ac:picMkLst>
            <pc:docMk/>
            <pc:sldMk cId="1584367318" sldId="267"/>
            <ac:picMk id="7" creationId="{411F473C-EB2E-44A4-8CE6-C1C48DFBDC65}"/>
          </ac:picMkLst>
        </pc:picChg>
        <pc:picChg chg="del">
          <ac:chgData name="Stephen Philips" userId="S::stephen.philips_arup.com#ext#@brcsbrms.onmicrosoft.com::d9f35bd9-856a-4728-bd2d-9d9f1b37e9c2" providerId="AD" clId="Web-{5048D811-8EE4-1026-CA3A-71CACE9338E1}" dt="2022-03-03T16:19:57.154" v="47"/>
          <ac:picMkLst>
            <pc:docMk/>
            <pc:sldMk cId="1584367318" sldId="267"/>
            <ac:picMk id="8" creationId="{57455E36-6F31-4F6F-BCF3-5AEBB58C4211}"/>
          </ac:picMkLst>
        </pc:picChg>
        <pc:picChg chg="add del mod">
          <ac:chgData name="Stephen Philips" userId="S::stephen.philips_arup.com#ext#@brcsbrms.onmicrosoft.com::d9f35bd9-856a-4728-bd2d-9d9f1b37e9c2" providerId="AD" clId="Web-{5048D811-8EE4-1026-CA3A-71CACE9338E1}" dt="2022-03-03T16:23:57.018" v="64"/>
          <ac:picMkLst>
            <pc:docMk/>
            <pc:sldMk cId="1584367318" sldId="267"/>
            <ac:picMk id="9" creationId="{6EE85D41-6625-467F-8A52-840852D813F8}"/>
          </ac:picMkLst>
        </pc:picChg>
        <pc:picChg chg="add del mod">
          <ac:chgData name="Stephen Philips" userId="S::stephen.philips_arup.com#ext#@brcsbrms.onmicrosoft.com::d9f35bd9-856a-4728-bd2d-9d9f1b37e9c2" providerId="AD" clId="Web-{5048D811-8EE4-1026-CA3A-71CACE9338E1}" dt="2022-03-03T16:40:26.320" v="222"/>
          <ac:picMkLst>
            <pc:docMk/>
            <pc:sldMk cId="1584367318" sldId="267"/>
            <ac:picMk id="28" creationId="{6D6B6D12-4B06-4777-A983-D9175C0CECB6}"/>
          </ac:picMkLst>
        </pc:picChg>
        <pc:picChg chg="add mod">
          <ac:chgData name="Stephen Philips" userId="S::stephen.philips_arup.com#ext#@brcsbrms.onmicrosoft.com::d9f35bd9-856a-4728-bd2d-9d9f1b37e9c2" providerId="AD" clId="Web-{5048D811-8EE4-1026-CA3A-71CACE9338E1}" dt="2022-03-03T16:51:32.678" v="392" actId="1076"/>
          <ac:picMkLst>
            <pc:docMk/>
            <pc:sldMk cId="1584367318" sldId="267"/>
            <ac:picMk id="46" creationId="{265BEBD2-4E1E-46B0-99C2-3F06D81E851E}"/>
          </ac:picMkLst>
        </pc:picChg>
        <pc:cxnChg chg="add mod">
          <ac:chgData name="Stephen Philips" userId="S::stephen.philips_arup.com#ext#@brcsbrms.onmicrosoft.com::d9f35bd9-856a-4728-bd2d-9d9f1b37e9c2" providerId="AD" clId="Web-{5048D811-8EE4-1026-CA3A-71CACE9338E1}" dt="2022-03-03T16:50:04.473" v="385" actId="1076"/>
          <ac:cxnSpMkLst>
            <pc:docMk/>
            <pc:sldMk cId="1584367318" sldId="267"/>
            <ac:cxnSpMk id="29" creationId="{CF457A8A-1E2F-4DE5-A113-EB89D2F78964}"/>
          </ac:cxnSpMkLst>
        </pc:cxnChg>
        <pc:cxnChg chg="add del mod">
          <ac:chgData name="Stephen Philips" userId="S::stephen.philips_arup.com#ext#@brcsbrms.onmicrosoft.com::d9f35bd9-856a-4728-bd2d-9d9f1b37e9c2" providerId="AD" clId="Web-{5048D811-8EE4-1026-CA3A-71CACE9338E1}" dt="2022-03-03T16:52:37.554" v="397"/>
          <ac:cxnSpMkLst>
            <pc:docMk/>
            <pc:sldMk cId="1584367318" sldId="267"/>
            <ac:cxnSpMk id="30" creationId="{EFE93C19-8CDA-4150-99EF-3AEB53CAE806}"/>
          </ac:cxnSpMkLst>
        </pc:cxnChg>
        <pc:cxnChg chg="add mod">
          <ac:chgData name="Stephen Philips" userId="S::stephen.philips_arup.com#ext#@brcsbrms.onmicrosoft.com::d9f35bd9-856a-4728-bd2d-9d9f1b37e9c2" providerId="AD" clId="Web-{5048D811-8EE4-1026-CA3A-71CACE9338E1}" dt="2022-03-03T16:49:36.394" v="382" actId="1076"/>
          <ac:cxnSpMkLst>
            <pc:docMk/>
            <pc:sldMk cId="1584367318" sldId="267"/>
            <ac:cxnSpMk id="31" creationId="{65B9C847-3C59-429D-BAAD-1D6D0057117A}"/>
          </ac:cxnSpMkLst>
        </pc:cxnChg>
        <pc:cxnChg chg="add mod">
          <ac:chgData name="Stephen Philips" userId="S::stephen.philips_arup.com#ext#@brcsbrms.onmicrosoft.com::d9f35bd9-856a-4728-bd2d-9d9f1b37e9c2" providerId="AD" clId="Web-{5048D811-8EE4-1026-CA3A-71CACE9338E1}" dt="2022-03-03T16:49:04.268" v="375" actId="14100"/>
          <ac:cxnSpMkLst>
            <pc:docMk/>
            <pc:sldMk cId="1584367318" sldId="267"/>
            <ac:cxnSpMk id="32" creationId="{5F65E6FE-3005-4C6C-8509-0BC9D93277FC}"/>
          </ac:cxnSpMkLst>
        </pc:cxnChg>
        <pc:cxnChg chg="add mod">
          <ac:chgData name="Stephen Philips" userId="S::stephen.philips_arup.com#ext#@brcsbrms.onmicrosoft.com::d9f35bd9-856a-4728-bd2d-9d9f1b37e9c2" providerId="AD" clId="Web-{5048D811-8EE4-1026-CA3A-71CACE9338E1}" dt="2022-03-03T16:48:36.408" v="369" actId="14100"/>
          <ac:cxnSpMkLst>
            <pc:docMk/>
            <pc:sldMk cId="1584367318" sldId="267"/>
            <ac:cxnSpMk id="33" creationId="{0772BD26-A3B7-4A73-A917-F046FCC6E0DD}"/>
          </ac:cxnSpMkLst>
        </pc:cxnChg>
        <pc:cxnChg chg="add mod">
          <ac:chgData name="Stephen Philips" userId="S::stephen.philips_arup.com#ext#@brcsbrms.onmicrosoft.com::d9f35bd9-856a-4728-bd2d-9d9f1b37e9c2" providerId="AD" clId="Web-{5048D811-8EE4-1026-CA3A-71CACE9338E1}" dt="2022-03-03T16:47:54.470" v="360" actId="14100"/>
          <ac:cxnSpMkLst>
            <pc:docMk/>
            <pc:sldMk cId="1584367318" sldId="267"/>
            <ac:cxnSpMk id="34" creationId="{017909AC-3C06-4C26-8CE9-CE538D442CA7}"/>
          </ac:cxnSpMkLst>
        </pc:cxnChg>
        <pc:cxnChg chg="add mod">
          <ac:chgData name="Stephen Philips" userId="S::stephen.philips_arup.com#ext#@brcsbrms.onmicrosoft.com::d9f35bd9-856a-4728-bd2d-9d9f1b37e9c2" providerId="AD" clId="Web-{5048D811-8EE4-1026-CA3A-71CACE9338E1}" dt="2022-03-03T16:45:12.638" v="300" actId="14100"/>
          <ac:cxnSpMkLst>
            <pc:docMk/>
            <pc:sldMk cId="1584367318" sldId="267"/>
            <ac:cxnSpMk id="35" creationId="{91561C20-298E-481D-8FC0-EB0C9924AEF1}"/>
          </ac:cxnSpMkLst>
        </pc:cxnChg>
        <pc:cxnChg chg="add mod">
          <ac:chgData name="Stephen Philips" userId="S::stephen.philips_arup.com#ext#@brcsbrms.onmicrosoft.com::d9f35bd9-856a-4728-bd2d-9d9f1b37e9c2" providerId="AD" clId="Web-{5048D811-8EE4-1026-CA3A-71CACE9338E1}" dt="2022-03-03T16:44:43.028" v="295" actId="14100"/>
          <ac:cxnSpMkLst>
            <pc:docMk/>
            <pc:sldMk cId="1584367318" sldId="267"/>
            <ac:cxnSpMk id="36" creationId="{064875B0-2720-4958-85EE-4AFFC59292CA}"/>
          </ac:cxnSpMkLst>
        </pc:cxnChg>
        <pc:cxnChg chg="add mod">
          <ac:chgData name="Stephen Philips" userId="S::stephen.philips_arup.com#ext#@brcsbrms.onmicrosoft.com::d9f35bd9-856a-4728-bd2d-9d9f1b37e9c2" providerId="AD" clId="Web-{5048D811-8EE4-1026-CA3A-71CACE9338E1}" dt="2022-03-03T16:48:44.127" v="370" actId="1076"/>
          <ac:cxnSpMkLst>
            <pc:docMk/>
            <pc:sldMk cId="1584367318" sldId="267"/>
            <ac:cxnSpMk id="37" creationId="{133DDB31-AEF0-4929-9E3D-D9B58F9304F3}"/>
          </ac:cxnSpMkLst>
        </pc:cxnChg>
        <pc:cxnChg chg="add mod">
          <ac:chgData name="Stephen Philips" userId="S::stephen.philips_arup.com#ext#@brcsbrms.onmicrosoft.com::d9f35bd9-856a-4728-bd2d-9d9f1b37e9c2" providerId="AD" clId="Web-{5048D811-8EE4-1026-CA3A-71CACE9338E1}" dt="2022-03-03T16:47:03.016" v="349" actId="14100"/>
          <ac:cxnSpMkLst>
            <pc:docMk/>
            <pc:sldMk cId="1584367318" sldId="267"/>
            <ac:cxnSpMk id="39" creationId="{BC995208-6061-4432-AF0F-46FFACFDFB03}"/>
          </ac:cxnSpMkLst>
        </pc:cxnChg>
        <pc:cxnChg chg="add mod">
          <ac:chgData name="Stephen Philips" userId="S::stephen.philips_arup.com#ext#@brcsbrms.onmicrosoft.com::d9f35bd9-856a-4728-bd2d-9d9f1b37e9c2" providerId="AD" clId="Web-{5048D811-8EE4-1026-CA3A-71CACE9338E1}" dt="2022-03-03T16:47:29.829" v="356" actId="14100"/>
          <ac:cxnSpMkLst>
            <pc:docMk/>
            <pc:sldMk cId="1584367318" sldId="267"/>
            <ac:cxnSpMk id="41" creationId="{C145AEC1-CFB0-4752-88B2-0CDB89A2A828}"/>
          </ac:cxnSpMkLst>
        </pc:cxnChg>
        <pc:cxnChg chg="add mod">
          <ac:chgData name="Stephen Philips" userId="S::stephen.philips_arup.com#ext#@brcsbrms.onmicrosoft.com::d9f35bd9-856a-4728-bd2d-9d9f1b37e9c2" providerId="AD" clId="Web-{5048D811-8EE4-1026-CA3A-71CACE9338E1}" dt="2022-03-03T16:48:10.455" v="363" actId="14100"/>
          <ac:cxnSpMkLst>
            <pc:docMk/>
            <pc:sldMk cId="1584367318" sldId="267"/>
            <ac:cxnSpMk id="42" creationId="{FF3AA28E-D250-4DF4-927D-1A84A16B736F}"/>
          </ac:cxnSpMkLst>
        </pc:cxnChg>
      </pc:sldChg>
      <pc:sldChg chg="addSp delSp modSp add ord replId">
        <pc:chgData name="Stephen Philips" userId="S::stephen.philips_arup.com#ext#@brcsbrms.onmicrosoft.com::d9f35bd9-856a-4728-bd2d-9d9f1b37e9c2" providerId="AD" clId="Web-{5048D811-8EE4-1026-CA3A-71CACE9338E1}" dt="2022-03-03T19:22:39.208" v="452" actId="1076"/>
        <pc:sldMkLst>
          <pc:docMk/>
          <pc:sldMk cId="859229119" sldId="268"/>
        </pc:sldMkLst>
        <pc:spChg chg="del">
          <ac:chgData name="Stephen Philips" userId="S::stephen.philips_arup.com#ext#@brcsbrms.onmicrosoft.com::d9f35bd9-856a-4728-bd2d-9d9f1b37e9c2" providerId="AD" clId="Web-{5048D811-8EE4-1026-CA3A-71CACE9338E1}" dt="2022-03-03T19:21:07.690" v="438"/>
          <ac:spMkLst>
            <pc:docMk/>
            <pc:sldMk cId="859229119" sldId="268"/>
            <ac:spMk id="3" creationId="{1ACE5C4B-C47D-4AA7-8768-06D26A239C0A}"/>
          </ac:spMkLst>
        </pc:spChg>
        <pc:spChg chg="add del mod">
          <ac:chgData name="Stephen Philips" userId="S::stephen.philips_arup.com#ext#@brcsbrms.onmicrosoft.com::d9f35bd9-856a-4728-bd2d-9d9f1b37e9c2" providerId="AD" clId="Web-{5048D811-8EE4-1026-CA3A-71CACE9338E1}" dt="2022-03-03T19:21:32.050" v="439"/>
          <ac:spMkLst>
            <pc:docMk/>
            <pc:sldMk cId="859229119" sldId="268"/>
            <ac:spMk id="5" creationId="{CD908976-89FA-421C-AA1E-EB3F8707E429}"/>
          </ac:spMkLst>
        </pc:spChg>
        <pc:picChg chg="add mod ord">
          <ac:chgData name="Stephen Philips" userId="S::stephen.philips_arup.com#ext#@brcsbrms.onmicrosoft.com::d9f35bd9-856a-4728-bd2d-9d9f1b37e9c2" providerId="AD" clId="Web-{5048D811-8EE4-1026-CA3A-71CACE9338E1}" dt="2022-03-03T19:22:33.505" v="451" actId="14100"/>
          <ac:picMkLst>
            <pc:docMk/>
            <pc:sldMk cId="859229119" sldId="268"/>
            <ac:picMk id="6" creationId="{784BEE32-190C-43D9-9861-B57E23E8FE63}"/>
          </ac:picMkLst>
        </pc:picChg>
        <pc:picChg chg="add mod">
          <ac:chgData name="Stephen Philips" userId="S::stephen.philips_arup.com#ext#@brcsbrms.onmicrosoft.com::d9f35bd9-856a-4728-bd2d-9d9f1b37e9c2" providerId="AD" clId="Web-{5048D811-8EE4-1026-CA3A-71CACE9338E1}" dt="2022-03-03T19:22:39.208" v="452" actId="1076"/>
          <ac:picMkLst>
            <pc:docMk/>
            <pc:sldMk cId="859229119" sldId="268"/>
            <ac:picMk id="7" creationId="{E301C142-F077-4C76-A010-5FC4E8D8A345}"/>
          </ac:picMkLst>
        </pc:picChg>
        <pc:picChg chg="del">
          <ac:chgData name="Stephen Philips" userId="S::stephen.philips_arup.com#ext#@brcsbrms.onmicrosoft.com::d9f35bd9-856a-4728-bd2d-9d9f1b37e9c2" providerId="AD" clId="Web-{5048D811-8EE4-1026-CA3A-71CACE9338E1}" dt="2022-03-03T19:21:05.675" v="437"/>
          <ac:picMkLst>
            <pc:docMk/>
            <pc:sldMk cId="859229119" sldId="268"/>
            <ac:picMk id="8" creationId="{57455E36-6F31-4F6F-BCF3-5AEBB58C4211}"/>
          </ac:picMkLst>
        </pc:picChg>
      </pc:sldChg>
      <pc:sldChg chg="addSp delSp modSp add replId">
        <pc:chgData name="Stephen Philips" userId="S::stephen.philips_arup.com#ext#@brcsbrms.onmicrosoft.com::d9f35bd9-856a-4728-bd2d-9d9f1b37e9c2" providerId="AD" clId="Web-{5048D811-8EE4-1026-CA3A-71CACE9338E1}" dt="2022-03-03T19:20:37.096" v="436"/>
        <pc:sldMkLst>
          <pc:docMk/>
          <pc:sldMk cId="2231581068" sldId="269"/>
        </pc:sldMkLst>
        <pc:spChg chg="add del mod">
          <ac:chgData name="Stephen Philips" userId="S::stephen.philips_arup.com#ext#@brcsbrms.onmicrosoft.com::d9f35bd9-856a-4728-bd2d-9d9f1b37e9c2" providerId="AD" clId="Web-{5048D811-8EE4-1026-CA3A-71CACE9338E1}" dt="2022-03-03T19:17:48.061" v="418"/>
          <ac:spMkLst>
            <pc:docMk/>
            <pc:sldMk cId="2231581068" sldId="269"/>
            <ac:spMk id="4" creationId="{52763135-A34D-45F1-9C4F-5EE0BF889B9F}"/>
          </ac:spMkLst>
        </pc:spChg>
        <pc:spChg chg="del">
          <ac:chgData name="Stephen Philips" userId="S::stephen.philips_arup.com#ext#@brcsbrms.onmicrosoft.com::d9f35bd9-856a-4728-bd2d-9d9f1b37e9c2" providerId="AD" clId="Web-{5048D811-8EE4-1026-CA3A-71CACE9338E1}" dt="2022-03-03T19:20:08.954" v="431"/>
          <ac:spMkLst>
            <pc:docMk/>
            <pc:sldMk cId="2231581068" sldId="269"/>
            <ac:spMk id="18" creationId="{5FF5A227-404B-4424-9DC9-6AE45C99ABFF}"/>
          </ac:spMkLst>
        </pc:spChg>
        <pc:picChg chg="add mod ord">
          <ac:chgData name="Stephen Philips" userId="S::stephen.philips_arup.com#ext#@brcsbrms.onmicrosoft.com::d9f35bd9-856a-4728-bd2d-9d9f1b37e9c2" providerId="AD" clId="Web-{5048D811-8EE4-1026-CA3A-71CACE9338E1}" dt="2022-03-03T19:19:12.266" v="423"/>
          <ac:picMkLst>
            <pc:docMk/>
            <pc:sldMk cId="2231581068" sldId="269"/>
            <ac:picMk id="3" creationId="{A6D7BD35-9D14-4EAD-AE55-BC6837470042}"/>
          </ac:picMkLst>
        </pc:picChg>
        <pc:picChg chg="del">
          <ac:chgData name="Stephen Philips" userId="S::stephen.philips_arup.com#ext#@brcsbrms.onmicrosoft.com::d9f35bd9-856a-4728-bd2d-9d9f1b37e9c2" providerId="AD" clId="Web-{5048D811-8EE4-1026-CA3A-71CACE9338E1}" dt="2022-03-03T18:16:06.146" v="417"/>
          <ac:picMkLst>
            <pc:docMk/>
            <pc:sldMk cId="2231581068" sldId="269"/>
            <ac:picMk id="6" creationId="{67C88DF6-9EC2-4626-B93A-AA3979250971}"/>
          </ac:picMkLst>
        </pc:picChg>
        <pc:picChg chg="del">
          <ac:chgData name="Stephen Philips" userId="S::stephen.philips_arup.com#ext#@brcsbrms.onmicrosoft.com::d9f35bd9-856a-4728-bd2d-9d9f1b37e9c2" providerId="AD" clId="Web-{5048D811-8EE4-1026-CA3A-71CACE9338E1}" dt="2022-03-03T19:20:37.096" v="436"/>
          <ac:picMkLst>
            <pc:docMk/>
            <pc:sldMk cId="2231581068" sldId="269"/>
            <ac:picMk id="46" creationId="{265BEBD2-4E1E-46B0-99C2-3F06D81E851E}"/>
          </ac:picMkLst>
        </pc:picChg>
        <pc:cxnChg chg="mod">
          <ac:chgData name="Stephen Philips" userId="S::stephen.philips_arup.com#ext#@brcsbrms.onmicrosoft.com::d9f35bd9-856a-4728-bd2d-9d9f1b37e9c2" providerId="AD" clId="Web-{5048D811-8EE4-1026-CA3A-71CACE9338E1}" dt="2022-03-03T19:19:12.234" v="422" actId="14100"/>
          <ac:cxnSpMkLst>
            <pc:docMk/>
            <pc:sldMk cId="2231581068" sldId="269"/>
            <ac:cxnSpMk id="29" creationId="{CF457A8A-1E2F-4DE5-A113-EB89D2F78964}"/>
          </ac:cxnSpMkLst>
        </pc:cxnChg>
        <pc:cxnChg chg="mod">
          <ac:chgData name="Stephen Philips" userId="S::stephen.philips_arup.com#ext#@brcsbrms.onmicrosoft.com::d9f35bd9-856a-4728-bd2d-9d9f1b37e9c2" providerId="AD" clId="Web-{5048D811-8EE4-1026-CA3A-71CACE9338E1}" dt="2022-03-03T19:19:24.422" v="425" actId="1076"/>
          <ac:cxnSpMkLst>
            <pc:docMk/>
            <pc:sldMk cId="2231581068" sldId="269"/>
            <ac:cxnSpMk id="31" creationId="{65B9C847-3C59-429D-BAAD-1D6D0057117A}"/>
          </ac:cxnSpMkLst>
        </pc:cxnChg>
        <pc:cxnChg chg="mod">
          <ac:chgData name="Stephen Philips" userId="S::stephen.philips_arup.com#ext#@brcsbrms.onmicrosoft.com::d9f35bd9-856a-4728-bd2d-9d9f1b37e9c2" providerId="AD" clId="Web-{5048D811-8EE4-1026-CA3A-71CACE9338E1}" dt="2022-03-03T19:19:36.376" v="426" actId="14100"/>
          <ac:cxnSpMkLst>
            <pc:docMk/>
            <pc:sldMk cId="2231581068" sldId="269"/>
            <ac:cxnSpMk id="32" creationId="{5F65E6FE-3005-4C6C-8509-0BC9D93277FC}"/>
          </ac:cxnSpMkLst>
        </pc:cxnChg>
        <pc:cxnChg chg="mod">
          <ac:chgData name="Stephen Philips" userId="S::stephen.philips_arup.com#ext#@brcsbrms.onmicrosoft.com::d9f35bd9-856a-4728-bd2d-9d9f1b37e9c2" providerId="AD" clId="Web-{5048D811-8EE4-1026-CA3A-71CACE9338E1}" dt="2022-03-03T19:19:36.407" v="427" actId="14100"/>
          <ac:cxnSpMkLst>
            <pc:docMk/>
            <pc:sldMk cId="2231581068" sldId="269"/>
            <ac:cxnSpMk id="33" creationId="{0772BD26-A3B7-4A73-A917-F046FCC6E0DD}"/>
          </ac:cxnSpMkLst>
        </pc:cxnChg>
        <pc:cxnChg chg="mod">
          <ac:chgData name="Stephen Philips" userId="S::stephen.philips_arup.com#ext#@brcsbrms.onmicrosoft.com::d9f35bd9-856a-4728-bd2d-9d9f1b37e9c2" providerId="AD" clId="Web-{5048D811-8EE4-1026-CA3A-71CACE9338E1}" dt="2022-03-03T19:20:20.095" v="434" actId="14100"/>
          <ac:cxnSpMkLst>
            <pc:docMk/>
            <pc:sldMk cId="2231581068" sldId="269"/>
            <ac:cxnSpMk id="34" creationId="{017909AC-3C06-4C26-8CE9-CE538D442CA7}"/>
          </ac:cxnSpMkLst>
        </pc:cxnChg>
        <pc:cxnChg chg="mod">
          <ac:chgData name="Stephen Philips" userId="S::stephen.philips_arup.com#ext#@brcsbrms.onmicrosoft.com::d9f35bd9-856a-4728-bd2d-9d9f1b37e9c2" providerId="AD" clId="Web-{5048D811-8EE4-1026-CA3A-71CACE9338E1}" dt="2022-03-03T19:20:28.986" v="435" actId="14100"/>
          <ac:cxnSpMkLst>
            <pc:docMk/>
            <pc:sldMk cId="2231581068" sldId="269"/>
            <ac:cxnSpMk id="35" creationId="{91561C20-298E-481D-8FC0-EB0C9924AEF1}"/>
          </ac:cxnSpMkLst>
        </pc:cxnChg>
        <pc:cxnChg chg="mod">
          <ac:chgData name="Stephen Philips" userId="S::stephen.philips_arup.com#ext#@brcsbrms.onmicrosoft.com::d9f35bd9-856a-4728-bd2d-9d9f1b37e9c2" providerId="AD" clId="Web-{5048D811-8EE4-1026-CA3A-71CACE9338E1}" dt="2022-03-03T19:19:55.735" v="430" actId="14100"/>
          <ac:cxnSpMkLst>
            <pc:docMk/>
            <pc:sldMk cId="2231581068" sldId="269"/>
            <ac:cxnSpMk id="36" creationId="{064875B0-2720-4958-85EE-4AFFC59292CA}"/>
          </ac:cxnSpMkLst>
        </pc:cxnChg>
        <pc:cxnChg chg="del">
          <ac:chgData name="Stephen Philips" userId="S::stephen.philips_arup.com#ext#@brcsbrms.onmicrosoft.com::d9f35bd9-856a-4728-bd2d-9d9f1b37e9c2" providerId="AD" clId="Web-{5048D811-8EE4-1026-CA3A-71CACE9338E1}" dt="2022-03-03T19:20:10.736" v="432"/>
          <ac:cxnSpMkLst>
            <pc:docMk/>
            <pc:sldMk cId="2231581068" sldId="269"/>
            <ac:cxnSpMk id="39" creationId="{BC995208-6061-4432-AF0F-46FFACFDFB03}"/>
          </ac:cxnSpMkLst>
        </pc:cxnChg>
        <pc:cxnChg chg="mod">
          <ac:chgData name="Stephen Philips" userId="S::stephen.philips_arup.com#ext#@brcsbrms.onmicrosoft.com::d9f35bd9-856a-4728-bd2d-9d9f1b37e9c2" providerId="AD" clId="Web-{5048D811-8EE4-1026-CA3A-71CACE9338E1}" dt="2022-03-03T19:19:36.454" v="428" actId="14100"/>
          <ac:cxnSpMkLst>
            <pc:docMk/>
            <pc:sldMk cId="2231581068" sldId="269"/>
            <ac:cxnSpMk id="41" creationId="{C145AEC1-CFB0-4752-88B2-0CDB89A2A828}"/>
          </ac:cxnSpMkLst>
        </pc:cxnChg>
        <pc:cxnChg chg="mod">
          <ac:chgData name="Stephen Philips" userId="S::stephen.philips_arup.com#ext#@brcsbrms.onmicrosoft.com::d9f35bd9-856a-4728-bd2d-9d9f1b37e9c2" providerId="AD" clId="Web-{5048D811-8EE4-1026-CA3A-71CACE9338E1}" dt="2022-03-03T19:20:16.830" v="433" actId="14100"/>
          <ac:cxnSpMkLst>
            <pc:docMk/>
            <pc:sldMk cId="2231581068" sldId="269"/>
            <ac:cxnSpMk id="42" creationId="{FF3AA28E-D250-4DF4-927D-1A84A16B736F}"/>
          </ac:cxnSpMkLst>
        </pc:cxnChg>
      </pc:sldChg>
      <pc:sldChg chg="addSp delSp modSp add ord replId">
        <pc:chgData name="Stephen Philips" userId="S::stephen.philips_arup.com#ext#@brcsbrms.onmicrosoft.com::d9f35bd9-856a-4728-bd2d-9d9f1b37e9c2" providerId="AD" clId="Web-{5048D811-8EE4-1026-CA3A-71CACE9338E1}" dt="2022-03-03T19:35:30.272" v="501" actId="20577"/>
        <pc:sldMkLst>
          <pc:docMk/>
          <pc:sldMk cId="1339320917" sldId="270"/>
        </pc:sldMkLst>
        <pc:spChg chg="mod">
          <ac:chgData name="Stephen Philips" userId="S::stephen.philips_arup.com#ext#@brcsbrms.onmicrosoft.com::d9f35bd9-856a-4728-bd2d-9d9f1b37e9c2" providerId="AD" clId="Web-{5048D811-8EE4-1026-CA3A-71CACE9338E1}" dt="2022-03-03T19:35:30.272" v="501" actId="20577"/>
          <ac:spMkLst>
            <pc:docMk/>
            <pc:sldMk cId="1339320917" sldId="270"/>
            <ac:spMk id="2" creationId="{CE8DED43-9E6A-488D-B7F4-0D50972F279E}"/>
          </ac:spMkLst>
        </pc:spChg>
        <pc:picChg chg="del">
          <ac:chgData name="Stephen Philips" userId="S::stephen.philips_arup.com#ext#@brcsbrms.onmicrosoft.com::d9f35bd9-856a-4728-bd2d-9d9f1b37e9c2" providerId="AD" clId="Web-{5048D811-8EE4-1026-CA3A-71CACE9338E1}" dt="2022-03-03T19:30:36.969" v="461"/>
          <ac:picMkLst>
            <pc:docMk/>
            <pc:sldMk cId="1339320917" sldId="270"/>
            <ac:picMk id="3" creationId="{BB5516A9-EB71-40C5-8526-4600A593E489}"/>
          </ac:picMkLst>
        </pc:picChg>
        <pc:picChg chg="add mod">
          <ac:chgData name="Stephen Philips" userId="S::stephen.philips_arup.com#ext#@brcsbrms.onmicrosoft.com::d9f35bd9-856a-4728-bd2d-9d9f1b37e9c2" providerId="AD" clId="Web-{5048D811-8EE4-1026-CA3A-71CACE9338E1}" dt="2022-03-03T19:32:59.347" v="483" actId="1076"/>
          <ac:picMkLst>
            <pc:docMk/>
            <pc:sldMk cId="1339320917" sldId="270"/>
            <ac:picMk id="4" creationId="{CFC0AAB6-CB14-498E-B8FF-73A606A54724}"/>
          </ac:picMkLst>
        </pc:picChg>
        <pc:picChg chg="del">
          <ac:chgData name="Stephen Philips" userId="S::stephen.philips_arup.com#ext#@brcsbrms.onmicrosoft.com::d9f35bd9-856a-4728-bd2d-9d9f1b37e9c2" providerId="AD" clId="Web-{5048D811-8EE4-1026-CA3A-71CACE9338E1}" dt="2022-03-03T19:30:54.172" v="467"/>
          <ac:picMkLst>
            <pc:docMk/>
            <pc:sldMk cId="1339320917" sldId="270"/>
            <ac:picMk id="5" creationId="{78AF100E-7691-43E9-AEA1-253F5883D3E7}"/>
          </ac:picMkLst>
        </pc:picChg>
        <pc:picChg chg="add mod">
          <ac:chgData name="Stephen Philips" userId="S::stephen.philips_arup.com#ext#@brcsbrms.onmicrosoft.com::d9f35bd9-856a-4728-bd2d-9d9f1b37e9c2" providerId="AD" clId="Web-{5048D811-8EE4-1026-CA3A-71CACE9338E1}" dt="2022-03-03T19:33:02.003" v="484" actId="1076"/>
          <ac:picMkLst>
            <pc:docMk/>
            <pc:sldMk cId="1339320917" sldId="270"/>
            <ac:picMk id="6" creationId="{39AE2E90-F446-415E-BA2E-B0536236248B}"/>
          </ac:picMkLst>
        </pc:picChg>
        <pc:picChg chg="add mod">
          <ac:chgData name="Stephen Philips" userId="S::stephen.philips_arup.com#ext#@brcsbrms.onmicrosoft.com::d9f35bd9-856a-4728-bd2d-9d9f1b37e9c2" providerId="AD" clId="Web-{5048D811-8EE4-1026-CA3A-71CACE9338E1}" dt="2022-03-03T19:32:57.644" v="482" actId="1076"/>
          <ac:picMkLst>
            <pc:docMk/>
            <pc:sldMk cId="1339320917" sldId="270"/>
            <ac:picMk id="7" creationId="{4279B00D-2CA4-43FC-9A25-F80CF6AC170A}"/>
          </ac:picMkLst>
        </pc:picChg>
      </pc:sldChg>
      <pc:sldChg chg="addSp delSp modSp add replId">
        <pc:chgData name="Stephen Philips" userId="S::stephen.philips_arup.com#ext#@brcsbrms.onmicrosoft.com::d9f35bd9-856a-4728-bd2d-9d9f1b37e9c2" providerId="AD" clId="Web-{5048D811-8EE4-1026-CA3A-71CACE9338E1}" dt="2022-03-03T19:35:51.351" v="516" actId="20577"/>
        <pc:sldMkLst>
          <pc:docMk/>
          <pc:sldMk cId="1192550546" sldId="271"/>
        </pc:sldMkLst>
        <pc:spChg chg="mod">
          <ac:chgData name="Stephen Philips" userId="S::stephen.philips_arup.com#ext#@brcsbrms.onmicrosoft.com::d9f35bd9-856a-4728-bd2d-9d9f1b37e9c2" providerId="AD" clId="Web-{5048D811-8EE4-1026-CA3A-71CACE9338E1}" dt="2022-03-03T19:35:51.351" v="516" actId="20577"/>
          <ac:spMkLst>
            <pc:docMk/>
            <pc:sldMk cId="1192550546" sldId="271"/>
            <ac:spMk id="2" creationId="{CE8DED43-9E6A-488D-B7F4-0D50972F279E}"/>
          </ac:spMkLst>
        </pc:spChg>
        <pc:picChg chg="add mod">
          <ac:chgData name="Stephen Philips" userId="S::stephen.philips_arup.com#ext#@brcsbrms.onmicrosoft.com::d9f35bd9-856a-4728-bd2d-9d9f1b37e9c2" providerId="AD" clId="Web-{5048D811-8EE4-1026-CA3A-71CACE9338E1}" dt="2022-03-03T19:35:07.038" v="492" actId="1076"/>
          <ac:picMkLst>
            <pc:docMk/>
            <pc:sldMk cId="1192550546" sldId="271"/>
            <ac:picMk id="3" creationId="{E908FCA1-853D-41BA-BED3-B69B4E6B322A}"/>
          </ac:picMkLst>
        </pc:picChg>
        <pc:picChg chg="del">
          <ac:chgData name="Stephen Philips" userId="S::stephen.philips_arup.com#ext#@brcsbrms.onmicrosoft.com::d9f35bd9-856a-4728-bd2d-9d9f1b37e9c2" providerId="AD" clId="Web-{5048D811-8EE4-1026-CA3A-71CACE9338E1}" dt="2022-03-03T19:33:08.707" v="485"/>
          <ac:picMkLst>
            <pc:docMk/>
            <pc:sldMk cId="1192550546" sldId="271"/>
            <ac:picMk id="4" creationId="{CFC0AAB6-CB14-498E-B8FF-73A606A54724}"/>
          </ac:picMkLst>
        </pc:picChg>
        <pc:picChg chg="mod">
          <ac:chgData name="Stephen Philips" userId="S::stephen.philips_arup.com#ext#@brcsbrms.onmicrosoft.com::d9f35bd9-856a-4728-bd2d-9d9f1b37e9c2" providerId="AD" clId="Web-{5048D811-8EE4-1026-CA3A-71CACE9338E1}" dt="2022-03-03T19:34:54.303" v="491" actId="1076"/>
          <ac:picMkLst>
            <pc:docMk/>
            <pc:sldMk cId="1192550546" sldId="271"/>
            <ac:picMk id="5" creationId="{78AF100E-7691-43E9-AEA1-253F5883D3E7}"/>
          </ac:picMkLst>
        </pc:picChg>
      </pc:sldChg>
    </pc:docChg>
  </pc:docChgLst>
  <pc:docChgLst>
    <pc:chgData name="Debora Bonucci" userId="bbf508d6-ef09-48f9-bf8a-7e290c405925" providerId="ADAL" clId="{49979848-65BD-46E5-B834-F17596D60378}"/>
    <pc:docChg chg="undo custSel addSld delSld modSld">
      <pc:chgData name="Debora Bonucci" userId="bbf508d6-ef09-48f9-bf8a-7e290c405925" providerId="ADAL" clId="{49979848-65BD-46E5-B834-F17596D60378}" dt="2022-03-02T10:05:42.839" v="438" actId="1076"/>
      <pc:docMkLst>
        <pc:docMk/>
      </pc:docMkLst>
      <pc:sldChg chg="modSp mod">
        <pc:chgData name="Debora Bonucci" userId="bbf508d6-ef09-48f9-bf8a-7e290c405925" providerId="ADAL" clId="{49979848-65BD-46E5-B834-F17596D60378}" dt="2022-03-01T11:42:17.787" v="2" actId="14100"/>
        <pc:sldMkLst>
          <pc:docMk/>
          <pc:sldMk cId="0" sldId="256"/>
        </pc:sldMkLst>
        <pc:picChg chg="mod">
          <ac:chgData name="Debora Bonucci" userId="bbf508d6-ef09-48f9-bf8a-7e290c405925" providerId="ADAL" clId="{49979848-65BD-46E5-B834-F17596D60378}" dt="2022-03-01T11:42:17.787" v="2" actId="14100"/>
          <ac:picMkLst>
            <pc:docMk/>
            <pc:sldMk cId="0" sldId="256"/>
            <ac:picMk id="10" creationId="{9426A780-84E9-45FC-A2E3-4E3656682BDB}"/>
          </ac:picMkLst>
        </pc:picChg>
      </pc:sldChg>
      <pc:sldChg chg="addSp modSp mod">
        <pc:chgData name="Debora Bonucci" userId="bbf508d6-ef09-48f9-bf8a-7e290c405925" providerId="ADAL" clId="{49979848-65BD-46E5-B834-F17596D60378}" dt="2022-03-02T10:00:21.064" v="391" actId="20577"/>
        <pc:sldMkLst>
          <pc:docMk/>
          <pc:sldMk cId="0" sldId="258"/>
        </pc:sldMkLst>
        <pc:spChg chg="mod">
          <ac:chgData name="Debora Bonucci" userId="bbf508d6-ef09-48f9-bf8a-7e290c405925" providerId="ADAL" clId="{49979848-65BD-46E5-B834-F17596D60378}" dt="2022-03-02T10:00:21.064" v="391" actId="20577"/>
          <ac:spMkLst>
            <pc:docMk/>
            <pc:sldMk cId="0" sldId="258"/>
            <ac:spMk id="3" creationId="{6C7105CF-7BDC-4173-A820-FBAC12EAC5FA}"/>
          </ac:spMkLst>
        </pc:spChg>
        <pc:picChg chg="add mod">
          <ac:chgData name="Debora Bonucci" userId="bbf508d6-ef09-48f9-bf8a-7e290c405925" providerId="ADAL" clId="{49979848-65BD-46E5-B834-F17596D60378}" dt="2022-03-02T09:51:22.358" v="277" actId="14100"/>
          <ac:picMkLst>
            <pc:docMk/>
            <pc:sldMk cId="0" sldId="258"/>
            <ac:picMk id="4" creationId="{515A0DEF-0C63-4DB4-B5C3-7AF72995EA21}"/>
          </ac:picMkLst>
        </pc:picChg>
      </pc:sldChg>
      <pc:sldChg chg="modSp mod">
        <pc:chgData name="Debora Bonucci" userId="bbf508d6-ef09-48f9-bf8a-7e290c405925" providerId="ADAL" clId="{49979848-65BD-46E5-B834-F17596D60378}" dt="2022-03-02T09:44:56.011" v="150" actId="20577"/>
        <pc:sldMkLst>
          <pc:docMk/>
          <pc:sldMk cId="0" sldId="260"/>
        </pc:sldMkLst>
        <pc:spChg chg="mod">
          <ac:chgData name="Debora Bonucci" userId="bbf508d6-ef09-48f9-bf8a-7e290c405925" providerId="ADAL" clId="{49979848-65BD-46E5-B834-F17596D60378}" dt="2022-03-02T09:44:56.011" v="150" actId="20577"/>
          <ac:spMkLst>
            <pc:docMk/>
            <pc:sldMk cId="0" sldId="260"/>
            <ac:spMk id="2" creationId="{B334DA37-BF54-49BB-9748-B5D51AD92A69}"/>
          </ac:spMkLst>
        </pc:spChg>
        <pc:spChg chg="mod">
          <ac:chgData name="Debora Bonucci" userId="bbf508d6-ef09-48f9-bf8a-7e290c405925" providerId="ADAL" clId="{49979848-65BD-46E5-B834-F17596D60378}" dt="2022-03-01T11:42:39.886" v="16" actId="5793"/>
          <ac:spMkLst>
            <pc:docMk/>
            <pc:sldMk cId="0" sldId="260"/>
            <ac:spMk id="3" creationId="{F38654F1-E976-470E-AE2D-6B464ABA4963}"/>
          </ac:spMkLst>
        </pc:spChg>
      </pc:sldChg>
      <pc:sldChg chg="delSp modSp del mod">
        <pc:chgData name="Debora Bonucci" userId="bbf508d6-ef09-48f9-bf8a-7e290c405925" providerId="ADAL" clId="{49979848-65BD-46E5-B834-F17596D60378}" dt="2022-03-02T09:49:38.648" v="269" actId="47"/>
        <pc:sldMkLst>
          <pc:docMk/>
          <pc:sldMk cId="0" sldId="261"/>
        </pc:sldMkLst>
        <pc:spChg chg="del mod">
          <ac:chgData name="Debora Bonucci" userId="bbf508d6-ef09-48f9-bf8a-7e290c405925" providerId="ADAL" clId="{49979848-65BD-46E5-B834-F17596D60378}" dt="2022-03-02T09:49:35.241" v="268"/>
          <ac:spMkLst>
            <pc:docMk/>
            <pc:sldMk cId="0" sldId="261"/>
            <ac:spMk id="8" creationId="{A0E6B292-D839-4652-BC87-D2712AA56187}"/>
          </ac:spMkLst>
        </pc:spChg>
      </pc:sldChg>
      <pc:sldChg chg="modSp new mod">
        <pc:chgData name="Debora Bonucci" userId="bbf508d6-ef09-48f9-bf8a-7e290c405925" providerId="ADAL" clId="{49979848-65BD-46E5-B834-F17596D60378}" dt="2022-03-02T09:49:47.507" v="274" actId="6549"/>
        <pc:sldMkLst>
          <pc:docMk/>
          <pc:sldMk cId="1125701138" sldId="262"/>
        </pc:sldMkLst>
        <pc:spChg chg="mod">
          <ac:chgData name="Debora Bonucci" userId="bbf508d6-ef09-48f9-bf8a-7e290c405925" providerId="ADAL" clId="{49979848-65BD-46E5-B834-F17596D60378}" dt="2022-03-02T09:46:53.339" v="157" actId="20577"/>
          <ac:spMkLst>
            <pc:docMk/>
            <pc:sldMk cId="1125701138" sldId="262"/>
            <ac:spMk id="2" creationId="{7DC7E580-0014-4F25-A746-96A7107A9D3C}"/>
          </ac:spMkLst>
        </pc:spChg>
        <pc:spChg chg="mod">
          <ac:chgData name="Debora Bonucci" userId="bbf508d6-ef09-48f9-bf8a-7e290c405925" providerId="ADAL" clId="{49979848-65BD-46E5-B834-F17596D60378}" dt="2022-03-02T09:49:47.507" v="274" actId="6549"/>
          <ac:spMkLst>
            <pc:docMk/>
            <pc:sldMk cId="1125701138" sldId="262"/>
            <ac:spMk id="3" creationId="{0A29D5FF-466B-41BC-83C9-51C6C99F2D09}"/>
          </ac:spMkLst>
        </pc:spChg>
      </pc:sldChg>
      <pc:sldChg chg="modSp new mod">
        <pc:chgData name="Debora Bonucci" userId="bbf508d6-ef09-48f9-bf8a-7e290c405925" providerId="ADAL" clId="{49979848-65BD-46E5-B834-F17596D60378}" dt="2022-03-02T09:48:49.610" v="235" actId="108"/>
        <pc:sldMkLst>
          <pc:docMk/>
          <pc:sldMk cId="2765642860" sldId="263"/>
        </pc:sldMkLst>
        <pc:spChg chg="mod">
          <ac:chgData name="Debora Bonucci" userId="bbf508d6-ef09-48f9-bf8a-7e290c405925" providerId="ADAL" clId="{49979848-65BD-46E5-B834-F17596D60378}" dt="2022-03-02T09:48:49.610" v="235" actId="108"/>
          <ac:spMkLst>
            <pc:docMk/>
            <pc:sldMk cId="2765642860" sldId="263"/>
            <ac:spMk id="2" creationId="{CE8DED43-9E6A-488D-B7F4-0D50972F279E}"/>
          </ac:spMkLst>
        </pc:spChg>
        <pc:spChg chg="mod">
          <ac:chgData name="Debora Bonucci" userId="bbf508d6-ef09-48f9-bf8a-7e290c405925" providerId="ADAL" clId="{49979848-65BD-46E5-B834-F17596D60378}" dt="2022-03-02T09:48:33.028" v="230" actId="21"/>
          <ac:spMkLst>
            <pc:docMk/>
            <pc:sldMk cId="2765642860" sldId="263"/>
            <ac:spMk id="3" creationId="{9B8224B8-EDE4-4D61-AFBF-B7D8C10DEE2A}"/>
          </ac:spMkLst>
        </pc:spChg>
      </pc:sldChg>
      <pc:sldChg chg="addSp modSp new mod">
        <pc:chgData name="Debora Bonucci" userId="bbf508d6-ef09-48f9-bf8a-7e290c405925" providerId="ADAL" clId="{49979848-65BD-46E5-B834-F17596D60378}" dt="2022-03-02T09:49:12.179" v="258" actId="21"/>
        <pc:sldMkLst>
          <pc:docMk/>
          <pc:sldMk cId="2613904661" sldId="264"/>
        </pc:sldMkLst>
        <pc:spChg chg="mod">
          <ac:chgData name="Debora Bonucci" userId="bbf508d6-ef09-48f9-bf8a-7e290c405925" providerId="ADAL" clId="{49979848-65BD-46E5-B834-F17596D60378}" dt="2022-03-02T09:48:56.621" v="248" actId="20577"/>
          <ac:spMkLst>
            <pc:docMk/>
            <pc:sldMk cId="2613904661" sldId="264"/>
            <ac:spMk id="2" creationId="{C73863D9-BD9D-4D40-8AE9-5EEFECA7B142}"/>
          </ac:spMkLst>
        </pc:spChg>
        <pc:spChg chg="mod">
          <ac:chgData name="Debora Bonucci" userId="bbf508d6-ef09-48f9-bf8a-7e290c405925" providerId="ADAL" clId="{49979848-65BD-46E5-B834-F17596D60378}" dt="2022-03-02T09:49:09.520" v="257" actId="20577"/>
          <ac:spMkLst>
            <pc:docMk/>
            <pc:sldMk cId="2613904661" sldId="264"/>
            <ac:spMk id="3" creationId="{0E349929-5631-4984-B433-D0C02C0E04CC}"/>
          </ac:spMkLst>
        </pc:spChg>
        <pc:spChg chg="add mod">
          <ac:chgData name="Debora Bonucci" userId="bbf508d6-ef09-48f9-bf8a-7e290c405925" providerId="ADAL" clId="{49979848-65BD-46E5-B834-F17596D60378}" dt="2022-03-02T09:49:12.179" v="258" actId="21"/>
          <ac:spMkLst>
            <pc:docMk/>
            <pc:sldMk cId="2613904661" sldId="264"/>
            <ac:spMk id="5" creationId="{C143CEA7-D3E8-4952-B452-151089397180}"/>
          </ac:spMkLst>
        </pc:spChg>
      </pc:sldChg>
      <pc:sldChg chg="addSp delSp modSp mod">
        <pc:chgData name="Debora Bonucci" userId="bbf508d6-ef09-48f9-bf8a-7e290c405925" providerId="ADAL" clId="{49979848-65BD-46E5-B834-F17596D60378}" dt="2022-03-02T10:05:42.839" v="438" actId="1076"/>
        <pc:sldMkLst>
          <pc:docMk/>
          <pc:sldMk cId="2052724171" sldId="265"/>
        </pc:sldMkLst>
        <pc:spChg chg="mod">
          <ac:chgData name="Debora Bonucci" userId="bbf508d6-ef09-48f9-bf8a-7e290c405925" providerId="ADAL" clId="{49979848-65BD-46E5-B834-F17596D60378}" dt="2022-03-02T09:49:23.173" v="264" actId="20577"/>
          <ac:spMkLst>
            <pc:docMk/>
            <pc:sldMk cId="2052724171" sldId="265"/>
            <ac:spMk id="2" creationId="{FE4520A1-D43A-4D8C-BF9B-10CA455B9330}"/>
          </ac:spMkLst>
        </pc:spChg>
        <pc:spChg chg="mod">
          <ac:chgData name="Debora Bonucci" userId="bbf508d6-ef09-48f9-bf8a-7e290c405925" providerId="ADAL" clId="{49979848-65BD-46E5-B834-F17596D60378}" dt="2022-03-02T09:49:24.323" v="265"/>
          <ac:spMkLst>
            <pc:docMk/>
            <pc:sldMk cId="2052724171" sldId="265"/>
            <ac:spMk id="3" creationId="{295D6420-9714-464C-B3A0-5E9577E0FFBE}"/>
          </ac:spMkLst>
        </pc:spChg>
        <pc:picChg chg="add del mod">
          <ac:chgData name="Debora Bonucci" userId="bbf508d6-ef09-48f9-bf8a-7e290c405925" providerId="ADAL" clId="{49979848-65BD-46E5-B834-F17596D60378}" dt="2022-03-02T10:04:55.111" v="429" actId="478"/>
          <ac:picMkLst>
            <pc:docMk/>
            <pc:sldMk cId="2052724171" sldId="265"/>
            <ac:picMk id="4" creationId="{5548B45D-4D35-46A8-939D-970FE784C783}"/>
          </ac:picMkLst>
        </pc:picChg>
        <pc:picChg chg="add del mod">
          <ac:chgData name="Debora Bonucci" userId="bbf508d6-ef09-48f9-bf8a-7e290c405925" providerId="ADAL" clId="{49979848-65BD-46E5-B834-F17596D60378}" dt="2022-03-02T10:04:55.111" v="429" actId="478"/>
          <ac:picMkLst>
            <pc:docMk/>
            <pc:sldMk cId="2052724171" sldId="265"/>
            <ac:picMk id="5" creationId="{4249D8E0-A309-4D80-9571-12F4A0BEA369}"/>
          </ac:picMkLst>
        </pc:picChg>
        <pc:picChg chg="add mod">
          <ac:chgData name="Debora Bonucci" userId="bbf508d6-ef09-48f9-bf8a-7e290c405925" providerId="ADAL" clId="{49979848-65BD-46E5-B834-F17596D60378}" dt="2022-03-02T10:05:15.589" v="435" actId="14100"/>
          <ac:picMkLst>
            <pc:docMk/>
            <pc:sldMk cId="2052724171" sldId="265"/>
            <ac:picMk id="6" creationId="{A215F9DC-2915-436A-A5A0-451583F21FBA}"/>
          </ac:picMkLst>
        </pc:picChg>
        <pc:picChg chg="add mod">
          <ac:chgData name="Debora Bonucci" userId="bbf508d6-ef09-48f9-bf8a-7e290c405925" providerId="ADAL" clId="{49979848-65BD-46E5-B834-F17596D60378}" dt="2022-03-02T10:05:15.589" v="435" actId="14100"/>
          <ac:picMkLst>
            <pc:docMk/>
            <pc:sldMk cId="2052724171" sldId="265"/>
            <ac:picMk id="7" creationId="{8DF0AD46-2931-40B7-A640-569E341538C3}"/>
          </ac:picMkLst>
        </pc:picChg>
        <pc:picChg chg="add mod">
          <ac:chgData name="Debora Bonucci" userId="bbf508d6-ef09-48f9-bf8a-7e290c405925" providerId="ADAL" clId="{49979848-65BD-46E5-B834-F17596D60378}" dt="2022-03-02T10:05:42.839" v="438" actId="1076"/>
          <ac:picMkLst>
            <pc:docMk/>
            <pc:sldMk cId="2052724171" sldId="265"/>
            <ac:picMk id="8" creationId="{A6EB8435-C8C7-4995-81AF-013E82DC5CC8}"/>
          </ac:picMkLst>
        </pc:picChg>
      </pc:sldChg>
      <pc:sldChg chg="addSp delSp modSp new mod">
        <pc:chgData name="Debora Bonucci" userId="bbf508d6-ef09-48f9-bf8a-7e290c405925" providerId="ADAL" clId="{49979848-65BD-46E5-B834-F17596D60378}" dt="2022-03-02T10:04:08.302" v="420" actId="1076"/>
        <pc:sldMkLst>
          <pc:docMk/>
          <pc:sldMk cId="464719602" sldId="266"/>
        </pc:sldMkLst>
        <pc:spChg chg="mod">
          <ac:chgData name="Debora Bonucci" userId="bbf508d6-ef09-48f9-bf8a-7e290c405925" providerId="ADAL" clId="{49979848-65BD-46E5-B834-F17596D60378}" dt="2022-03-02T10:00:30.937" v="394" actId="313"/>
          <ac:spMkLst>
            <pc:docMk/>
            <pc:sldMk cId="464719602" sldId="266"/>
            <ac:spMk id="2" creationId="{D409456B-539B-4BAE-BE00-5DF6687E39A8}"/>
          </ac:spMkLst>
        </pc:spChg>
        <pc:spChg chg="mod">
          <ac:chgData name="Debora Bonucci" userId="bbf508d6-ef09-48f9-bf8a-7e290c405925" providerId="ADAL" clId="{49979848-65BD-46E5-B834-F17596D60378}" dt="2022-03-02T10:04:06.282" v="419" actId="255"/>
          <ac:spMkLst>
            <pc:docMk/>
            <pc:sldMk cId="464719602" sldId="266"/>
            <ac:spMk id="3" creationId="{1ACE5C4B-C47D-4AA7-8768-06D26A239C0A}"/>
          </ac:spMkLst>
        </pc:spChg>
        <pc:picChg chg="add del mod">
          <ac:chgData name="Debora Bonucci" userId="bbf508d6-ef09-48f9-bf8a-7e290c405925" providerId="ADAL" clId="{49979848-65BD-46E5-B834-F17596D60378}" dt="2022-03-02T10:02:50.125" v="400"/>
          <ac:picMkLst>
            <pc:docMk/>
            <pc:sldMk cId="464719602" sldId="266"/>
            <ac:picMk id="4" creationId="{694454B8-7D93-4C94-842A-151CAB53421F}"/>
          </ac:picMkLst>
        </pc:picChg>
        <pc:picChg chg="add del mod">
          <ac:chgData name="Debora Bonucci" userId="bbf508d6-ef09-48f9-bf8a-7e290c405925" providerId="ADAL" clId="{49979848-65BD-46E5-B834-F17596D60378}" dt="2022-03-02T10:02:50.125" v="400"/>
          <ac:picMkLst>
            <pc:docMk/>
            <pc:sldMk cId="464719602" sldId="266"/>
            <ac:picMk id="5" creationId="{CC528AF0-2E8C-4719-A761-BB8E4E5AD423}"/>
          </ac:picMkLst>
        </pc:picChg>
        <pc:picChg chg="add del mod">
          <ac:chgData name="Debora Bonucci" userId="bbf508d6-ef09-48f9-bf8a-7e290c405925" providerId="ADAL" clId="{49979848-65BD-46E5-B834-F17596D60378}" dt="2022-03-02T10:02:50.125" v="400"/>
          <ac:picMkLst>
            <pc:docMk/>
            <pc:sldMk cId="464719602" sldId="266"/>
            <ac:picMk id="6" creationId="{12291AEF-3EF0-4D86-B1C3-CAA5F9EF0C26}"/>
          </ac:picMkLst>
        </pc:picChg>
        <pc:picChg chg="add del mod">
          <ac:chgData name="Debora Bonucci" userId="bbf508d6-ef09-48f9-bf8a-7e290c405925" providerId="ADAL" clId="{49979848-65BD-46E5-B834-F17596D60378}" dt="2022-03-02T10:03:18.754" v="405" actId="478"/>
          <ac:picMkLst>
            <pc:docMk/>
            <pc:sldMk cId="464719602" sldId="266"/>
            <ac:picMk id="7" creationId="{F6F51BB3-8D96-4074-928B-399586C6B43D}"/>
          </ac:picMkLst>
        </pc:picChg>
        <pc:picChg chg="add mod">
          <ac:chgData name="Debora Bonucci" userId="bbf508d6-ef09-48f9-bf8a-7e290c405925" providerId="ADAL" clId="{49979848-65BD-46E5-B834-F17596D60378}" dt="2022-03-02T10:04:08.302" v="420" actId="1076"/>
          <ac:picMkLst>
            <pc:docMk/>
            <pc:sldMk cId="464719602" sldId="266"/>
            <ac:picMk id="8" creationId="{57455E36-6F31-4F6F-BCF3-5AEBB58C4211}"/>
          </ac:picMkLst>
        </pc:picChg>
      </pc:sldChg>
    </pc:docChg>
  </pc:docChgLst>
  <pc:docChgLst>
    <pc:chgData name="Debora Bonucci" userId="bbf508d6-ef09-48f9-bf8a-7e290c405925" providerId="ADAL" clId="{7E69C92F-AB32-439B-984C-1DE11B3D6FB6}"/>
    <pc:docChg chg="custSel delSld modSld">
      <pc:chgData name="Debora Bonucci" userId="bbf508d6-ef09-48f9-bf8a-7e290c405925" providerId="ADAL" clId="{7E69C92F-AB32-439B-984C-1DE11B3D6FB6}" dt="2022-03-01T10:51:03.432" v="79" actId="14100"/>
      <pc:docMkLst>
        <pc:docMk/>
      </pc:docMkLst>
      <pc:sldChg chg="addSp delSp modSp mod">
        <pc:chgData name="Debora Bonucci" userId="bbf508d6-ef09-48f9-bf8a-7e290c405925" providerId="ADAL" clId="{7E69C92F-AB32-439B-984C-1DE11B3D6FB6}" dt="2022-03-01T10:51:03.432" v="79" actId="14100"/>
        <pc:sldMkLst>
          <pc:docMk/>
          <pc:sldMk cId="0" sldId="256"/>
        </pc:sldMkLst>
        <pc:spChg chg="mod">
          <ac:chgData name="Debora Bonucci" userId="bbf508d6-ef09-48f9-bf8a-7e290c405925" providerId="ADAL" clId="{7E69C92F-AB32-439B-984C-1DE11B3D6FB6}" dt="2022-03-01T10:48:16.347" v="24" actId="20577"/>
          <ac:spMkLst>
            <pc:docMk/>
            <pc:sldMk cId="0" sldId="256"/>
            <ac:spMk id="3" creationId="{8D612414-AA8C-496F-AE33-94E7407D8772}"/>
          </ac:spMkLst>
        </pc:spChg>
        <pc:picChg chg="del">
          <ac:chgData name="Debora Bonucci" userId="bbf508d6-ef09-48f9-bf8a-7e290c405925" providerId="ADAL" clId="{7E69C92F-AB32-439B-984C-1DE11B3D6FB6}" dt="2022-03-01T10:48:07.023" v="0" actId="478"/>
          <ac:picMkLst>
            <pc:docMk/>
            <pc:sldMk cId="0" sldId="256"/>
            <ac:picMk id="4" creationId="{E6352CCD-0BBB-479E-8C7E-CA0FFE27D1B2}"/>
          </ac:picMkLst>
        </pc:picChg>
        <pc:picChg chg="add mod">
          <ac:chgData name="Debora Bonucci" userId="bbf508d6-ef09-48f9-bf8a-7e290c405925" providerId="ADAL" clId="{7E69C92F-AB32-439B-984C-1DE11B3D6FB6}" dt="2022-03-01T10:51:03.432" v="79" actId="14100"/>
          <ac:picMkLst>
            <pc:docMk/>
            <pc:sldMk cId="0" sldId="256"/>
            <ac:picMk id="10" creationId="{9426A780-84E9-45FC-A2E3-4E3656682BDB}"/>
          </ac:picMkLst>
        </pc:picChg>
      </pc:sldChg>
      <pc:sldChg chg="delSp modSp mod">
        <pc:chgData name="Debora Bonucci" userId="bbf508d6-ef09-48f9-bf8a-7e290c405925" providerId="ADAL" clId="{7E69C92F-AB32-439B-984C-1DE11B3D6FB6}" dt="2022-03-01T10:48:31.323" v="52"/>
        <pc:sldMkLst>
          <pc:docMk/>
          <pc:sldMk cId="0" sldId="258"/>
        </pc:sldMkLst>
        <pc:spChg chg="mod">
          <ac:chgData name="Debora Bonucci" userId="bbf508d6-ef09-48f9-bf8a-7e290c405925" providerId="ADAL" clId="{7E69C92F-AB32-439B-984C-1DE11B3D6FB6}" dt="2022-03-01T10:48:20.923" v="29" actId="20577"/>
          <ac:spMkLst>
            <pc:docMk/>
            <pc:sldMk cId="0" sldId="258"/>
            <ac:spMk id="2" creationId="{19B81D1F-BB5E-493C-80EB-96794A4F50BB}"/>
          </ac:spMkLst>
        </pc:spChg>
        <pc:spChg chg="mod">
          <ac:chgData name="Debora Bonucci" userId="bbf508d6-ef09-48f9-bf8a-7e290c405925" providerId="ADAL" clId="{7E69C92F-AB32-439B-984C-1DE11B3D6FB6}" dt="2022-03-01T10:48:30.020" v="50" actId="20577"/>
          <ac:spMkLst>
            <pc:docMk/>
            <pc:sldMk cId="0" sldId="258"/>
            <ac:spMk id="3" creationId="{6C7105CF-7BDC-4173-A820-FBAC12EAC5FA}"/>
          </ac:spMkLst>
        </pc:spChg>
        <pc:spChg chg="del mod">
          <ac:chgData name="Debora Bonucci" userId="bbf508d6-ef09-48f9-bf8a-7e290c405925" providerId="ADAL" clId="{7E69C92F-AB32-439B-984C-1DE11B3D6FB6}" dt="2022-03-01T10:48:31.323" v="52"/>
          <ac:spMkLst>
            <pc:docMk/>
            <pc:sldMk cId="0" sldId="258"/>
            <ac:spMk id="4" creationId="{7806A9DE-51FE-4FF1-9736-47C321E7F9C2}"/>
          </ac:spMkLst>
        </pc:spChg>
      </pc:sldChg>
      <pc:sldChg chg="modSp mod">
        <pc:chgData name="Debora Bonucci" userId="bbf508d6-ef09-48f9-bf8a-7e290c405925" providerId="ADAL" clId="{7E69C92F-AB32-439B-984C-1DE11B3D6FB6}" dt="2022-03-01T10:49:12.937" v="65" actId="21"/>
        <pc:sldMkLst>
          <pc:docMk/>
          <pc:sldMk cId="0" sldId="260"/>
        </pc:sldMkLst>
        <pc:spChg chg="mod">
          <ac:chgData name="Debora Bonucci" userId="bbf508d6-ef09-48f9-bf8a-7e290c405925" providerId="ADAL" clId="{7E69C92F-AB32-439B-984C-1DE11B3D6FB6}" dt="2022-03-01T10:49:12.937" v="65" actId="21"/>
          <ac:spMkLst>
            <pc:docMk/>
            <pc:sldMk cId="0" sldId="260"/>
            <ac:spMk id="3" creationId="{F38654F1-E976-470E-AE2D-6B464ABA4963}"/>
          </ac:spMkLst>
        </pc:spChg>
      </pc:sldChg>
      <pc:sldChg chg="addSp delSp modSp mod">
        <pc:chgData name="Debora Bonucci" userId="bbf508d6-ef09-48f9-bf8a-7e290c405925" providerId="ADAL" clId="{7E69C92F-AB32-439B-984C-1DE11B3D6FB6}" dt="2022-03-01T10:49:16.926" v="66" actId="22"/>
        <pc:sldMkLst>
          <pc:docMk/>
          <pc:sldMk cId="0" sldId="261"/>
        </pc:sldMkLst>
        <pc:spChg chg="add del mod">
          <ac:chgData name="Debora Bonucci" userId="bbf508d6-ef09-48f9-bf8a-7e290c405925" providerId="ADAL" clId="{7E69C92F-AB32-439B-984C-1DE11B3D6FB6}" dt="2022-03-01T10:49:08.200" v="63" actId="478"/>
          <ac:spMkLst>
            <pc:docMk/>
            <pc:sldMk cId="0" sldId="261"/>
            <ac:spMk id="6" creationId="{8B3B1FAA-EE83-42D1-A0F8-1B4BF25B0A00}"/>
          </ac:spMkLst>
        </pc:spChg>
        <pc:spChg chg="add">
          <ac:chgData name="Debora Bonucci" userId="bbf508d6-ef09-48f9-bf8a-7e290c405925" providerId="ADAL" clId="{7E69C92F-AB32-439B-984C-1DE11B3D6FB6}" dt="2022-03-01T10:49:16.926" v="66" actId="22"/>
          <ac:spMkLst>
            <pc:docMk/>
            <pc:sldMk cId="0" sldId="261"/>
            <ac:spMk id="8" creationId="{A0E6B292-D839-4652-BC87-D2712AA56187}"/>
          </ac:spMkLst>
        </pc:spChg>
        <pc:picChg chg="del">
          <ac:chgData name="Debora Bonucci" userId="bbf508d6-ef09-48f9-bf8a-7e290c405925" providerId="ADAL" clId="{7E69C92F-AB32-439B-984C-1DE11B3D6FB6}" dt="2022-03-01T10:49:03.693" v="62" actId="478"/>
          <ac:picMkLst>
            <pc:docMk/>
            <pc:sldMk cId="0" sldId="261"/>
            <ac:picMk id="3" creationId="{8BD2B10E-1FCD-4646-B4A9-8BBD1663DF00}"/>
          </ac:picMkLst>
        </pc:picChg>
        <pc:picChg chg="del">
          <ac:chgData name="Debora Bonucci" userId="bbf508d6-ef09-48f9-bf8a-7e290c405925" providerId="ADAL" clId="{7E69C92F-AB32-439B-984C-1DE11B3D6FB6}" dt="2022-03-01T10:49:09.345" v="64" actId="478"/>
          <ac:picMkLst>
            <pc:docMk/>
            <pc:sldMk cId="0" sldId="261"/>
            <ac:picMk id="4" creationId="{C7FDC36F-4769-4D38-95D0-B4B68D67C6A6}"/>
          </ac:picMkLst>
        </pc:picChg>
      </pc:sldChg>
      <pc:sldChg chg="del">
        <pc:chgData name="Debora Bonucci" userId="bbf508d6-ef09-48f9-bf8a-7e290c405925" providerId="ADAL" clId="{7E69C92F-AB32-439B-984C-1DE11B3D6FB6}" dt="2022-03-01T10:49:21.480" v="67" actId="47"/>
        <pc:sldMkLst>
          <pc:docMk/>
          <pc:sldMk cId="1125701138" sldId="262"/>
        </pc:sldMkLst>
      </pc:sldChg>
      <pc:sldChg chg="del">
        <pc:chgData name="Debora Bonucci" userId="bbf508d6-ef09-48f9-bf8a-7e290c405925" providerId="ADAL" clId="{7E69C92F-AB32-439B-984C-1DE11B3D6FB6}" dt="2022-03-01T10:49:22.941" v="68" actId="47"/>
        <pc:sldMkLst>
          <pc:docMk/>
          <pc:sldMk cId="2765642860" sldId="263"/>
        </pc:sldMkLst>
      </pc:sldChg>
      <pc:sldChg chg="del">
        <pc:chgData name="Debora Bonucci" userId="bbf508d6-ef09-48f9-bf8a-7e290c405925" providerId="ADAL" clId="{7E69C92F-AB32-439B-984C-1DE11B3D6FB6}" dt="2022-03-01T10:49:24.647" v="69" actId="47"/>
        <pc:sldMkLst>
          <pc:docMk/>
          <pc:sldMk cId="2613904661" sldId="264"/>
        </pc:sldMkLst>
      </pc:sldChg>
      <pc:sldChg chg="del">
        <pc:chgData name="Debora Bonucci" userId="bbf508d6-ef09-48f9-bf8a-7e290c405925" providerId="ADAL" clId="{7E69C92F-AB32-439B-984C-1DE11B3D6FB6}" dt="2022-03-01T10:49:26.344" v="70" actId="47"/>
        <pc:sldMkLst>
          <pc:docMk/>
          <pc:sldMk cId="2052724171" sldId="265"/>
        </pc:sldMkLst>
      </pc:sldChg>
      <pc:sldChg chg="del">
        <pc:chgData name="Debora Bonucci" userId="bbf508d6-ef09-48f9-bf8a-7e290c405925" providerId="ADAL" clId="{7E69C92F-AB32-439B-984C-1DE11B3D6FB6}" dt="2022-03-01T10:49:33.755" v="75" actId="47"/>
        <pc:sldMkLst>
          <pc:docMk/>
          <pc:sldMk cId="464719602" sldId="266"/>
        </pc:sldMkLst>
      </pc:sldChg>
      <pc:sldChg chg="del">
        <pc:chgData name="Debora Bonucci" userId="bbf508d6-ef09-48f9-bf8a-7e290c405925" providerId="ADAL" clId="{7E69C92F-AB32-439B-984C-1DE11B3D6FB6}" dt="2022-03-01T10:49:28.036" v="71" actId="47"/>
        <pc:sldMkLst>
          <pc:docMk/>
          <pc:sldMk cId="1584367318" sldId="267"/>
        </pc:sldMkLst>
      </pc:sldChg>
      <pc:sldChg chg="del">
        <pc:chgData name="Debora Bonucci" userId="bbf508d6-ef09-48f9-bf8a-7e290c405925" providerId="ADAL" clId="{7E69C92F-AB32-439B-984C-1DE11B3D6FB6}" dt="2022-03-01T10:49:29.839" v="72" actId="47"/>
        <pc:sldMkLst>
          <pc:docMk/>
          <pc:sldMk cId="859229119" sldId="268"/>
        </pc:sldMkLst>
      </pc:sldChg>
      <pc:sldChg chg="del">
        <pc:chgData name="Debora Bonucci" userId="bbf508d6-ef09-48f9-bf8a-7e290c405925" providerId="ADAL" clId="{7E69C92F-AB32-439B-984C-1DE11B3D6FB6}" dt="2022-03-01T10:49:30.843" v="73" actId="47"/>
        <pc:sldMkLst>
          <pc:docMk/>
          <pc:sldMk cId="2231581068" sldId="269"/>
        </pc:sldMkLst>
      </pc:sldChg>
      <pc:sldChg chg="del">
        <pc:chgData name="Debora Bonucci" userId="bbf508d6-ef09-48f9-bf8a-7e290c405925" providerId="ADAL" clId="{7E69C92F-AB32-439B-984C-1DE11B3D6FB6}" dt="2022-03-01T10:49:32.097" v="74" actId="47"/>
        <pc:sldMkLst>
          <pc:docMk/>
          <pc:sldMk cId="1339320917" sldId="270"/>
        </pc:sldMkLst>
      </pc:sldChg>
      <pc:sldChg chg="del">
        <pc:chgData name="Debora Bonucci" userId="bbf508d6-ef09-48f9-bf8a-7e290c405925" providerId="ADAL" clId="{7E69C92F-AB32-439B-984C-1DE11B3D6FB6}" dt="2022-03-01T10:48:41.732" v="53" actId="47"/>
        <pc:sldMkLst>
          <pc:docMk/>
          <pc:sldMk cId="4181408442" sldId="27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3F58A4-D471-424D-A210-50479FF79AC2}" type="datetimeFigureOut">
              <a:rPr lang="en-GB" smtClean="0"/>
              <a:t>04/03/2022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CC52C-91A3-4CB0-B20A-67846F8C70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5651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jengu.org.uk/jengu-assembly-instructions-video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800" dirty="0" err="1">
                <a:solidFill>
                  <a:srgbClr val="0F557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Jengu’s</a:t>
            </a:r>
            <a:r>
              <a:rPr lang="en-GB" sz="1800" dirty="0">
                <a:solidFill>
                  <a:srgbClr val="0F557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features and sizes. </a:t>
            </a:r>
            <a:endParaRPr lang="en-GB" sz="1800" dirty="0">
              <a:solidFill>
                <a:srgbClr val="0F5573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800" dirty="0">
                <a:solidFill>
                  <a:srgbClr val="0F557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Assembly options (available fully assembled from the manufacturer at no additional cost, or site assembled). </a:t>
            </a:r>
            <a:endParaRPr lang="en-GB" sz="1800" dirty="0">
              <a:solidFill>
                <a:srgbClr val="0F5573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800" dirty="0">
                <a:solidFill>
                  <a:srgbClr val="0F557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Assembly instructions.</a:t>
            </a:r>
            <a:endParaRPr lang="en-GB" sz="1800" dirty="0">
              <a:solidFill>
                <a:srgbClr val="0F5573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800" dirty="0">
                <a:solidFill>
                  <a:srgbClr val="0F557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Operations and maintenance.</a:t>
            </a:r>
            <a:endParaRPr lang="en-GB" sz="1800" dirty="0">
              <a:solidFill>
                <a:srgbClr val="0F5573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800" dirty="0">
                <a:solidFill>
                  <a:srgbClr val="0F557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 understand there will be Q&amp;A and the team in Kenya might get the unit working using a water filled Jerry Can.</a:t>
            </a:r>
            <a:endParaRPr lang="en-GB" sz="1800" dirty="0">
              <a:solidFill>
                <a:srgbClr val="0F5573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CC52C-91A3-4CB0-B20A-67846F8C70D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974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Link to </a:t>
            </a: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Mini page guide document and Use of water tanks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brcsbrms.sharepoint.com/:b:/r/sites/TechnicalAdvisoryTeam/Shared%20Documents/Health%20and%20WASH/Cholera%20%26%20Covid-19%20training/Chlorination%20and%20Water%20quality%20-%20do%20not%20delete/Jengu%20handwashing%20unit/20200616%20BRC%20Assembly%20V10.pdf?csf=1&amp;web=1&amp;e=dIQc77</a:t>
            </a:r>
          </a:p>
          <a:p>
            <a:pPr marL="0" lvl="0" indent="0">
              <a:buFont typeface="Wingdings" panose="05000000000000000000" pitchFamily="2" charset="2"/>
              <a:buNone/>
            </a:pPr>
            <a:endParaRPr lang="en-GB" sz="1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lvl="0" indent="0">
              <a:buFont typeface="Wingdings" panose="05000000000000000000" pitchFamily="2" charset="2"/>
              <a:buNone/>
            </a:pP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Drainage soakaway 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CC52C-91A3-4CB0-B20A-67846F8C70D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411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Q&amp;A - 10 mins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CC52C-91A3-4CB0-B20A-67846F8C70D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736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CC52C-91A3-4CB0-B20A-67846F8C70D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667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CC52C-91A3-4CB0-B20A-67846F8C70D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695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CC52C-91A3-4CB0-B20A-67846F8C70D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2597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CC52C-91A3-4CB0-B20A-67846F8C70D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497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CC52C-91A3-4CB0-B20A-67846F8C70D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000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https://vimeo.com/430247485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https://jengu.org.uk/jengu-assembly-instructions-video/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CC52C-91A3-4CB0-B20A-67846F8C70D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227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Link to </a:t>
            </a: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Mini page guide document and Use of water tanks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brcsbrms.sharepoint.com/:b:/r/sites/TechnicalAdvisoryTeam/Shared%20Documents/Health%20and%20WASH/Cholera%20%26%20Covid-19%20training/Chlorination%20and%20Water%20quality%20-%20do%20not%20delete/Jengu%20handwashing%20unit/20200616%20BRC%20Assembly%20V10.pdf?csf=1&amp;web=1&amp;e=dIQc77</a:t>
            </a:r>
          </a:p>
          <a:p>
            <a:pPr marL="0" lvl="0" indent="0">
              <a:buFont typeface="Wingdings" panose="05000000000000000000" pitchFamily="2" charset="2"/>
              <a:buNone/>
            </a:pPr>
            <a:endParaRPr lang="en-GB" sz="1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lvl="0" indent="0">
              <a:buFont typeface="Wingdings" panose="05000000000000000000" pitchFamily="2" charset="2"/>
              <a:buNone/>
            </a:pP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Drainage soakaway 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CC52C-91A3-4CB0-B20A-67846F8C70D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62698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Link to </a:t>
            </a: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Mini page guide document and Use of water tanks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brcsbrms.sharepoint.com/:b:/r/sites/TechnicalAdvisoryTeam/Shared%20Documents/Health%20and%20WASH/Cholera%20%26%20Covid-19%20training/Chlorination%20and%20Water%20quality%20-%20do%20not%20delete/Jengu%20handwashing%20unit/20200616%20BRC%20Assembly%20V10.pdf?csf=1&amp;web=1&amp;e=dIQc77</a:t>
            </a:r>
          </a:p>
          <a:p>
            <a:pPr marL="0" lvl="0" indent="0">
              <a:buFont typeface="Wingdings" panose="05000000000000000000" pitchFamily="2" charset="2"/>
              <a:buNone/>
            </a:pPr>
            <a:endParaRPr lang="en-GB" sz="1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lvl="0" indent="0">
              <a:buFont typeface="Wingdings" panose="05000000000000000000" pitchFamily="2" charset="2"/>
              <a:buNone/>
            </a:pP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Drainage soakaway 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CC52C-91A3-4CB0-B20A-67846F8C70D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3217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11273-C9C0-4566-BD85-8F09E7829EE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A43DE1-0E8D-41D2-8376-A9457165B6C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47DC6-E15D-4F49-B24E-297954A0190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E713514-04C6-4528-8770-B6A49DDF2570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5AA184-1EED-4DF3-AF0F-EE57E78A779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6B68AE-07B1-456A-9C26-FC217AE4619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1A6FA6C-C38C-4235-A29B-1AE238E3AA1E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130578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C8FCE-2DD9-4F15-90A6-4166A426676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AF9ECD-3A26-4C31-9CB7-24B05C28EE0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13B255-4776-49C3-8457-4B506E90058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9D09EAD-7F60-42FB-97CF-240AE0D98814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B2EA9-F41C-4467-8CB7-B012ED6A9F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D9FB5-0F56-4D2F-AE70-EF25618DF3C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A80C2E-4EAF-4939-BBC1-F8FB5F8DDDC8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231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B7918C-78F9-4063-9BE9-B0110108776B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670C5-E34A-4920-ACE2-48CBB01783BE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80B60-8A64-4C4F-A75E-BDB92167B6C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3353D89-952C-4429-B38A-53A5DC44BA52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E88C5-5ADF-4841-996B-D15E4A86D9B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E89FD-DA5A-4BAB-8110-3E153C8CB75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1757A0-D7AA-4F6A-B5F9-FEC46C2714C1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60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4FB5C-C9C4-4B74-BA06-28968A70302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14400" y="2130423"/>
            <a:ext cx="10363196" cy="1470026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EBBAB-A88C-409F-A0FB-4F5D28D06E5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396" cy="1752603"/>
          </a:xfrm>
        </p:spPr>
        <p:txBody>
          <a:bodyPr anchorCtr="1"/>
          <a:lstStyle>
            <a:lvl1pPr marL="0" indent="0" algn="ctr">
              <a:buNone/>
              <a:defRPr lang="en-US"/>
            </a:lvl1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476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95999-2E8A-41B6-A27C-CF4357C7311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DC13C-A2D2-444F-9DCD-A397050576F8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EF1829"/>
              </a:buCl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76231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6362C-DD46-4673-A5F7-9A8EE7E67B3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63082" y="4406905"/>
            <a:ext cx="10363196" cy="1254346"/>
          </a:xfrm>
        </p:spPr>
        <p:txBody>
          <a:bodyPr anchor="t" anchorCtr="0"/>
          <a:lstStyle>
            <a:lvl1pPr algn="l"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BA17CF-5855-4427-9B4B-FF56576D78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63082" y="2906713"/>
            <a:ext cx="10363196" cy="1500182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lang="en-US"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105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B98F8-63F1-411D-AF7B-4F51E4CC48D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6286EF-2AD1-49B3-BF24-6DA853E157A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09603" y="1600200"/>
            <a:ext cx="5384801" cy="4061051"/>
          </a:xfrm>
        </p:spPr>
        <p:txBody>
          <a:bodyPr/>
          <a:lstStyle>
            <a:lvl1pPr>
              <a:spcBef>
                <a:spcPts val="700"/>
              </a:spcBef>
              <a:buClr>
                <a:srgbClr val="EF1829"/>
              </a:buClr>
              <a:defRPr lang="en-US" sz="2800"/>
            </a:lvl1pPr>
            <a:lvl2pPr>
              <a:spcBef>
                <a:spcPts val="600"/>
              </a:spcBef>
              <a:defRPr lang="en-US" sz="2400"/>
            </a:lvl2pPr>
            <a:lvl3pPr>
              <a:spcBef>
                <a:spcPts val="500"/>
              </a:spcBef>
              <a:defRPr lang="en-US" sz="2000"/>
            </a:lvl3pPr>
            <a:lvl4pPr>
              <a:spcBef>
                <a:spcPts val="400"/>
              </a:spcBef>
              <a:defRPr lang="en-US" sz="1800"/>
            </a:lvl4pPr>
            <a:lvl5pPr>
              <a:spcBef>
                <a:spcPts val="400"/>
              </a:spcBef>
              <a:defRPr lang="en-US"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D0E0E0-FAF3-4E0A-B42D-0EC0773F981E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288017" y="1484784"/>
            <a:ext cx="5384801" cy="4176467"/>
          </a:xfrm>
        </p:spPr>
        <p:txBody>
          <a:bodyPr/>
          <a:lstStyle>
            <a:lvl1pPr>
              <a:spcBef>
                <a:spcPts val="700"/>
              </a:spcBef>
              <a:buClr>
                <a:srgbClr val="EF1829"/>
              </a:buClr>
              <a:defRPr lang="en-US" sz="2800"/>
            </a:lvl1pPr>
            <a:lvl2pPr>
              <a:spcBef>
                <a:spcPts val="600"/>
              </a:spcBef>
              <a:defRPr lang="en-US" sz="2400"/>
            </a:lvl2pPr>
            <a:lvl3pPr>
              <a:spcBef>
                <a:spcPts val="500"/>
              </a:spcBef>
              <a:defRPr lang="en-US" sz="2000"/>
            </a:lvl3pPr>
            <a:lvl4pPr>
              <a:spcBef>
                <a:spcPts val="400"/>
              </a:spcBef>
              <a:defRPr lang="en-US" sz="1800"/>
            </a:lvl4pPr>
            <a:lvl5pPr>
              <a:spcBef>
                <a:spcPts val="400"/>
              </a:spcBef>
              <a:defRPr lang="en-US"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891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6DB74-CD2B-4FBC-9E18-8C52460CF9D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66808F-2B80-4388-9C13-1C3413046D9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09603" y="1535113"/>
            <a:ext cx="5386913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lang="en-US"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7ACB86-116B-4E34-BC53-41B561A592BD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09603" y="2174872"/>
            <a:ext cx="5386913" cy="3486369"/>
          </a:xfrm>
        </p:spPr>
        <p:txBody>
          <a:bodyPr/>
          <a:lstStyle>
            <a:lvl1pPr>
              <a:spcBef>
                <a:spcPts val="600"/>
              </a:spcBef>
              <a:buClr>
                <a:srgbClr val="EF1829"/>
              </a:buClr>
              <a:defRPr lang="en-US" sz="2400"/>
            </a:lvl1pPr>
            <a:lvl2pPr>
              <a:spcBef>
                <a:spcPts val="500"/>
              </a:spcBef>
              <a:defRPr lang="en-US" sz="2000"/>
            </a:lvl2pPr>
            <a:lvl3pPr>
              <a:spcBef>
                <a:spcPts val="400"/>
              </a:spcBef>
              <a:defRPr lang="en-US" sz="1800"/>
            </a:lvl3pPr>
            <a:lvl4pPr>
              <a:spcBef>
                <a:spcPts val="400"/>
              </a:spcBef>
              <a:defRPr lang="en-US" sz="1600"/>
            </a:lvl4pPr>
            <a:lvl5pPr>
              <a:spcBef>
                <a:spcPts val="400"/>
              </a:spcBef>
              <a:defRPr lang="en-US"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08DBE9-0CA7-45BD-8599-B8EB9F5D0A01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4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lang="en-US"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A590F8-3419-4E66-8C0D-E96EA4F8C068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93368" y="2174872"/>
            <a:ext cx="5389034" cy="3486369"/>
          </a:xfrm>
        </p:spPr>
        <p:txBody>
          <a:bodyPr/>
          <a:lstStyle>
            <a:lvl1pPr>
              <a:spcBef>
                <a:spcPts val="600"/>
              </a:spcBef>
              <a:buClr>
                <a:srgbClr val="EF1829"/>
              </a:buClr>
              <a:defRPr lang="en-US" sz="2400"/>
            </a:lvl1pPr>
            <a:lvl2pPr>
              <a:spcBef>
                <a:spcPts val="500"/>
              </a:spcBef>
              <a:defRPr lang="en-US" sz="2000"/>
            </a:lvl2pPr>
            <a:lvl3pPr>
              <a:spcBef>
                <a:spcPts val="400"/>
              </a:spcBef>
              <a:defRPr lang="en-US" sz="1800"/>
            </a:lvl3pPr>
            <a:lvl4pPr>
              <a:spcBef>
                <a:spcPts val="400"/>
              </a:spcBef>
              <a:defRPr lang="en-US" sz="1600"/>
            </a:lvl4pPr>
            <a:lvl5pPr>
              <a:spcBef>
                <a:spcPts val="400"/>
              </a:spcBef>
              <a:defRPr lang="en-US"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187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3D40D-676C-41E9-90FB-586B5307DC1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821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4287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64DE9-8EDA-44E5-B412-F52F5D2821E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273048"/>
            <a:ext cx="4011079" cy="1162046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640A2-41B9-4AC3-BCA0-2EED86A49B2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766730" y="273048"/>
            <a:ext cx="6815663" cy="5388193"/>
          </a:xfrm>
        </p:spPr>
        <p:txBody>
          <a:bodyPr/>
          <a:lstStyle>
            <a:lvl1pPr>
              <a:buClr>
                <a:srgbClr val="EF1829"/>
              </a:buCl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ECBAE0-396B-4728-83D4-99691AF40472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09603" y="1435105"/>
            <a:ext cx="4011079" cy="4226146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lang="en-US"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126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5ECF5-5C45-4BB2-AF70-AD2D66E562C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D6741-E4EE-401B-BC29-A7BDB4C6D256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DB6238-4E27-4992-88CC-EB50090AC43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BD06340-5E0B-441A-97CA-C3E5A0E6427E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52AC7A-CC22-4BFD-9166-D225DEF0A10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7799D-3302-4909-B6E5-6BE9F9D9430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E6DA522-1F83-436E-B643-C6620112D4FE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27049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6E53F-D358-40A1-8847-6F525927545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89720" y="4800600"/>
            <a:ext cx="7315200" cy="566735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48216A-60B3-473D-B0C6-9C727BBD8B6E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2389720" y="612776"/>
            <a:ext cx="7315200" cy="4114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304F21-630A-4ADE-BDF8-9CB96BC61F55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2389720" y="5367335"/>
            <a:ext cx="7315200" cy="293906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lang="en-US"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25555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508B4-7DD8-4F32-9496-6707576D52C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D18B0B-FCF4-443D-AE11-0FEFFC61F2F3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buClr>
                <a:srgbClr val="EF1829"/>
              </a:buCl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8349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4846FF-F6D1-4697-8338-783A59951E1E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839203" y="274640"/>
            <a:ext cx="2743200" cy="5386611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DE00A4-82DC-494A-937F-3729CD50971D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609603" y="274640"/>
            <a:ext cx="8026402" cy="5386611"/>
          </a:xfrm>
        </p:spPr>
        <p:txBody>
          <a:bodyPr vert="eaVert"/>
          <a:lstStyle>
            <a:lvl1pPr>
              <a:buClr>
                <a:srgbClr val="EF1829"/>
              </a:buCl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405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C9FB9-0044-4FEE-91BF-6C635733625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229A43-32EA-4C14-BE3A-8EDFC0D903D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CB0FDD-43BF-4CD1-B7BD-3D867CA8A08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B473149-684C-4AC0-ABDD-4A60527A8887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E8B0FF-D314-4758-9F4E-26C87887C18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9B9DE-4BD5-40DB-94C6-01D56AF4E03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E0A5BC2-1A24-4A73-9D4E-E2B61C35E852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449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01FE1-A72A-4221-A2EF-8753189055F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4A234-A082-4CAB-9673-52A53E2537B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53B7BD-A040-4FD3-AA57-942FA56D8828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4E0CAF-F736-409F-90EE-02D79C69233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E64914-5548-4A2A-AFDC-389C16E433A6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80CC89-7A94-4A74-B363-35ABC0DDA44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660C20-35BE-42AC-B3C3-A4697F066CD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2EC560D-1BF2-49B2-A8A6-3607192F302F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63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E5467-42A6-4AC8-974E-F72C9885F5D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7A93E-AA92-441B-AA6F-841766275F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A6B221-D845-4D30-BAE3-7746BDBEAEDA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9174CD-2559-467A-BBAD-20DDE366BD19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61E938-2061-4D94-80E2-39512D408AE7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2D1F3E-37EC-41F5-85F8-684E6AC88BD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5E6A81C-F880-49E6-BA27-EB55127226AC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183A81-4D26-459D-B9E6-42CC62817AC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62978D-DC13-400A-947F-70E7D638095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862C6D5-BAEA-4EB9-B38F-B9BDD31174BC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629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96F83-6076-49CF-BCA1-4BBA3DCB1FA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1A893D-0F85-4BAD-9026-7AAFC760604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0D45A07-3A42-4F88-8A81-B264C7C3B706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ED9EA0-8203-4E9A-B19F-A456B3CD1B6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5D02F-BD26-484B-9899-F5CA9A89AF0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D3B110D-7B03-4A67-A1FA-F65DCD484845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0980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4B3386-B9B0-42CB-A9AD-575E4F4B422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FD6A4C-91EE-4F0E-A868-21985CDA3734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07E222-69D9-44CD-9E0F-5572899A8C3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E99DF-1A8E-49E4-B83C-1393C0B8C29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7BB8982-4682-4D96-B452-370101BAAB42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75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E45AE-0343-444E-B091-BD63D8574BB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908B7-9655-4246-A73D-05BB1F941CD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87A222-DD74-43B6-B434-5CC7D7CB7BB2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920751-CFDE-40CF-9BBB-912E5E59FF7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19768C9-EA89-4D84-B1B8-EF229753F0C9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CDFD-7256-48DC-BF07-EE06D6A2AD8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4D8B44-A645-45D2-8266-128699170E9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862747C-934D-4A1B-B4A6-8BDBCC47D3CA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590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9DA20-625A-4AFC-8FFF-F0D0E73474A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D1AF5-B535-4225-8901-C17F5136635F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en-GB" sz="3200"/>
            </a:lvl1pPr>
          </a:lstStyle>
          <a:p>
            <a:pPr lvl="0"/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8981FC-6AEE-4FE5-A4DE-0AE896240A58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5547B8-F8DF-4CCF-B72F-79F7A663305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6B77897-67BE-46A3-9811-00EE0688E4CA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D33235-78F6-4F41-ADD1-66D4209AF9E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4A1943-DE4D-4439-8945-CF3A299C421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2DE7FBC-D7C3-4B1A-AF3E-B5F611986967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113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FD4E9D-1578-4F95-877C-F37052C56DC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B37579-2319-44AD-98FF-3FC8CE8C2B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08D7-CDC1-4725-AA4B-F7064810EBC3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B322A85E-E2F0-4CBB-9543-38EC005990B8}" type="datetime1">
              <a:rPr lang="en-GB"/>
              <a:pPr lvl="0"/>
              <a:t>04/03/2022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22417-70BB-408A-AC63-162644BCCDD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2A09A-5EE1-45A2-96E9-C1CE6B102F8A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A433601C-5DA3-4172-BB47-7BB3EF86250C}" type="slidenum"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WERPOINT_EMPTY_SLIDEMASTER.jpg">
            <a:extLst>
              <a:ext uri="{FF2B5EF4-FFF2-40B4-BE49-F238E27FC236}">
                <a16:creationId xmlns:a16="http://schemas.microsoft.com/office/drawing/2014/main" id="{17F32A6F-647B-472F-ADB8-4BF664F090AE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0" y="0"/>
            <a:ext cx="12191996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F79EDD6-A6AE-44DC-845B-D6BE5A1E24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27464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645446-8F7D-4403-BDF4-4145D954FB1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09603" y="1600200"/>
            <a:ext cx="10972800" cy="406082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GB" sz="4400" b="0" i="0" u="none" strike="noStrike" kern="0" cap="none" spc="0" baseline="0">
          <a:solidFill>
            <a:srgbClr val="000000"/>
          </a:solidFill>
          <a:uFillTx/>
          <a:latin typeface="Arial"/>
          <a:ea typeface="Geneva"/>
          <a:cs typeface="Arial"/>
        </a:defRPr>
      </a:lvl1pPr>
    </p:titleStyle>
    <p:bodyStyle>
      <a:lvl1pPr marL="342900" marR="0" lvl="0" indent="-342900" algn="l" defTabSz="914400" rtl="0" fontAlgn="auto" hangingPunct="0">
        <a:lnSpc>
          <a:spcPct val="100000"/>
        </a:lnSpc>
        <a:spcBef>
          <a:spcPts val="800"/>
        </a:spcBef>
        <a:spcAft>
          <a:spcPts val="0"/>
        </a:spcAft>
        <a:buClr>
          <a:srgbClr val="C00000"/>
        </a:buClr>
        <a:buSzPct val="100000"/>
        <a:buFont typeface="Arial" pitchFamily="34"/>
        <a:buChar char="&gt;"/>
        <a:tabLst/>
        <a:defRPr lang="en-GB" sz="3200" b="0" i="0" u="none" strike="noStrike" kern="0" cap="none" spc="0" baseline="0">
          <a:solidFill>
            <a:srgbClr val="000000"/>
          </a:solidFill>
          <a:uFillTx/>
          <a:latin typeface="Arial"/>
          <a:ea typeface="Geneva"/>
          <a:cs typeface="Arial"/>
        </a:defRPr>
      </a:lvl1pPr>
      <a:lvl2pPr marL="742950" marR="0" lvl="1" indent="-285750" algn="l" defTabSz="914400" rtl="0" fontAlgn="auto" hangingPunct="0">
        <a:lnSpc>
          <a:spcPct val="100000"/>
        </a:lnSpc>
        <a:spcBef>
          <a:spcPts val="700"/>
        </a:spcBef>
        <a:spcAft>
          <a:spcPts val="0"/>
        </a:spcAft>
        <a:buSzPct val="100000"/>
        <a:buChar char="–"/>
        <a:tabLst/>
        <a:defRPr lang="en-GB" sz="2800" b="0" i="0" u="none" strike="noStrike" kern="0" cap="none" spc="0" baseline="0">
          <a:solidFill>
            <a:srgbClr val="000000"/>
          </a:solidFill>
          <a:uFillTx/>
          <a:latin typeface="Arial"/>
          <a:ea typeface="Arial"/>
          <a:cs typeface="Arial"/>
        </a:defRPr>
      </a:lvl2pPr>
      <a:lvl3pPr marL="1143000" marR="0" lvl="2" indent="-228600" algn="l" defTabSz="914400" rtl="0" fontAlgn="auto" hangingPunct="0">
        <a:lnSpc>
          <a:spcPct val="100000"/>
        </a:lnSpc>
        <a:spcBef>
          <a:spcPts val="600"/>
        </a:spcBef>
        <a:spcAft>
          <a:spcPts val="0"/>
        </a:spcAft>
        <a:buSzPct val="100000"/>
        <a:buChar char="•"/>
        <a:tabLst/>
        <a:defRPr lang="en-GB" sz="2400" b="0" i="0" u="none" strike="noStrike" kern="0" cap="none" spc="0" baseline="0">
          <a:solidFill>
            <a:srgbClr val="000000"/>
          </a:solidFill>
          <a:uFillTx/>
          <a:latin typeface="Arial"/>
          <a:ea typeface="Arial"/>
          <a:cs typeface="Arial"/>
        </a:defRPr>
      </a:lvl3pPr>
      <a:lvl4pPr marL="1600200" marR="0" lvl="3" indent="-228600" algn="l" defTabSz="914400" rtl="0" fontAlgn="auto" hangingPunct="0">
        <a:lnSpc>
          <a:spcPct val="100000"/>
        </a:lnSpc>
        <a:spcBef>
          <a:spcPts val="500"/>
        </a:spcBef>
        <a:spcAft>
          <a:spcPts val="0"/>
        </a:spcAft>
        <a:buSzPct val="100000"/>
        <a:buChar char="–"/>
        <a:tabLst/>
        <a:defRPr lang="en-GB" sz="2000" b="0" i="0" u="none" strike="noStrike" kern="0" cap="none" spc="0" baseline="0">
          <a:solidFill>
            <a:srgbClr val="000000"/>
          </a:solidFill>
          <a:uFillTx/>
          <a:latin typeface="Arial"/>
          <a:ea typeface="Arial"/>
          <a:cs typeface="Arial"/>
        </a:defRPr>
      </a:lvl4pPr>
      <a:lvl5pPr marL="2057400" marR="0" lvl="4" indent="-228600" algn="l" defTabSz="914400" rtl="0" fontAlgn="auto" hangingPunct="0">
        <a:lnSpc>
          <a:spcPct val="100000"/>
        </a:lnSpc>
        <a:spcBef>
          <a:spcPts val="500"/>
        </a:spcBef>
        <a:spcAft>
          <a:spcPts val="0"/>
        </a:spcAft>
        <a:buSzPct val="100000"/>
        <a:buChar char="»"/>
        <a:tabLst/>
        <a:defRPr lang="en-GB" sz="2000" b="0" i="0" u="none" strike="noStrike" kern="0" cap="none" spc="0" baseline="0">
          <a:solidFill>
            <a:srgbClr val="000000"/>
          </a:solidFill>
          <a:uFillTx/>
          <a:latin typeface="Arial"/>
          <a:ea typeface="Arial"/>
          <a:cs typeface="Arial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jengu.org.uk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video" Target="https://player.vimeo.com/video/430247485?h=3fe2a01c69&amp;app_id=122963" TargetMode="Externa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eur03.safelinks.protection.outlook.com/?url=https%3A%2F%2Fjengu.org.uk%2Ffaq-resources%2F&amp;data=04%7C01%7Cdbonucci%40redcross.org.uk%7Cd7fd7f65d8a84256ea2e08d9f603cc93%7Cfedc3cbaca5e4388a837b45c7f0d71b7%7C0%7C0%7C637811318549489344%7CUnknown%7CTWFpbGZsb3d8eyJWIjoiMC4wLjAwMDAiLCJQIjoiV2luMzIiLCJBTiI6Ik1haWwiLCJXVCI6Mn0%3D%7C3000&amp;sdata=rXJUkZwp5hMdGcCGOD7EZB0Zxtei1NkN7FBdxsJXSRM%3D&amp;reserved=0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>
            <a:extLst>
              <a:ext uri="{FF2B5EF4-FFF2-40B4-BE49-F238E27FC236}">
                <a16:creationId xmlns:a16="http://schemas.microsoft.com/office/drawing/2014/main" id="{2748F689-143E-495F-915B-8D1C559744D2}"/>
              </a:ext>
            </a:extLst>
          </p:cNvPr>
          <p:cNvSpPr>
            <a:spLocks noMove="1" noResize="1"/>
          </p:cNvSpPr>
          <p:nvPr/>
        </p:nvSpPr>
        <p:spPr>
          <a:xfrm>
            <a:off x="336883" y="311444"/>
            <a:ext cx="4332308" cy="6179551"/>
          </a:xfrm>
          <a:prstGeom prst="rect">
            <a:avLst/>
          </a:prstGeom>
          <a:solidFill>
            <a:srgbClr val="404040"/>
          </a:solidFill>
          <a:ln w="127001" cap="sq">
            <a:solidFill>
              <a:srgbClr val="40404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D612414-AA8C-496F-AE33-94E7407D877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742950" y="742950"/>
            <a:ext cx="3476621" cy="4962521"/>
          </a:xfrm>
        </p:spPr>
        <p:txBody>
          <a:bodyPr anchor="ctr"/>
          <a:lstStyle/>
          <a:p>
            <a:pPr lvl="0"/>
            <a:r>
              <a:rPr lang="en-US" sz="4800" dirty="0">
                <a:solidFill>
                  <a:srgbClr val="FFFFFF"/>
                </a:solidFill>
              </a:rPr>
              <a:t>Jengu handwashing unit</a:t>
            </a:r>
          </a:p>
        </p:txBody>
      </p:sp>
      <p:grpSp>
        <p:nvGrpSpPr>
          <p:cNvPr id="5" name="Group 14">
            <a:extLst>
              <a:ext uri="{FF2B5EF4-FFF2-40B4-BE49-F238E27FC236}">
                <a16:creationId xmlns:a16="http://schemas.microsoft.com/office/drawing/2014/main" id="{652A5751-5572-4052-8381-A2CA245B9B0C}"/>
              </a:ext>
            </a:extLst>
          </p:cNvPr>
          <p:cNvGrpSpPr/>
          <p:nvPr/>
        </p:nvGrpSpPr>
        <p:grpSpPr>
          <a:xfrm>
            <a:off x="0" y="6070601"/>
            <a:ext cx="12191996" cy="787398"/>
            <a:chOff x="0" y="6070601"/>
            <a:chExt cx="12191996" cy="787398"/>
          </a:xfrm>
        </p:grpSpPr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9958CB3D-6BCB-42DD-8013-CAC8D47DE597}"/>
                </a:ext>
              </a:extLst>
            </p:cNvPr>
            <p:cNvSpPr/>
            <p:nvPr/>
          </p:nvSpPr>
          <p:spPr>
            <a:xfrm>
              <a:off x="0" y="6070601"/>
              <a:ext cx="12191996" cy="787398"/>
            </a:xfrm>
            <a:prstGeom prst="rect">
              <a:avLst/>
            </a:prstGeom>
            <a:solidFill>
              <a:srgbClr val="DB0000"/>
            </a:solidFill>
            <a:ln w="9528" cap="flat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342900" marR="0" lvl="0" indent="-342900" algn="l" defTabSz="914400" rtl="0" fontAlgn="auto" hangingPunct="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l-PL" sz="3200" b="0" i="0" u="none" strike="noStrike" kern="1200" cap="none" spc="0" baseline="0">
                <a:solidFill>
                  <a:srgbClr val="000000"/>
                </a:solidFill>
                <a:uFillTx/>
                <a:latin typeface="Arial" pitchFamily="34"/>
                <a:ea typeface="ＭＳ Ｐゴシック" pitchFamily="34"/>
                <a:cs typeface="Arial" pitchFamily="34"/>
              </a:endParaRPr>
            </a:p>
          </p:txBody>
        </p:sp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2031C20F-8382-4867-9076-93859FA98A2A}"/>
                </a:ext>
              </a:extLst>
            </p:cNvPr>
            <p:cNvSpPr txBox="1"/>
            <p:nvPr/>
          </p:nvSpPr>
          <p:spPr>
            <a:xfrm>
              <a:off x="210211" y="6259516"/>
              <a:ext cx="4309238" cy="3698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0" rIns="0" bIns="0" anchor="t" anchorCtr="0" compatLnSpc="1">
              <a:sp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200" b="1" i="0" u="none" strike="noStrike" kern="1200" cap="none" spc="0" baseline="0">
                  <a:solidFill>
                    <a:srgbClr val="551C15"/>
                  </a:solidFill>
                  <a:uFillTx/>
                  <a:latin typeface="Arial Rounded MT Bold" pitchFamily="34"/>
                  <a:ea typeface="ＭＳ Ｐゴシック" pitchFamily="34"/>
                  <a:cs typeface="Arial" pitchFamily="34"/>
                </a:rPr>
                <a:t>www.ifrc.org</a:t>
              </a:r>
            </a:p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200" b="1" i="0" u="none" strike="noStrike" kern="1200" cap="none" spc="0" baseline="0">
                  <a:solidFill>
                    <a:srgbClr val="FFFFFF"/>
                  </a:solidFill>
                  <a:uFillTx/>
                  <a:latin typeface="Arial Rounded MT Bold" pitchFamily="34"/>
                  <a:ea typeface="ＭＳ Ｐゴシック" pitchFamily="34"/>
                  <a:cs typeface="Arial" pitchFamily="34"/>
                </a:rPr>
                <a:t>Saving lives, changing minds.</a:t>
              </a:r>
              <a:endPara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 Rounded MT Bold" pitchFamily="34"/>
                <a:ea typeface="ＭＳ Ｐゴシック" pitchFamily="34"/>
                <a:cs typeface="Arial" pitchFamily="34"/>
              </a:endParaRPr>
            </a:p>
          </p:txBody>
        </p:sp>
        <p:pic>
          <p:nvPicPr>
            <p:cNvPr id="8" name="Picture 14" descr="IFRC_logo_EN.gif">
              <a:extLst>
                <a:ext uri="{FF2B5EF4-FFF2-40B4-BE49-F238E27FC236}">
                  <a16:creationId xmlns:a16="http://schemas.microsoft.com/office/drawing/2014/main" id="{616017F9-985D-457E-AB93-B8358B92BC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7533064" y="6324721"/>
              <a:ext cx="4448729" cy="304723"/>
            </a:xfrm>
            <a:prstGeom prst="rect">
              <a:avLst/>
            </a:prstGeom>
            <a:noFill/>
            <a:ln cap="flat">
              <a:noFill/>
            </a:ln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426A780-84E9-45FC-A2E3-4E3656682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0438" y="228556"/>
            <a:ext cx="7737428" cy="58420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DED43-9E6A-488D-B7F4-0D50972F2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Assembly from flat pack</a:t>
            </a:r>
          </a:p>
        </p:txBody>
      </p:sp>
      <p:pic>
        <p:nvPicPr>
          <p:cNvPr id="4" name="Picture 5" descr="Diagram&#10;&#10;Description automatically generated">
            <a:extLst>
              <a:ext uri="{FF2B5EF4-FFF2-40B4-BE49-F238E27FC236}">
                <a16:creationId xmlns:a16="http://schemas.microsoft.com/office/drawing/2014/main" id="{CFC0AAB6-CB14-498E-B8FF-73A606A54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578" y="917762"/>
            <a:ext cx="3849424" cy="5840505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39AE2E90-F446-415E-BA2E-B05362362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68" y="974964"/>
            <a:ext cx="3841376" cy="5726100"/>
          </a:xfrm>
          <a:prstGeom prst="rect">
            <a:avLst/>
          </a:prstGeom>
        </p:spPr>
      </p:pic>
      <p:pic>
        <p:nvPicPr>
          <p:cNvPr id="7" name="Picture 7" descr="Diagram&#10;&#10;Description automatically generated">
            <a:extLst>
              <a:ext uri="{FF2B5EF4-FFF2-40B4-BE49-F238E27FC236}">
                <a16:creationId xmlns:a16="http://schemas.microsoft.com/office/drawing/2014/main" id="{4279B00D-2CA4-43FC-9A25-F80CF6AC17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2676" y="973791"/>
            <a:ext cx="3834810" cy="578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320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DED43-9E6A-488D-B7F4-0D50972F2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Soap attachment and drainage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AF100E-7691-43E9-AEA1-253F5883D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571" y="1713027"/>
            <a:ext cx="6061873" cy="4311614"/>
          </a:xfrm>
          <a:prstGeom prst="rect">
            <a:avLst/>
          </a:prstGeom>
        </p:spPr>
      </p:pic>
      <p:pic>
        <p:nvPicPr>
          <p:cNvPr id="3" name="Picture 5" descr="Diagram&#10;&#10;Description automatically generated">
            <a:extLst>
              <a:ext uri="{FF2B5EF4-FFF2-40B4-BE49-F238E27FC236}">
                <a16:creationId xmlns:a16="http://schemas.microsoft.com/office/drawing/2014/main" id="{E908FCA1-853D-41BA-BED3-B69B4E6B32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003" y="1713620"/>
            <a:ext cx="6301067" cy="423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550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04A4D93F-4C97-4A11-A5E9-CBDECF501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906" y="2643310"/>
            <a:ext cx="4369271" cy="4026258"/>
          </a:xfrm>
          <a:prstGeom prst="rect">
            <a:avLst/>
          </a:prstGeom>
        </p:spPr>
      </p:pic>
      <p:pic>
        <p:nvPicPr>
          <p:cNvPr id="3" name="Picture 3" descr="Diagram, schematic&#10;&#10;Description automatically generated">
            <a:extLst>
              <a:ext uri="{FF2B5EF4-FFF2-40B4-BE49-F238E27FC236}">
                <a16:creationId xmlns:a16="http://schemas.microsoft.com/office/drawing/2014/main" id="{BB5516A9-EB71-40C5-8526-4600A593E4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23" r="112" b="85"/>
          <a:stretch/>
        </p:blipFill>
        <p:spPr>
          <a:xfrm>
            <a:off x="6929613" y="792828"/>
            <a:ext cx="5264384" cy="60676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8DED43-9E6A-488D-B7F4-0D50972F2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Water supply, drainage and maintenance</a:t>
            </a:r>
          </a:p>
        </p:txBody>
      </p:sp>
      <p:pic>
        <p:nvPicPr>
          <p:cNvPr id="4" name="Picture 5" descr="Diagram&#10;&#10;Description automatically generated">
            <a:extLst>
              <a:ext uri="{FF2B5EF4-FFF2-40B4-BE49-F238E27FC236}">
                <a16:creationId xmlns:a16="http://schemas.microsoft.com/office/drawing/2014/main" id="{EE703A5A-4713-489B-B989-C8721E9465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679" y="989152"/>
            <a:ext cx="3346741" cy="444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42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863D9-BD9D-4D40-8AE9-5EEFECA7B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Practical use by the team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349929-5631-4984-B433-D0C02C0E0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3" y="1600200"/>
            <a:ext cx="11499181" cy="4060822"/>
          </a:xfrm>
        </p:spPr>
        <p:txBody>
          <a:bodyPr/>
          <a:lstStyle/>
          <a:p>
            <a:r>
              <a:rPr lang="en-GB" sz="3200" i="1" dirty="0">
                <a:effectLst/>
                <a:latin typeface="Calibri"/>
                <a:ea typeface="Times New Roman" panose="02020603050405020304" pitchFamily="18" charset="0"/>
              </a:rPr>
              <a:t>Team using the unit, connecting the water storage tank</a:t>
            </a:r>
            <a:r>
              <a:rPr lang="en-GB" i="1" dirty="0">
                <a:latin typeface="Calibri"/>
                <a:ea typeface="Times New Roman" panose="02020603050405020304" pitchFamily="18" charset="0"/>
              </a:rPr>
              <a:t>. </a:t>
            </a:r>
            <a:r>
              <a:rPr lang="en-GB" sz="3200" i="1" dirty="0">
                <a:effectLst/>
                <a:latin typeface="Calibri"/>
                <a:ea typeface="Times New Roman" panose="02020603050405020304" pitchFamily="18" charset="0"/>
              </a:rPr>
              <a:t>20 min</a:t>
            </a:r>
            <a:endParaRPr lang="en-GB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3904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520A1-D43A-4D8C-BF9B-10CA455B9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Q&amp;A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D6420-9714-464C-B3A0-5E9577E0F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Calibri"/>
                <a:ea typeface="Times New Roman" panose="02020603050405020304" pitchFamily="18" charset="0"/>
              </a:rPr>
              <a:t>Questions and answers </a:t>
            </a:r>
            <a:endParaRPr lang="en-GB" sz="3200" dirty="0">
              <a:effectLst/>
              <a:latin typeface="Times New Roman"/>
              <a:ea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15F9DC-2915-436A-A5A0-451583F21F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89865"/>
            <a:ext cx="12148555" cy="27681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F0AD46-2931-40B7-A640-569E341538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0395" y="4089865"/>
            <a:ext cx="3711605" cy="27681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6EB8435-C8C7-4995-81AF-013E82DC5C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5255" y="1600200"/>
            <a:ext cx="3311260" cy="187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724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81D1F-BB5E-493C-80EB-96794A4F50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4859" y="11037"/>
            <a:ext cx="10972800" cy="688368"/>
          </a:xfrm>
        </p:spPr>
        <p:txBody>
          <a:bodyPr/>
          <a:lstStyle/>
          <a:p>
            <a:pPr lvl="0"/>
            <a:r>
              <a:rPr lang="en-GB" dirty="0">
                <a:solidFill>
                  <a:srgbClr val="FF0000"/>
                </a:solidFill>
              </a:rPr>
              <a:t>Introduction to Jengu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105CF-7BDC-4173-A820-FBAC12EAC5F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4859" y="654287"/>
            <a:ext cx="11307406" cy="4060822"/>
          </a:xfrm>
        </p:spPr>
        <p:txBody>
          <a:bodyPr/>
          <a:lstStyle/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en-US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Jengu handwashing facility is the result of a co-creation process involving academia (LSHTM), the private sector (Arup) and a humanitarian organization (British Red Cross). 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en-US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 used an </a:t>
            </a:r>
            <a:r>
              <a:rPr lang="en-US" sz="1900" dirty="0">
                <a:effectLst/>
                <a:latin typeface="+mn-lt"/>
                <a:ea typeface="Calibri" panose="020F0502020204030204" pitchFamily="34" charset="0"/>
              </a:rPr>
              <a:t>iterative process of learning and innovation which enabled stakeholders and users to directly feed into the design of the unit. 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en-US" sz="1900" dirty="0">
                <a:latin typeface="+mn-lt"/>
                <a:cs typeface="Times New Roman" pitchFamily="18"/>
              </a:rPr>
              <a:t>Link to the Jengu website </a:t>
            </a:r>
            <a:r>
              <a:rPr lang="en-GB" sz="2000" dirty="0">
                <a:latin typeface="+mn-lt"/>
                <a:hlinkClick r:id="rId3"/>
              </a:rPr>
              <a:t>https://jengu.org.uk/</a:t>
            </a:r>
            <a:endParaRPr lang="en-GB" sz="2000" dirty="0">
              <a:latin typeface="+mn-lt"/>
            </a:endParaRP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US" sz="1900" dirty="0">
                <a:effectLst/>
                <a:latin typeface="Calibri"/>
                <a:ea typeface="Calibri" panose="020F0502020204030204" pitchFamily="34" charset="0"/>
              </a:rPr>
              <a:t>The consortium partners spent an extended period of time learning about the barriers to handwashing. During Phase</a:t>
            </a:r>
            <a:r>
              <a:rPr lang="en-US" sz="1900" dirty="0">
                <a:latin typeface="Calibri"/>
                <a:ea typeface="Calibri" panose="020F0502020204030204" pitchFamily="34" charset="0"/>
              </a:rPr>
              <a:t> 1</a:t>
            </a:r>
            <a:r>
              <a:rPr lang="en-US" sz="1900" dirty="0">
                <a:effectLst/>
                <a:latin typeface="Calibri"/>
                <a:ea typeface="Calibri" panose="020F0502020204030204" pitchFamily="34" charset="0"/>
              </a:rPr>
              <a:t> (March 2018 – June 2019) we conducted a review of literature about handwashing infrastructure, SWOT analysis and field research in refugees' camps in Uganda.</a:t>
            </a: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US" sz="1900" dirty="0">
                <a:effectLst/>
                <a:latin typeface="Calibri"/>
                <a:ea typeface="Calibri" panose="020F0502020204030204" pitchFamily="34" charset="0"/>
              </a:rPr>
              <a:t>We have developed prototypes for children and people with reduced mobility. </a:t>
            </a:r>
            <a:r>
              <a:rPr lang="en-US" sz="1900" dirty="0" err="1">
                <a:effectLst/>
                <a:latin typeface="Calibri"/>
                <a:ea typeface="Calibri" panose="020F0502020204030204" pitchFamily="34" charset="0"/>
              </a:rPr>
              <a:t>Jengu</a:t>
            </a:r>
            <a:r>
              <a:rPr lang="en-US" sz="1900" dirty="0">
                <a:effectLst/>
                <a:latin typeface="Calibri"/>
                <a:ea typeface="Calibri" panose="020F0502020204030204" pitchFamily="34" charset="0"/>
              </a:rPr>
              <a:t> is an open-source </a:t>
            </a:r>
            <a:r>
              <a:rPr lang="en-US" sz="1900" dirty="0">
                <a:latin typeface="Calibri"/>
                <a:ea typeface="Calibri" panose="020F0502020204030204" pitchFamily="34" charset="0"/>
              </a:rPr>
              <a:t>design which allows anyone with the right skills and equipment to make or manufacture it</a:t>
            </a:r>
            <a:r>
              <a:rPr lang="en-US" sz="1900" dirty="0">
                <a:effectLst/>
                <a:latin typeface="Calibri"/>
                <a:ea typeface="Calibri" panose="020F0502020204030204" pitchFamily="34" charset="0"/>
              </a:rPr>
              <a:t>.</a:t>
            </a: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US" sz="1900" dirty="0">
                <a:latin typeface="Calibri" panose="020F0502020204030204" pitchFamily="34" charset="0"/>
                <a:ea typeface="Calibri" panose="020F0502020204030204" pitchFamily="34" charset="0"/>
              </a:rPr>
              <a:t>We are implementing Phase 2 of the  project with the testing of the prototype in Kenya and Uganda and local production </a:t>
            </a:r>
            <a:endParaRPr lang="en-US" sz="19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5A0DEF-0C63-4DB4-B5C3-7AF72995E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40442"/>
            <a:ext cx="12192000" cy="21175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9456B-539B-4BAE-BE00-5DF6687E3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7" y="73152"/>
            <a:ext cx="10972800" cy="1143000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Advantage on using Jengu handwashing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E5C4B-C47D-4AA7-8768-06D26A239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587" y="1020943"/>
            <a:ext cx="11100810" cy="4060822"/>
          </a:xfrm>
        </p:spPr>
        <p:txBody>
          <a:bodyPr/>
          <a:lstStyle/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</a:rPr>
              <a:t>Jengu is intuitive to use  – it was designed to look like a handwashing basin;</a:t>
            </a: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</a:rPr>
              <a:t>It is attractive and is built using a robust steel design and it is long-lasting, requires little maintenance and repair-ability;</a:t>
            </a: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</a:rPr>
              <a:t>The water supply is not gravity-fed; having water containers lower down provides great stability and makes water refilling a task anyone can do. It can function when connected to piped water, a large water bladder or just a jerrycan full of water;</a:t>
            </a: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</a:rPr>
              <a:t>The water supply is controlled by a foot pump that reduces the likelihood of hand re-contamination;</a:t>
            </a: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</a:rPr>
              <a:t>Innovative elements such as a large mirror which is intended to make handwashing more desirable;</a:t>
            </a:r>
            <a:endParaRPr lang="en-GB" sz="2000" dirty="0">
              <a:latin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455E36-6F31-4F6F-BCF3-5AEBB58C4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264881"/>
            <a:ext cx="12192001" cy="262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19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A picture containing person, ground, outdoor&#10;&#10;Description automatically generated">
            <a:extLst>
              <a:ext uri="{FF2B5EF4-FFF2-40B4-BE49-F238E27FC236}">
                <a16:creationId xmlns:a16="http://schemas.microsoft.com/office/drawing/2014/main" id="{67C88DF6-9EC2-4626-B93A-AA39792509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36440" y="1494"/>
            <a:ext cx="5155536" cy="6867601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D774375-1AF0-4ADD-9659-64D7E98DE3DF}"/>
              </a:ext>
            </a:extLst>
          </p:cNvPr>
          <p:cNvSpPr txBox="1"/>
          <p:nvPr/>
        </p:nvSpPr>
        <p:spPr>
          <a:xfrm>
            <a:off x="1227444" y="1831120"/>
            <a:ext cx="421241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Large stainless-steel mirror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73E496-88EE-4F3C-9A7F-E004912CA440}"/>
              </a:ext>
            </a:extLst>
          </p:cNvPr>
          <p:cNvSpPr txBox="1"/>
          <p:nvPr/>
        </p:nvSpPr>
        <p:spPr>
          <a:xfrm>
            <a:off x="365541" y="2509468"/>
            <a:ext cx="511943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Bar and liquid soap with holes for security cables</a:t>
            </a:r>
          </a:p>
          <a:p>
            <a:pPr algn="r"/>
            <a:r>
              <a:rPr lang="en-US" dirty="0">
                <a:cs typeface="Times New Roman"/>
              </a:rPr>
              <a:t>and liquid soap pump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E2ABD7-1F4B-4CFB-AEE6-F0CF076AFF6B}"/>
              </a:ext>
            </a:extLst>
          </p:cNvPr>
          <p:cNvSpPr txBox="1"/>
          <p:nvPr/>
        </p:nvSpPr>
        <p:spPr>
          <a:xfrm>
            <a:off x="2143803" y="3187588"/>
            <a:ext cx="329104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Modified washing up bowl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6C4346-624F-48ED-ACE7-56F6753BF24A}"/>
              </a:ext>
            </a:extLst>
          </p:cNvPr>
          <p:cNvSpPr txBox="1"/>
          <p:nvPr/>
        </p:nvSpPr>
        <p:spPr>
          <a:xfrm>
            <a:off x="644346" y="3890414"/>
            <a:ext cx="473535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Waste-water drain and hose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AA9723-A7B0-4D47-A53B-1E1A54FF8279}"/>
              </a:ext>
            </a:extLst>
          </p:cNvPr>
          <p:cNvSpPr txBox="1"/>
          <p:nvPr/>
        </p:nvSpPr>
        <p:spPr>
          <a:xfrm>
            <a:off x="932945" y="4212829"/>
            <a:ext cx="444649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Robust, corrosion resistant construction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F5A227-404B-4424-9DC9-6AE45C99ABFF}"/>
              </a:ext>
            </a:extLst>
          </p:cNvPr>
          <p:cNvSpPr txBox="1"/>
          <p:nvPr/>
        </p:nvSpPr>
        <p:spPr>
          <a:xfrm>
            <a:off x="753324" y="5556518"/>
            <a:ext cx="457598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Ground positioned water container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4596AD-13E1-4E76-8F50-34B476048F92}"/>
              </a:ext>
            </a:extLst>
          </p:cNvPr>
          <p:cNvSpPr txBox="1"/>
          <p:nvPr/>
        </p:nvSpPr>
        <p:spPr>
          <a:xfrm>
            <a:off x="2646528" y="467312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Hose pipe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8D489B-0DD7-4EC0-930C-6B2D321A6B5B}"/>
              </a:ext>
            </a:extLst>
          </p:cNvPr>
          <p:cNvSpPr txBox="1"/>
          <p:nvPr/>
        </p:nvSpPr>
        <p:spPr>
          <a:xfrm>
            <a:off x="-35870" y="4922076"/>
            <a:ext cx="542058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Slot and holes for ground anchor &amp; security cable/lock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B00CE0-2FFA-4527-98C2-256818474E3C}"/>
              </a:ext>
            </a:extLst>
          </p:cNvPr>
          <p:cNvSpPr txBox="1"/>
          <p:nvPr/>
        </p:nvSpPr>
        <p:spPr>
          <a:xfrm>
            <a:off x="2636239" y="518793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Rubber foot pump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1B8244-BD1A-4456-BD3A-A58D83B65587}"/>
              </a:ext>
            </a:extLst>
          </p:cNvPr>
          <p:cNvSpPr txBox="1"/>
          <p:nvPr/>
        </p:nvSpPr>
        <p:spPr>
          <a:xfrm>
            <a:off x="2586403" y="5925395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Four legs for stability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500B91C-B058-469B-9D50-E62ADEC4E2B7}"/>
              </a:ext>
            </a:extLst>
          </p:cNvPr>
          <p:cNvSpPr txBox="1"/>
          <p:nvPr/>
        </p:nvSpPr>
        <p:spPr>
          <a:xfrm>
            <a:off x="1231737" y="6384869"/>
            <a:ext cx="409786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Large feet for soft ground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09456B-539B-4BAE-BE00-5DF6687E3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7" y="73152"/>
            <a:ext cx="10972800" cy="1143000"/>
          </a:xfrm>
        </p:spPr>
        <p:txBody>
          <a:bodyPr/>
          <a:lstStyle/>
          <a:p>
            <a:pPr algn="l"/>
            <a:r>
              <a:rPr lang="en-GB" dirty="0">
                <a:solidFill>
                  <a:srgbClr val="FF0000"/>
                </a:solidFill>
              </a:rPr>
              <a:t>         </a:t>
            </a:r>
            <a:r>
              <a:rPr lang="en-GB" dirty="0" err="1">
                <a:solidFill>
                  <a:srgbClr val="FF0000"/>
                </a:solidFill>
              </a:rPr>
              <a:t>Jengu</a:t>
            </a:r>
            <a:r>
              <a:rPr lang="en-GB" dirty="0">
                <a:solidFill>
                  <a:srgbClr val="FF0000"/>
                </a:solidFill>
              </a:rPr>
              <a:t> features</a:t>
            </a:r>
            <a:endParaRPr lang="en-US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F457A8A-1E2F-4DE5-A113-EB89D2F78964}"/>
              </a:ext>
            </a:extLst>
          </p:cNvPr>
          <p:cNvCxnSpPr/>
          <p:nvPr/>
        </p:nvCxnSpPr>
        <p:spPr>
          <a:xfrm flipV="1">
            <a:off x="5428248" y="2006267"/>
            <a:ext cx="2443412" cy="1804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5B9C847-3C59-429D-BAAD-1D6D0057117A}"/>
              </a:ext>
            </a:extLst>
          </p:cNvPr>
          <p:cNvCxnSpPr>
            <a:cxnSpLocks/>
          </p:cNvCxnSpPr>
          <p:nvPr/>
        </p:nvCxnSpPr>
        <p:spPr>
          <a:xfrm flipV="1">
            <a:off x="5433260" y="2883570"/>
            <a:ext cx="2829424" cy="300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F65E6FE-3005-4C6C-8509-0BC9D93277FC}"/>
              </a:ext>
            </a:extLst>
          </p:cNvPr>
          <p:cNvCxnSpPr>
            <a:cxnSpLocks/>
          </p:cNvCxnSpPr>
          <p:nvPr/>
        </p:nvCxnSpPr>
        <p:spPr>
          <a:xfrm>
            <a:off x="5423233" y="3362824"/>
            <a:ext cx="3095122" cy="702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772BD26-A3B7-4A73-A917-F046FCC6E0DD}"/>
              </a:ext>
            </a:extLst>
          </p:cNvPr>
          <p:cNvCxnSpPr>
            <a:cxnSpLocks/>
          </p:cNvCxnSpPr>
          <p:nvPr/>
        </p:nvCxnSpPr>
        <p:spPr>
          <a:xfrm flipV="1">
            <a:off x="5322969" y="4071685"/>
            <a:ext cx="3200398" cy="1804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17909AC-3C06-4C26-8CE9-CE538D442CA7}"/>
              </a:ext>
            </a:extLst>
          </p:cNvPr>
          <p:cNvCxnSpPr>
            <a:cxnSpLocks/>
          </p:cNvCxnSpPr>
          <p:nvPr/>
        </p:nvCxnSpPr>
        <p:spPr>
          <a:xfrm>
            <a:off x="5287875" y="6576257"/>
            <a:ext cx="2979820" cy="702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1561C20-298E-481D-8FC0-EB0C9924AEF1}"/>
              </a:ext>
            </a:extLst>
          </p:cNvPr>
          <p:cNvCxnSpPr>
            <a:cxnSpLocks/>
          </p:cNvCxnSpPr>
          <p:nvPr/>
        </p:nvCxnSpPr>
        <p:spPr>
          <a:xfrm>
            <a:off x="5423230" y="5368086"/>
            <a:ext cx="4268202" cy="200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64875B0-2720-4958-85EE-4AFFC59292CA}"/>
              </a:ext>
            </a:extLst>
          </p:cNvPr>
          <p:cNvCxnSpPr>
            <a:cxnSpLocks/>
          </p:cNvCxnSpPr>
          <p:nvPr/>
        </p:nvCxnSpPr>
        <p:spPr>
          <a:xfrm flipV="1">
            <a:off x="5338009" y="4828671"/>
            <a:ext cx="2939713" cy="300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33DDB31-AEF0-4929-9E3D-D9B58F9304F3}"/>
              </a:ext>
            </a:extLst>
          </p:cNvPr>
          <p:cNvCxnSpPr>
            <a:cxnSpLocks/>
          </p:cNvCxnSpPr>
          <p:nvPr/>
        </p:nvCxnSpPr>
        <p:spPr>
          <a:xfrm>
            <a:off x="5353048" y="5102388"/>
            <a:ext cx="4644186" cy="3208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C995208-6061-4432-AF0F-46FFACFDFB03}"/>
              </a:ext>
            </a:extLst>
          </p:cNvPr>
          <p:cNvCxnSpPr>
            <a:cxnSpLocks/>
          </p:cNvCxnSpPr>
          <p:nvPr/>
        </p:nvCxnSpPr>
        <p:spPr>
          <a:xfrm>
            <a:off x="5332993" y="5744072"/>
            <a:ext cx="3456071" cy="1704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145AEC1-CFB0-4752-88B2-0CDB89A2A828}"/>
              </a:ext>
            </a:extLst>
          </p:cNvPr>
          <p:cNvCxnSpPr>
            <a:cxnSpLocks/>
          </p:cNvCxnSpPr>
          <p:nvPr/>
        </p:nvCxnSpPr>
        <p:spPr>
          <a:xfrm flipV="1">
            <a:off x="5343021" y="4362449"/>
            <a:ext cx="2764254" cy="1804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FF3AA28E-D250-4DF4-927D-1A84A16B736F}"/>
              </a:ext>
            </a:extLst>
          </p:cNvPr>
          <p:cNvCxnSpPr>
            <a:cxnSpLocks/>
          </p:cNvCxnSpPr>
          <p:nvPr/>
        </p:nvCxnSpPr>
        <p:spPr>
          <a:xfrm flipV="1">
            <a:off x="5317953" y="6152145"/>
            <a:ext cx="3145256" cy="130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6" descr="Logo&#10;&#10;Description automatically generated">
            <a:extLst>
              <a:ext uri="{FF2B5EF4-FFF2-40B4-BE49-F238E27FC236}">
                <a16:creationId xmlns:a16="http://schemas.microsoft.com/office/drawing/2014/main" id="{265BEBD2-4E1E-46B0-99C2-3F06D81E85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5597" y="71668"/>
            <a:ext cx="2743200" cy="44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367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picture containing ground, person, outdoor, cooking&#10;&#10;Description automatically generated">
            <a:extLst>
              <a:ext uri="{FF2B5EF4-FFF2-40B4-BE49-F238E27FC236}">
                <a16:creationId xmlns:a16="http://schemas.microsoft.com/office/drawing/2014/main" id="{549E8B78-50B9-4274-829F-C8478A865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4758" y="6973"/>
            <a:ext cx="4085581" cy="68540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D774375-1AF0-4ADD-9659-64D7E98DE3DF}"/>
              </a:ext>
            </a:extLst>
          </p:cNvPr>
          <p:cNvSpPr txBox="1"/>
          <p:nvPr/>
        </p:nvSpPr>
        <p:spPr>
          <a:xfrm>
            <a:off x="1227444" y="2119983"/>
            <a:ext cx="421241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Large stainless-steel mirror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73E496-88EE-4F3C-9A7F-E004912CA440}"/>
              </a:ext>
            </a:extLst>
          </p:cNvPr>
          <p:cNvSpPr txBox="1"/>
          <p:nvPr/>
        </p:nvSpPr>
        <p:spPr>
          <a:xfrm>
            <a:off x="280874" y="2628997"/>
            <a:ext cx="511943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Liquid soap pump with hole for security cable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E2ABD7-1F4B-4CFB-AEE6-F0CF076AFF6B}"/>
              </a:ext>
            </a:extLst>
          </p:cNvPr>
          <p:cNvSpPr txBox="1"/>
          <p:nvPr/>
        </p:nvSpPr>
        <p:spPr>
          <a:xfrm>
            <a:off x="2069097" y="3650764"/>
            <a:ext cx="329104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Modified washing up bowl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6C4346-624F-48ED-ACE7-56F6753BF24A}"/>
              </a:ext>
            </a:extLst>
          </p:cNvPr>
          <p:cNvSpPr txBox="1"/>
          <p:nvPr/>
        </p:nvSpPr>
        <p:spPr>
          <a:xfrm>
            <a:off x="644346" y="3940218"/>
            <a:ext cx="473535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Waste-water drain and hose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AA9723-A7B0-4D47-A53B-1E1A54FF8279}"/>
              </a:ext>
            </a:extLst>
          </p:cNvPr>
          <p:cNvSpPr txBox="1"/>
          <p:nvPr/>
        </p:nvSpPr>
        <p:spPr>
          <a:xfrm>
            <a:off x="932945" y="4287535"/>
            <a:ext cx="444649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Robust, corrosion resistant construction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4596AD-13E1-4E76-8F50-34B476048F92}"/>
              </a:ext>
            </a:extLst>
          </p:cNvPr>
          <p:cNvSpPr txBox="1"/>
          <p:nvPr/>
        </p:nvSpPr>
        <p:spPr>
          <a:xfrm>
            <a:off x="2651508" y="554469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Hose pipe (waste-water)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B00CE0-2FFA-4527-98C2-256818474E3C}"/>
              </a:ext>
            </a:extLst>
          </p:cNvPr>
          <p:cNvSpPr txBox="1"/>
          <p:nvPr/>
        </p:nvSpPr>
        <p:spPr>
          <a:xfrm>
            <a:off x="2586435" y="4948878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Rubber foot pump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1B8244-BD1A-4456-BD3A-A58D83B65587}"/>
              </a:ext>
            </a:extLst>
          </p:cNvPr>
          <p:cNvSpPr txBox="1"/>
          <p:nvPr/>
        </p:nvSpPr>
        <p:spPr>
          <a:xfrm>
            <a:off x="2586403" y="5925395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Four legs for stability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500B91C-B058-469B-9D50-E62ADEC4E2B7}"/>
              </a:ext>
            </a:extLst>
          </p:cNvPr>
          <p:cNvSpPr txBox="1"/>
          <p:nvPr/>
        </p:nvSpPr>
        <p:spPr>
          <a:xfrm>
            <a:off x="1231737" y="6245418"/>
            <a:ext cx="409786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Large feet for soft ground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09456B-539B-4BAE-BE00-5DF6687E3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7" y="73152"/>
            <a:ext cx="10972800" cy="1143000"/>
          </a:xfrm>
        </p:spPr>
        <p:txBody>
          <a:bodyPr/>
          <a:lstStyle/>
          <a:p>
            <a:pPr algn="l"/>
            <a:r>
              <a:rPr lang="en-GB" dirty="0">
                <a:solidFill>
                  <a:srgbClr val="FF0000"/>
                </a:solidFill>
              </a:rPr>
              <a:t>         </a:t>
            </a:r>
            <a:r>
              <a:rPr lang="en-GB" dirty="0" err="1">
                <a:solidFill>
                  <a:srgbClr val="FF0000"/>
                </a:solidFill>
              </a:rPr>
              <a:t>Jengu</a:t>
            </a:r>
            <a:r>
              <a:rPr lang="en-GB" dirty="0">
                <a:solidFill>
                  <a:srgbClr val="FF0000"/>
                </a:solidFill>
              </a:rPr>
              <a:t> features</a:t>
            </a:r>
            <a:endParaRPr lang="en-US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F457A8A-1E2F-4DE5-A113-EB89D2F78964}"/>
              </a:ext>
            </a:extLst>
          </p:cNvPr>
          <p:cNvCxnSpPr/>
          <p:nvPr/>
        </p:nvCxnSpPr>
        <p:spPr>
          <a:xfrm flipV="1">
            <a:off x="5428248" y="2300111"/>
            <a:ext cx="2816942" cy="1306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5B9C847-3C59-429D-BAAD-1D6D0057117A}"/>
              </a:ext>
            </a:extLst>
          </p:cNvPr>
          <p:cNvCxnSpPr>
            <a:cxnSpLocks/>
          </p:cNvCxnSpPr>
          <p:nvPr/>
        </p:nvCxnSpPr>
        <p:spPr>
          <a:xfrm flipV="1">
            <a:off x="5434136" y="2805866"/>
            <a:ext cx="3765738" cy="1296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F65E6FE-3005-4C6C-8509-0BC9D93277FC}"/>
              </a:ext>
            </a:extLst>
          </p:cNvPr>
          <p:cNvCxnSpPr>
            <a:cxnSpLocks/>
          </p:cNvCxnSpPr>
          <p:nvPr/>
        </p:nvCxnSpPr>
        <p:spPr>
          <a:xfrm flipV="1">
            <a:off x="5348527" y="3798160"/>
            <a:ext cx="4310337" cy="2784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772BD26-A3B7-4A73-A917-F046FCC6E0DD}"/>
              </a:ext>
            </a:extLst>
          </p:cNvPr>
          <p:cNvCxnSpPr>
            <a:cxnSpLocks/>
          </p:cNvCxnSpPr>
          <p:nvPr/>
        </p:nvCxnSpPr>
        <p:spPr>
          <a:xfrm flipV="1">
            <a:off x="5322969" y="4136430"/>
            <a:ext cx="4320986" cy="310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17909AC-3C06-4C26-8CE9-CE538D442CA7}"/>
              </a:ext>
            </a:extLst>
          </p:cNvPr>
          <p:cNvCxnSpPr>
            <a:cxnSpLocks/>
          </p:cNvCxnSpPr>
          <p:nvPr/>
        </p:nvCxnSpPr>
        <p:spPr>
          <a:xfrm>
            <a:off x="5307795" y="6436806"/>
            <a:ext cx="3497782" cy="2196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1561C20-298E-481D-8FC0-EB0C9924AEF1}"/>
              </a:ext>
            </a:extLst>
          </p:cNvPr>
          <p:cNvCxnSpPr>
            <a:cxnSpLocks/>
          </p:cNvCxnSpPr>
          <p:nvPr/>
        </p:nvCxnSpPr>
        <p:spPr>
          <a:xfrm flipV="1">
            <a:off x="5378406" y="5106133"/>
            <a:ext cx="4985379" cy="1791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64875B0-2720-4958-85EE-4AFFC59292CA}"/>
              </a:ext>
            </a:extLst>
          </p:cNvPr>
          <p:cNvCxnSpPr>
            <a:cxnSpLocks/>
          </p:cNvCxnSpPr>
          <p:nvPr/>
        </p:nvCxnSpPr>
        <p:spPr>
          <a:xfrm flipV="1">
            <a:off x="5342989" y="5690279"/>
            <a:ext cx="6560457" cy="798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145AEC1-CFB0-4752-88B2-0CDB89A2A828}"/>
              </a:ext>
            </a:extLst>
          </p:cNvPr>
          <p:cNvCxnSpPr>
            <a:cxnSpLocks/>
          </p:cNvCxnSpPr>
          <p:nvPr/>
        </p:nvCxnSpPr>
        <p:spPr>
          <a:xfrm flipV="1">
            <a:off x="5343021" y="4452096"/>
            <a:ext cx="3665704" cy="310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FF3AA28E-D250-4DF4-927D-1A84A16B736F}"/>
              </a:ext>
            </a:extLst>
          </p:cNvPr>
          <p:cNvCxnSpPr>
            <a:cxnSpLocks/>
          </p:cNvCxnSpPr>
          <p:nvPr/>
        </p:nvCxnSpPr>
        <p:spPr>
          <a:xfrm>
            <a:off x="5317953" y="6160197"/>
            <a:ext cx="3598472" cy="1684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FD78AAC-ED5A-4C4C-8824-D5B0F0F94152}"/>
              </a:ext>
            </a:extLst>
          </p:cNvPr>
          <p:cNvSpPr txBox="1"/>
          <p:nvPr/>
        </p:nvSpPr>
        <p:spPr>
          <a:xfrm>
            <a:off x="1376559" y="3326252"/>
            <a:ext cx="401378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Bar soap with hole for security cable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47DFAEA-5F20-4CDE-A2C0-BFEAF0C9D5B1}"/>
              </a:ext>
            </a:extLst>
          </p:cNvPr>
          <p:cNvCxnSpPr>
            <a:cxnSpLocks/>
          </p:cNvCxnSpPr>
          <p:nvPr/>
        </p:nvCxnSpPr>
        <p:spPr>
          <a:xfrm flipV="1">
            <a:off x="5394292" y="3493160"/>
            <a:ext cx="4199032" cy="3786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A21647B-57C8-4D4F-9502-7F0808D5A896}"/>
              </a:ext>
            </a:extLst>
          </p:cNvPr>
          <p:cNvSpPr txBox="1"/>
          <p:nvPr/>
        </p:nvSpPr>
        <p:spPr>
          <a:xfrm>
            <a:off x="2616317" y="524272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Water container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B1DA6F6-3A86-4713-9CC3-E0DEB83A7C74}"/>
              </a:ext>
            </a:extLst>
          </p:cNvPr>
          <p:cNvCxnSpPr>
            <a:cxnSpLocks/>
          </p:cNvCxnSpPr>
          <p:nvPr/>
        </p:nvCxnSpPr>
        <p:spPr>
          <a:xfrm>
            <a:off x="5398328" y="5383029"/>
            <a:ext cx="4098869" cy="698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8E42856B-E559-4F84-9F18-9B47A5DAA0FB}"/>
              </a:ext>
            </a:extLst>
          </p:cNvPr>
          <p:cNvSpPr txBox="1"/>
          <p:nvPr/>
        </p:nvSpPr>
        <p:spPr>
          <a:xfrm>
            <a:off x="275893" y="2957703"/>
            <a:ext cx="511943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cs typeface="Times New Roman"/>
              </a:rPr>
              <a:t>Spout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17561027-4F47-42A0-88D4-27119A249B4A}"/>
              </a:ext>
            </a:extLst>
          </p:cNvPr>
          <p:cNvCxnSpPr>
            <a:cxnSpLocks/>
          </p:cNvCxnSpPr>
          <p:nvPr/>
        </p:nvCxnSpPr>
        <p:spPr>
          <a:xfrm flipV="1">
            <a:off x="5359429" y="3134572"/>
            <a:ext cx="3765738" cy="1296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2431F572-7D57-42E4-A7FF-EE09A65385A2}"/>
              </a:ext>
            </a:extLst>
          </p:cNvPr>
          <p:cNvSpPr txBox="1"/>
          <p:nvPr/>
        </p:nvSpPr>
        <p:spPr>
          <a:xfrm>
            <a:off x="8508777" y="6497746"/>
            <a:ext cx="286770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 err="1">
                <a:cs typeface="Times New Roman"/>
              </a:rPr>
              <a:t>Jengu</a:t>
            </a:r>
            <a:r>
              <a:rPr lang="en-US" dirty="0">
                <a:cs typeface="Times New Roman"/>
              </a:rPr>
              <a:t> unit in </a:t>
            </a:r>
            <a:r>
              <a:rPr lang="en-US" dirty="0" err="1">
                <a:cs typeface="Times New Roman"/>
              </a:rPr>
              <a:t>Kibra</a:t>
            </a:r>
            <a:r>
              <a:rPr lang="en-US" dirty="0">
                <a:cs typeface="Times New Roman"/>
              </a:rPr>
              <a:t>, Nairobi</a:t>
            </a:r>
          </a:p>
        </p:txBody>
      </p:sp>
    </p:spTree>
    <p:extLst>
      <p:ext uri="{BB962C8B-B14F-4D97-AF65-F5344CB8AC3E}">
        <p14:creationId xmlns:p14="http://schemas.microsoft.com/office/powerpoint/2010/main" val="2231581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A picture containing wall, indoor, table&#10;&#10;Description automatically generated">
            <a:extLst>
              <a:ext uri="{FF2B5EF4-FFF2-40B4-BE49-F238E27FC236}">
                <a16:creationId xmlns:a16="http://schemas.microsoft.com/office/drawing/2014/main" id="{784BEE32-190C-43D9-9861-B57E23E8FE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9179" y="788397"/>
            <a:ext cx="9831327" cy="6067918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09456B-539B-4BAE-BE00-5DF6687E3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7" y="73152"/>
            <a:ext cx="10972800" cy="1143000"/>
          </a:xfrm>
        </p:spPr>
        <p:txBody>
          <a:bodyPr/>
          <a:lstStyle/>
          <a:p>
            <a:r>
              <a:rPr lang="en-GB" dirty="0" err="1">
                <a:solidFill>
                  <a:srgbClr val="FF0000"/>
                </a:solidFill>
              </a:rPr>
              <a:t>Jengu</a:t>
            </a:r>
            <a:r>
              <a:rPr lang="en-GB" dirty="0">
                <a:solidFill>
                  <a:srgbClr val="FF0000"/>
                </a:solidFill>
              </a:rPr>
              <a:t> sizes</a:t>
            </a:r>
          </a:p>
        </p:txBody>
      </p:sp>
      <p:pic>
        <p:nvPicPr>
          <p:cNvPr id="7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301C142-F077-4C76-A010-5FC4E8D8A3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636" y="5357235"/>
            <a:ext cx="5634317" cy="130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229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9456B-539B-4BAE-BE00-5DF6687E3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7" y="73152"/>
            <a:ext cx="10972800" cy="1143000"/>
          </a:xfrm>
        </p:spPr>
        <p:txBody>
          <a:bodyPr/>
          <a:lstStyle/>
          <a:p>
            <a:r>
              <a:rPr lang="en-GB" dirty="0" err="1">
                <a:solidFill>
                  <a:srgbClr val="FF0000"/>
                </a:solidFill>
              </a:rPr>
              <a:t>Jengu</a:t>
            </a:r>
            <a:r>
              <a:rPr lang="en-GB" dirty="0">
                <a:solidFill>
                  <a:srgbClr val="FF0000"/>
                </a:solidFill>
              </a:rPr>
              <a:t> supply options</a:t>
            </a: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B9914129-D162-4FBC-9CF2-5F199BF2A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24" y="2126379"/>
            <a:ext cx="5781239" cy="4333439"/>
          </a:xfrm>
          <a:prstGeom prst="rect">
            <a:avLst/>
          </a:prstGeom>
        </p:spPr>
      </p:pic>
      <p:pic>
        <p:nvPicPr>
          <p:cNvPr id="8" name="Picture 8" descr="A picture containing floor, indoor, chair, furniture&#10;&#10;Description automatically generated">
            <a:extLst>
              <a:ext uri="{FF2B5EF4-FFF2-40B4-BE49-F238E27FC236}">
                <a16:creationId xmlns:a16="http://schemas.microsoft.com/office/drawing/2014/main" id="{9A8620F3-B6C1-4B71-8A63-49C353201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8753" y="2121079"/>
            <a:ext cx="5776258" cy="4339058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2BAB942-4A4F-442C-A4D9-30A9E82A42F1}"/>
              </a:ext>
            </a:extLst>
          </p:cNvPr>
          <p:cNvSpPr txBox="1">
            <a:spLocks/>
          </p:cNvSpPr>
          <p:nvPr/>
        </p:nvSpPr>
        <p:spPr>
          <a:xfrm>
            <a:off x="795352" y="1518982"/>
            <a:ext cx="4576497" cy="5645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342900" marR="0" lvl="0" indent="-342900" algn="l" defTabSz="914400" rtl="0" fontAlgn="auto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F1829"/>
              </a:buClr>
              <a:buSzPct val="100000"/>
              <a:buFont typeface="Arial" pitchFamily="34"/>
              <a:buChar char="&gt;"/>
              <a:tabLst/>
              <a:defRPr lang="en-US" sz="32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Geneva"/>
                <a:cs typeface="Arial"/>
              </a:defRPr>
            </a:lvl1pPr>
            <a:lvl2pPr marL="742950" marR="0" lvl="1" indent="-285750" algn="l" defTabSz="914400" rtl="0" fontAlgn="auto" hangingPunc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–"/>
              <a:tabLst/>
              <a:defRPr lang="en-US" sz="2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2pPr>
            <a:lvl3pPr marL="1143000" marR="0" lvl="2" indent="-228600" algn="l" defTabSz="914400" rtl="0" fontAlgn="auto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00000"/>
              <a:buChar char="•"/>
              <a:tabLst/>
              <a:defRPr lang="en-US" sz="2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3pPr>
            <a:lvl4pPr marL="1600200" marR="0" lvl="3" indent="-228600" algn="l" defTabSz="914400" rtl="0" fontAlgn="auto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–"/>
              <a:tabLst/>
              <a:defRPr lang="en-US" sz="20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4pPr>
            <a:lvl5pPr marL="2057400" marR="0" lvl="4" indent="-228600" algn="l" defTabSz="914400" rtl="0" fontAlgn="auto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ct val="100000"/>
              <a:buChar char="»"/>
              <a:tabLst/>
              <a:defRPr lang="en-US" sz="20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Bef>
                <a:spcPts val="600"/>
              </a:spcBef>
              <a:buNone/>
            </a:pPr>
            <a:r>
              <a:rPr lang="en-GB" sz="2800" dirty="0">
                <a:latin typeface="Calibri"/>
              </a:rPr>
              <a:t>Option 1 – fully assembled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5622F84-40E5-4376-8EB7-657C3374BA94}"/>
              </a:ext>
            </a:extLst>
          </p:cNvPr>
          <p:cNvSpPr txBox="1">
            <a:spLocks/>
          </p:cNvSpPr>
          <p:nvPr/>
        </p:nvSpPr>
        <p:spPr>
          <a:xfrm>
            <a:off x="6941155" y="1518982"/>
            <a:ext cx="4576497" cy="5645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342900" marR="0" lvl="0" indent="-342900" algn="l" defTabSz="914400" rtl="0" fontAlgn="auto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F1829"/>
              </a:buClr>
              <a:buSzPct val="100000"/>
              <a:buFont typeface="Arial" pitchFamily="34"/>
              <a:buChar char="&gt;"/>
              <a:tabLst/>
              <a:defRPr lang="en-US" sz="32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Geneva"/>
                <a:cs typeface="Arial"/>
              </a:defRPr>
            </a:lvl1pPr>
            <a:lvl2pPr marL="742950" marR="0" lvl="1" indent="-285750" algn="l" defTabSz="914400" rtl="0" fontAlgn="auto" hangingPunc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–"/>
              <a:tabLst/>
              <a:defRPr lang="en-US" sz="2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2pPr>
            <a:lvl3pPr marL="1143000" marR="0" lvl="2" indent="-228600" algn="l" defTabSz="914400" rtl="0" fontAlgn="auto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00000"/>
              <a:buChar char="•"/>
              <a:tabLst/>
              <a:defRPr lang="en-US" sz="2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3pPr>
            <a:lvl4pPr marL="1600200" marR="0" lvl="3" indent="-228600" algn="l" defTabSz="914400" rtl="0" fontAlgn="auto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–"/>
              <a:tabLst/>
              <a:defRPr lang="en-US" sz="20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4pPr>
            <a:lvl5pPr marL="2057400" marR="0" lvl="4" indent="-228600" algn="l" defTabSz="914400" rtl="0" fontAlgn="auto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ct val="100000"/>
              <a:buChar char="»"/>
              <a:tabLst/>
              <a:defRPr lang="en-US" sz="20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Bef>
                <a:spcPts val="600"/>
              </a:spcBef>
              <a:buNone/>
            </a:pPr>
            <a:r>
              <a:rPr lang="en-GB" sz="2800" dirty="0">
                <a:latin typeface="Calibri"/>
              </a:rPr>
              <a:t>Option 2 – assembled at site</a:t>
            </a:r>
          </a:p>
        </p:txBody>
      </p:sp>
    </p:spTree>
    <p:extLst>
      <p:ext uri="{BB962C8B-B14F-4D97-AF65-F5344CB8AC3E}">
        <p14:creationId xmlns:p14="http://schemas.microsoft.com/office/powerpoint/2010/main" val="18417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4DA37-BF54-49BB-9748-B5D51AD92A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" y="0"/>
            <a:ext cx="10972800" cy="717056"/>
          </a:xfrm>
        </p:spPr>
        <p:txBody>
          <a:bodyPr/>
          <a:lstStyle/>
          <a:p>
            <a:pPr lvl="0"/>
            <a:r>
              <a:rPr lang="en-GB" dirty="0">
                <a:solidFill>
                  <a:srgbClr val="FF0000"/>
                </a:solidFill>
              </a:rPr>
              <a:t>Video on how to assemble and use Jengu</a:t>
            </a:r>
            <a:endParaRPr lang="en-GB" dirty="0"/>
          </a:p>
        </p:txBody>
      </p:sp>
      <p:pic>
        <p:nvPicPr>
          <p:cNvPr id="4" name="Online Media 3" title="Jengu Assembly Instructions">
            <a:hlinkClick r:id="" action="ppaction://media"/>
            <a:extLst>
              <a:ext uri="{FF2B5EF4-FFF2-40B4-BE49-F238E27FC236}">
                <a16:creationId xmlns:a16="http://schemas.microsoft.com/office/drawing/2014/main" id="{1E94DBD7-CCCE-42B7-93FD-9832AC687F6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89334" y="790457"/>
            <a:ext cx="10520737" cy="592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7E580-0014-4F25-A746-96A7107A9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Assembly and O&amp;M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9D5FF-466B-41BC-83C9-51C6C99F2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3" y="1176866"/>
            <a:ext cx="10972800" cy="4334743"/>
          </a:xfrm>
        </p:spPr>
        <p:txBody>
          <a:bodyPr/>
          <a:lstStyle/>
          <a:p>
            <a:pPr marL="0" lv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en-GB" sz="1800" dirty="0">
                <a:latin typeface="Calibri"/>
              </a:rPr>
              <a:t>PDF </a:t>
            </a:r>
            <a:r>
              <a:rPr lang="en-GB" sz="1800" dirty="0" err="1">
                <a:latin typeface="Calibri"/>
              </a:rPr>
              <a:t>Jengu</a:t>
            </a:r>
            <a:r>
              <a:rPr lang="en-GB" sz="1800" dirty="0">
                <a:latin typeface="Calibri"/>
              </a:rPr>
              <a:t> Assembly Guide which can be printed available, also with some guidance on where to site the unit.</a:t>
            </a:r>
          </a:p>
          <a:p>
            <a:r>
              <a:rPr lang="en-GB" sz="1800" dirty="0">
                <a:latin typeface="Calibri"/>
              </a:rPr>
              <a:t>Also attached is a one-page </a:t>
            </a:r>
            <a:r>
              <a:rPr lang="en-GB" sz="1800" b="1" dirty="0">
                <a:latin typeface="Calibri"/>
              </a:rPr>
              <a:t>Operations and Maintenance (O&amp;M)</a:t>
            </a:r>
            <a:r>
              <a:rPr lang="en-GB" sz="1800" dirty="0">
                <a:latin typeface="Calibri"/>
              </a:rPr>
              <a:t> guide. </a:t>
            </a:r>
            <a:endParaRPr lang="en-GB" sz="1800" dirty="0">
              <a:latin typeface="Calibri" panose="020F0502020204030204" pitchFamily="34" charset="0"/>
            </a:endParaRPr>
          </a:p>
          <a:p>
            <a:r>
              <a:rPr lang="en-GB" sz="1800" dirty="0">
                <a:latin typeface="Calibri"/>
              </a:rPr>
              <a:t>The </a:t>
            </a:r>
            <a:r>
              <a:rPr lang="en-GB" sz="1800" b="1" dirty="0">
                <a:latin typeface="Calibri"/>
              </a:rPr>
              <a:t>Assembly Video</a:t>
            </a:r>
            <a:r>
              <a:rPr lang="en-GB" sz="1800" dirty="0">
                <a:latin typeface="Calibri"/>
              </a:rPr>
              <a:t>, </a:t>
            </a:r>
            <a:r>
              <a:rPr lang="en-GB" sz="1800" b="1" dirty="0">
                <a:latin typeface="Calibri"/>
              </a:rPr>
              <a:t>Assembly PDF</a:t>
            </a:r>
            <a:r>
              <a:rPr lang="en-GB" sz="1800" dirty="0">
                <a:latin typeface="Calibri"/>
              </a:rPr>
              <a:t> and </a:t>
            </a:r>
            <a:r>
              <a:rPr lang="en-GB" sz="1800" b="1" dirty="0">
                <a:latin typeface="Calibri"/>
              </a:rPr>
              <a:t>O&amp;M Guide</a:t>
            </a:r>
            <a:r>
              <a:rPr lang="en-GB" sz="1800" dirty="0">
                <a:latin typeface="Calibri"/>
              </a:rPr>
              <a:t> are available online.  </a:t>
            </a:r>
            <a:endParaRPr lang="en-GB" sz="1800" dirty="0">
              <a:latin typeface="Calibri" panose="020F0502020204030204" pitchFamily="34" charset="0"/>
            </a:endParaRPr>
          </a:p>
          <a:p>
            <a:r>
              <a:rPr lang="en-GB" sz="1800" dirty="0">
                <a:latin typeface="Calibri"/>
              </a:rPr>
              <a:t>Please follow the links:</a:t>
            </a:r>
            <a:r>
              <a:rPr lang="en-GB" sz="1800" dirty="0">
                <a:latin typeface="Times New Roman"/>
              </a:rPr>
              <a:t> </a:t>
            </a:r>
            <a:r>
              <a:rPr lang="en-GB" sz="1800" u="sng" dirty="0">
                <a:solidFill>
                  <a:srgbClr val="000000"/>
                </a:solidFill>
                <a:effectLst/>
                <a:latin typeface="Calibri"/>
                <a:ea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https://jengu.org.uk/faq-resources/</a:t>
            </a:r>
            <a:endParaRPr lang="en-GB" sz="1800">
              <a:effectLst/>
              <a:latin typeface="Calibri"/>
              <a:ea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"/>
            </a:pPr>
            <a:endParaRPr lang="en-GB" sz="1800" dirty="0"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"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/>
            <a:endParaRPr lang="en-GB" dirty="0">
              <a:ea typeface="Times New Roman" panose="02020603050405020304" pitchFamily="18" charset="0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77219FA-1C40-4834-B16D-884F8F8416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941" y="4047366"/>
            <a:ext cx="3886200" cy="2169825"/>
          </a:xfrm>
          <a:prstGeom prst="rect">
            <a:avLst/>
          </a:prstGeom>
        </p:spPr>
      </p:pic>
      <p:pic>
        <p:nvPicPr>
          <p:cNvPr id="6" name="Picture 6" descr="Diagram&#10;&#10;Description automatically generated">
            <a:extLst>
              <a:ext uri="{FF2B5EF4-FFF2-40B4-BE49-F238E27FC236}">
                <a16:creationId xmlns:a16="http://schemas.microsoft.com/office/drawing/2014/main" id="{241A433E-DA42-4A37-8AEC-3B1EA43FFC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7682" y="3135692"/>
            <a:ext cx="2390473" cy="347709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7" name="Picture 7" descr="Diagram, schematic&#10;&#10;Description automatically generated">
            <a:extLst>
              <a:ext uri="{FF2B5EF4-FFF2-40B4-BE49-F238E27FC236}">
                <a16:creationId xmlns:a16="http://schemas.microsoft.com/office/drawing/2014/main" id="{60B88C9F-FE49-4831-BDFB-08274A37B3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7717" y="3133398"/>
            <a:ext cx="2459565" cy="34763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25701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3e5729-7bb1-4685-bd1f-c5e580a2ee33" xsi:nil="true"/>
    <Sharedwith xmlns="46dc02c4-f63d-4a25-b4ff-1f3bed395b53" xsi:nil="true"/>
    <Comments xmlns="46dc02c4-f63d-4a25-b4ff-1f3bed395b53" xsi:nil="true"/>
    <lcf76f155ced4ddcb4097134ff3c332f xmlns="46dc02c4-f63d-4a25-b4ff-1f3bed395b5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E34DC04CC79D449B9CFCD6D2061404" ma:contentTypeVersion="18" ma:contentTypeDescription="Crea un document nou" ma:contentTypeScope="" ma:versionID="10a239dc0efc500d145d73441b75c4a4">
  <xsd:schema xmlns:xsd="http://www.w3.org/2001/XMLSchema" xmlns:xs="http://www.w3.org/2001/XMLSchema" xmlns:p="http://schemas.microsoft.com/office/2006/metadata/properties" xmlns:ns2="46dc02c4-f63d-4a25-b4ff-1f3bed395b53" xmlns:ns3="133e5729-7bb1-4685-bd1f-c5e580a2ee33" targetNamespace="http://schemas.microsoft.com/office/2006/metadata/properties" ma:root="true" ma:fieldsID="a9fdba561975acb5a24fcae3eea8f202" ns2:_="" ns3:_="">
    <xsd:import namespace="46dc02c4-f63d-4a25-b4ff-1f3bed395b53"/>
    <xsd:import namespace="133e5729-7bb1-4685-bd1f-c5e580a2ee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Sharedwith" minOccurs="0"/>
                <xsd:element ref="ns2:Comme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dc02c4-f63d-4a25-b4ff-1f3bed395b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Sharedwith" ma:index="21" nillable="true" ma:displayName="Shared with" ma:format="Dropdown" ma:internalName="Sharedwith">
      <xsd:simpleType>
        <xsd:restriction base="dms:Text">
          <xsd:maxLength value="255"/>
        </xsd:restriction>
      </xsd:simpleType>
    </xsd:element>
    <xsd:element name="Comments" ma:index="22" nillable="true" ma:displayName="Comments" ma:format="Dropdown" ma:internalName="Comments">
      <xsd:simpleType>
        <xsd:restriction base="dms:Text">
          <xsd:maxLength value="255"/>
        </xsd:restriction>
      </xsd:simpleType>
    </xsd:element>
    <xsd:element name="lcf76f155ced4ddcb4097134ff3c332f" ma:index="24" nillable="true" ma:taxonomy="true" ma:internalName="lcf76f155ced4ddcb4097134ff3c332f" ma:taxonomyFieldName="MediaServiceImageTags" ma:displayName="Etiquetes de la imatge" ma:readOnly="false" ma:fieldId="{5cf76f15-5ced-4ddc-b409-7134ff3c332f}" ma:taxonomyMulti="true" ma:sspId="214f832c-f6f1-485d-8901-6765a4832c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3e5729-7bb1-4685-bd1f-c5e580a2ee3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5cc3d5bd-c7ff-448c-a8db-21860a682db1}" ma:internalName="TaxCatchAll" ma:showField="CatchAllData" ma:web="133e5729-7bb1-4685-bd1f-c5e580a2ee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F42BCE-8852-4CD3-96F0-31E97706685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483C1D0-F9C5-4C70-A085-D9FE55462E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5EBCB1-86BB-4367-84A9-6EEEAF65EAB5}"/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903</Words>
  <Application>Microsoft Office PowerPoint</Application>
  <PresentationFormat>Widescreen</PresentationFormat>
  <Paragraphs>95</Paragraphs>
  <Slides>14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Arial Rounded MT Bold</vt:lpstr>
      <vt:lpstr>Calibri</vt:lpstr>
      <vt:lpstr>Calibri Light</vt:lpstr>
      <vt:lpstr>Symbol</vt:lpstr>
      <vt:lpstr>Times New Roman</vt:lpstr>
      <vt:lpstr>Wingdings</vt:lpstr>
      <vt:lpstr>Office Theme</vt:lpstr>
      <vt:lpstr>Custom Design</vt:lpstr>
      <vt:lpstr>Jengu handwashing unit</vt:lpstr>
      <vt:lpstr>Introduction to Jengu</vt:lpstr>
      <vt:lpstr>Advantage on using Jengu handwashing</vt:lpstr>
      <vt:lpstr>         Jengu features</vt:lpstr>
      <vt:lpstr>         Jengu features</vt:lpstr>
      <vt:lpstr>Jengu sizes</vt:lpstr>
      <vt:lpstr>Jengu supply options</vt:lpstr>
      <vt:lpstr>Video on how to assemble and use Jengu</vt:lpstr>
      <vt:lpstr>Assembly and O&amp;M</vt:lpstr>
      <vt:lpstr>Assembly from flat pack</vt:lpstr>
      <vt:lpstr>Soap attachment and drainage</vt:lpstr>
      <vt:lpstr>Water supply, drainage and maintenance</vt:lpstr>
      <vt:lpstr>Practical use by the team</vt:lpstr>
      <vt:lpstr>Q&amp;A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MSR S200 community chlorine maker</dc:title>
  <dc:creator>Debora Bonucci</dc:creator>
  <cp:lastModifiedBy>Debora Bonucci</cp:lastModifiedBy>
  <cp:revision>559</cp:revision>
  <dcterms:created xsi:type="dcterms:W3CDTF">2022-02-28T09:31:27Z</dcterms:created>
  <dcterms:modified xsi:type="dcterms:W3CDTF">2022-03-04T16:12:27Z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0x01010069780728AC07E9469A514069FF7C4F17</vt:lpwstr>
  </property>
</Properties>
</file>