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 id="2147483663" r:id="rId5"/>
  </p:sldMasterIdLst>
  <p:notesMasterIdLst>
    <p:notesMasterId r:id="rId50"/>
  </p:notesMasterIdLst>
  <p:sldIdLst>
    <p:sldId id="516" r:id="rId6"/>
    <p:sldId id="595" r:id="rId7"/>
    <p:sldId id="519" r:id="rId8"/>
    <p:sldId id="512" r:id="rId9"/>
    <p:sldId id="513" r:id="rId10"/>
    <p:sldId id="454" r:id="rId11"/>
    <p:sldId id="578" r:id="rId12"/>
    <p:sldId id="489" r:id="rId13"/>
    <p:sldId id="448" r:id="rId14"/>
    <p:sldId id="498" r:id="rId15"/>
    <p:sldId id="499" r:id="rId16"/>
    <p:sldId id="518" r:id="rId17"/>
    <p:sldId id="581" r:id="rId18"/>
    <p:sldId id="501" r:id="rId19"/>
    <p:sldId id="580" r:id="rId20"/>
    <p:sldId id="520" r:id="rId21"/>
    <p:sldId id="502" r:id="rId22"/>
    <p:sldId id="488" r:id="rId23"/>
    <p:sldId id="582" r:id="rId24"/>
    <p:sldId id="586" r:id="rId25"/>
    <p:sldId id="491" r:id="rId26"/>
    <p:sldId id="587" r:id="rId27"/>
    <p:sldId id="589" r:id="rId28"/>
    <p:sldId id="592" r:id="rId29"/>
    <p:sldId id="505" r:id="rId30"/>
    <p:sldId id="493" r:id="rId31"/>
    <p:sldId id="593" r:id="rId32"/>
    <p:sldId id="594" r:id="rId33"/>
    <p:sldId id="506" r:id="rId34"/>
    <p:sldId id="494" r:id="rId35"/>
    <p:sldId id="590" r:id="rId36"/>
    <p:sldId id="591" r:id="rId37"/>
    <p:sldId id="523" r:id="rId38"/>
    <p:sldId id="497" r:id="rId39"/>
    <p:sldId id="588" r:id="rId40"/>
    <p:sldId id="503" r:id="rId41"/>
    <p:sldId id="509" r:id="rId42"/>
    <p:sldId id="584" r:id="rId43"/>
    <p:sldId id="585" r:id="rId44"/>
    <p:sldId id="583" r:id="rId45"/>
    <p:sldId id="504" r:id="rId46"/>
    <p:sldId id="579" r:id="rId47"/>
    <p:sldId id="515" r:id="rId48"/>
    <p:sldId id="524" r:id="rId49"/>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lexandra Machado" initials="AM" lastIdx="1" clrIdx="0">
    <p:extLst>
      <p:ext uri="{19B8F6BF-5375-455C-9EA6-DF929625EA0E}">
        <p15:presenceInfo xmlns:p15="http://schemas.microsoft.com/office/powerpoint/2012/main" userId="S::alexandra.machado@ifrc.org::6c8c191c-1e51-4f9b-ab67-1f5a73150364" providerId="AD"/>
      </p:ext>
    </p:extLst>
  </p:cmAuthor>
  <p:cmAuthor id="2" name="Heeger, Jan" initials="HJ" lastIdx="8" clrIdx="1">
    <p:extLst>
      <p:ext uri="{19B8F6BF-5375-455C-9EA6-DF929625EA0E}">
        <p15:presenceInfo xmlns:p15="http://schemas.microsoft.com/office/powerpoint/2012/main" userId="S::jheeger_redcross.nl#ext#@ifrcorg.onmicrosoft.com::9b994a44-9b66-4888-b81b-ba40e42c5daf" providerId="AD"/>
      </p:ext>
    </p:extLst>
  </p:cmAuthor>
  <p:cmAuthor id="3" name="Debora Bonucci" initials="DB" lastIdx="1" clrIdx="2">
    <p:extLst>
      <p:ext uri="{19B8F6BF-5375-455C-9EA6-DF929625EA0E}">
        <p15:presenceInfo xmlns:p15="http://schemas.microsoft.com/office/powerpoint/2012/main" userId="S::DBonucci@redcross.org.uk::bbf508d6-ef09-48f9-bf8a-7e290c405925" providerId="AD"/>
      </p:ext>
    </p:extLst>
  </p:cmAuthor>
  <p:cmAuthor id="4" name="Rupert Gill" initials="RG" lastIdx="2" clrIdx="3">
    <p:extLst>
      <p:ext uri="{19B8F6BF-5375-455C-9EA6-DF929625EA0E}">
        <p15:presenceInfo xmlns:p15="http://schemas.microsoft.com/office/powerpoint/2012/main" userId="Rupert Gill"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485E0CB-AF25-4315-97D3-A4B2C5A5538B}" v="65" dt="2022-03-04T11:27:40.616"/>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85BE263C-DBD7-4A20-BB59-AAB30ACAA65A}" styleName="Medium Style 3 - Accent 2">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2"/>
          </a:solidFill>
        </a:fill>
      </a:tcStyle>
    </a:lastCol>
    <a:firstCol>
      <a:tcTxStyle b="on">
        <a:fontRef idx="minor">
          <a:scrgbClr r="0" g="0" b="0"/>
        </a:fontRef>
        <a:schemeClr val="lt1"/>
      </a:tcTxStyle>
      <a:tcStyle>
        <a:tcBdr/>
        <a:fill>
          <a:solidFill>
            <a:schemeClr val="accent2"/>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2"/>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204"/>
    <p:restoredTop sz="67329" autoAdjust="0"/>
  </p:normalViewPr>
  <p:slideViewPr>
    <p:cSldViewPr snapToGrid="0">
      <p:cViewPr varScale="1">
        <p:scale>
          <a:sx n="70" d="100"/>
          <a:sy n="70" d="100"/>
        </p:scale>
        <p:origin x="2304" y="192"/>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slide" Target="slides/slide42.xml"/><Relationship Id="rId50" Type="http://schemas.openxmlformats.org/officeDocument/2006/relationships/notesMaster" Target="notesMasters/notesMaster1.xml"/><Relationship Id="rId55" Type="http://schemas.openxmlformats.org/officeDocument/2006/relationships/tableStyles" Target="tableStyles.xml"/><Relationship Id="rId7" Type="http://schemas.openxmlformats.org/officeDocument/2006/relationships/slide" Target="slides/slide2.xml"/><Relationship Id="rId2" Type="http://schemas.openxmlformats.org/officeDocument/2006/relationships/customXml" Target="../customXml/item2.xml"/><Relationship Id="rId16" Type="http://schemas.openxmlformats.org/officeDocument/2006/relationships/slide" Target="slides/slide11.xml"/><Relationship Id="rId29" Type="http://schemas.openxmlformats.org/officeDocument/2006/relationships/slide" Target="slides/slide24.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openxmlformats.org/officeDocument/2006/relationships/viewProps" Target="viewProps.xml"/><Relationship Id="rId5" Type="http://schemas.openxmlformats.org/officeDocument/2006/relationships/slideMaster" Target="slideMasters/slideMaster2.xml"/><Relationship Id="rId19" Type="http://schemas.openxmlformats.org/officeDocument/2006/relationships/slide" Target="slides/slide14.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56" Type="http://schemas.microsoft.com/office/2016/11/relationships/changesInfo" Target="changesInfos/changesInfo1.xml"/><Relationship Id="rId8" Type="http://schemas.openxmlformats.org/officeDocument/2006/relationships/slide" Target="slides/slide3.xml"/><Relationship Id="rId51" Type="http://schemas.openxmlformats.org/officeDocument/2006/relationships/commentAuthors" Target="commentAuthors.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microsoft.com/office/2015/10/relationships/revisionInfo" Target="revisionInfo.xml"/><Relationship Id="rId10" Type="http://schemas.openxmlformats.org/officeDocument/2006/relationships/slide" Target="slides/slide5.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Debora Bonucci" userId="bbf508d6-ef09-48f9-bf8a-7e290c405925" providerId="ADAL" clId="{A485E0CB-AF25-4315-97D3-A4B2C5A5538B}"/>
    <pc:docChg chg="undo custSel addSld modSld">
      <pc:chgData name="Debora Bonucci" userId="bbf508d6-ef09-48f9-bf8a-7e290c405925" providerId="ADAL" clId="{A485E0CB-AF25-4315-97D3-A4B2C5A5538B}" dt="2022-03-04T11:27:40.616" v="1035" actId="113"/>
      <pc:docMkLst>
        <pc:docMk/>
      </pc:docMkLst>
      <pc:sldChg chg="modSp mod">
        <pc:chgData name="Debora Bonucci" userId="bbf508d6-ef09-48f9-bf8a-7e290c405925" providerId="ADAL" clId="{A485E0CB-AF25-4315-97D3-A4B2C5A5538B}" dt="2022-03-03T19:55:03.357" v="43" actId="113"/>
        <pc:sldMkLst>
          <pc:docMk/>
          <pc:sldMk cId="3693403263" sldId="488"/>
        </pc:sldMkLst>
        <pc:spChg chg="mod">
          <ac:chgData name="Debora Bonucci" userId="bbf508d6-ef09-48f9-bf8a-7e290c405925" providerId="ADAL" clId="{A485E0CB-AF25-4315-97D3-A4B2C5A5538B}" dt="2022-03-03T19:55:03.357" v="43" actId="113"/>
          <ac:spMkLst>
            <pc:docMk/>
            <pc:sldMk cId="3693403263" sldId="488"/>
            <ac:spMk id="3" creationId="{832C3CBA-184B-4FF4-97BB-006176A658FD}"/>
          </ac:spMkLst>
        </pc:spChg>
      </pc:sldChg>
      <pc:sldChg chg="modNotesTx">
        <pc:chgData name="Debora Bonucci" userId="bbf508d6-ef09-48f9-bf8a-7e290c405925" providerId="ADAL" clId="{A485E0CB-AF25-4315-97D3-A4B2C5A5538B}" dt="2022-03-03T19:48:44.156" v="30" actId="313"/>
        <pc:sldMkLst>
          <pc:docMk/>
          <pc:sldMk cId="2242580561" sldId="489"/>
        </pc:sldMkLst>
      </pc:sldChg>
      <pc:sldChg chg="modSp add mod modNotesTx">
        <pc:chgData name="Debora Bonucci" userId="bbf508d6-ef09-48f9-bf8a-7e290c405925" providerId="ADAL" clId="{A485E0CB-AF25-4315-97D3-A4B2C5A5538B}" dt="2022-03-04T10:19:49.898" v="198" actId="113"/>
        <pc:sldMkLst>
          <pc:docMk/>
          <pc:sldMk cId="3927950594" sldId="491"/>
        </pc:sldMkLst>
        <pc:spChg chg="mod">
          <ac:chgData name="Debora Bonucci" userId="bbf508d6-ef09-48f9-bf8a-7e290c405925" providerId="ADAL" clId="{A485E0CB-AF25-4315-97D3-A4B2C5A5538B}" dt="2022-03-04T10:19:49.898" v="198" actId="113"/>
          <ac:spMkLst>
            <pc:docMk/>
            <pc:sldMk cId="3927950594" sldId="491"/>
            <ac:spMk id="3" creationId="{832C3CBA-184B-4FF4-97BB-006176A658FD}"/>
          </ac:spMkLst>
        </pc:spChg>
      </pc:sldChg>
      <pc:sldChg chg="modSp mod">
        <pc:chgData name="Debora Bonucci" userId="bbf508d6-ef09-48f9-bf8a-7e290c405925" providerId="ADAL" clId="{A485E0CB-AF25-4315-97D3-A4B2C5A5538B}" dt="2022-03-04T10:25:10.601" v="475" actId="20577"/>
        <pc:sldMkLst>
          <pc:docMk/>
          <pc:sldMk cId="378849503" sldId="493"/>
        </pc:sldMkLst>
        <pc:spChg chg="mod">
          <ac:chgData name="Debora Bonucci" userId="bbf508d6-ef09-48f9-bf8a-7e290c405925" providerId="ADAL" clId="{A485E0CB-AF25-4315-97D3-A4B2C5A5538B}" dt="2022-03-04T10:25:10.601" v="475" actId="20577"/>
          <ac:spMkLst>
            <pc:docMk/>
            <pc:sldMk cId="378849503" sldId="493"/>
            <ac:spMk id="6" creationId="{9BDF7B04-D430-44C9-A5F7-FEAC01EE3EE3}"/>
          </ac:spMkLst>
        </pc:spChg>
      </pc:sldChg>
      <pc:sldChg chg="modSp mod">
        <pc:chgData name="Debora Bonucci" userId="bbf508d6-ef09-48f9-bf8a-7e290c405925" providerId="ADAL" clId="{A485E0CB-AF25-4315-97D3-A4B2C5A5538B}" dt="2022-03-03T20:10:56.013" v="66" actId="113"/>
        <pc:sldMkLst>
          <pc:docMk/>
          <pc:sldMk cId="1795133731" sldId="494"/>
        </pc:sldMkLst>
        <pc:spChg chg="mod">
          <ac:chgData name="Debora Bonucci" userId="bbf508d6-ef09-48f9-bf8a-7e290c405925" providerId="ADAL" clId="{A485E0CB-AF25-4315-97D3-A4B2C5A5538B}" dt="2022-03-03T20:10:56.013" v="66" actId="113"/>
          <ac:spMkLst>
            <pc:docMk/>
            <pc:sldMk cId="1795133731" sldId="494"/>
            <ac:spMk id="3" creationId="{832C3CBA-184B-4FF4-97BB-006176A658FD}"/>
          </ac:spMkLst>
        </pc:spChg>
      </pc:sldChg>
      <pc:sldChg chg="modSp mod">
        <pc:chgData name="Debora Bonucci" userId="bbf508d6-ef09-48f9-bf8a-7e290c405925" providerId="ADAL" clId="{A485E0CB-AF25-4315-97D3-A4B2C5A5538B}" dt="2022-03-03T20:10:44.478" v="65" actId="113"/>
        <pc:sldMkLst>
          <pc:docMk/>
          <pc:sldMk cId="1439684800" sldId="497"/>
        </pc:sldMkLst>
        <pc:spChg chg="mod">
          <ac:chgData name="Debora Bonucci" userId="bbf508d6-ef09-48f9-bf8a-7e290c405925" providerId="ADAL" clId="{A485E0CB-AF25-4315-97D3-A4B2C5A5538B}" dt="2022-03-03T20:10:44.478" v="65" actId="113"/>
          <ac:spMkLst>
            <pc:docMk/>
            <pc:sldMk cId="1439684800" sldId="497"/>
            <ac:spMk id="3" creationId="{832C3CBA-184B-4FF4-97BB-006176A658FD}"/>
          </ac:spMkLst>
        </pc:spChg>
      </pc:sldChg>
      <pc:sldChg chg="modSp mod">
        <pc:chgData name="Debora Bonucci" userId="bbf508d6-ef09-48f9-bf8a-7e290c405925" providerId="ADAL" clId="{A485E0CB-AF25-4315-97D3-A4B2C5A5538B}" dt="2022-03-04T09:56:10.269" v="174" actId="1076"/>
        <pc:sldMkLst>
          <pc:docMk/>
          <pc:sldMk cId="2394141692" sldId="501"/>
        </pc:sldMkLst>
        <pc:spChg chg="mod">
          <ac:chgData name="Debora Bonucci" userId="bbf508d6-ef09-48f9-bf8a-7e290c405925" providerId="ADAL" clId="{A485E0CB-AF25-4315-97D3-A4B2C5A5538B}" dt="2022-03-04T09:56:10.269" v="174" actId="1076"/>
          <ac:spMkLst>
            <pc:docMk/>
            <pc:sldMk cId="2394141692" sldId="501"/>
            <ac:spMk id="24" creationId="{00000000-0000-0000-0000-000000000000}"/>
          </ac:spMkLst>
        </pc:spChg>
      </pc:sldChg>
      <pc:sldChg chg="modSp mod modNotesTx">
        <pc:chgData name="Debora Bonucci" userId="bbf508d6-ef09-48f9-bf8a-7e290c405925" providerId="ADAL" clId="{A485E0CB-AF25-4315-97D3-A4B2C5A5538B}" dt="2022-03-03T19:54:15.267" v="38" actId="20577"/>
        <pc:sldMkLst>
          <pc:docMk/>
          <pc:sldMk cId="888238358" sldId="502"/>
        </pc:sldMkLst>
        <pc:spChg chg="mod">
          <ac:chgData name="Debora Bonucci" userId="bbf508d6-ef09-48f9-bf8a-7e290c405925" providerId="ADAL" clId="{A485E0CB-AF25-4315-97D3-A4B2C5A5538B}" dt="2022-03-03T19:52:46.309" v="34" actId="113"/>
          <ac:spMkLst>
            <pc:docMk/>
            <pc:sldMk cId="888238358" sldId="502"/>
            <ac:spMk id="6" creationId="{261B4BB8-E8CF-4C97-AC46-F656BBECC3BA}"/>
          </ac:spMkLst>
        </pc:spChg>
      </pc:sldChg>
      <pc:sldChg chg="modSp mod modNotesTx">
        <pc:chgData name="Debora Bonucci" userId="bbf508d6-ef09-48f9-bf8a-7e290c405925" providerId="ADAL" clId="{A485E0CB-AF25-4315-97D3-A4B2C5A5538B}" dt="2022-03-04T10:30:39.081" v="556" actId="20577"/>
        <pc:sldMkLst>
          <pc:docMk/>
          <pc:sldMk cId="2187043332" sldId="503"/>
        </pc:sldMkLst>
        <pc:spChg chg="mod">
          <ac:chgData name="Debora Bonucci" userId="bbf508d6-ef09-48f9-bf8a-7e290c405925" providerId="ADAL" clId="{A485E0CB-AF25-4315-97D3-A4B2C5A5538B}" dt="2022-03-04T10:30:16.651" v="555" actId="113"/>
          <ac:spMkLst>
            <pc:docMk/>
            <pc:sldMk cId="2187043332" sldId="503"/>
            <ac:spMk id="5" creationId="{A6FE05A3-D4C5-4111-B3AC-CF15F36274D2}"/>
          </ac:spMkLst>
        </pc:spChg>
      </pc:sldChg>
      <pc:sldChg chg="modSp mod">
        <pc:chgData name="Debora Bonucci" userId="bbf508d6-ef09-48f9-bf8a-7e290c405925" providerId="ADAL" clId="{A485E0CB-AF25-4315-97D3-A4B2C5A5538B}" dt="2022-03-03T20:08:54.905" v="64" actId="20577"/>
        <pc:sldMkLst>
          <pc:docMk/>
          <pc:sldMk cId="3221340759" sldId="505"/>
        </pc:sldMkLst>
        <pc:spChg chg="mod">
          <ac:chgData name="Debora Bonucci" userId="bbf508d6-ef09-48f9-bf8a-7e290c405925" providerId="ADAL" clId="{A485E0CB-AF25-4315-97D3-A4B2C5A5538B}" dt="2022-03-03T20:08:54.905" v="64" actId="20577"/>
          <ac:spMkLst>
            <pc:docMk/>
            <pc:sldMk cId="3221340759" sldId="505"/>
            <ac:spMk id="3" creationId="{832C3CBA-184B-4FF4-97BB-006176A658FD}"/>
          </ac:spMkLst>
        </pc:spChg>
      </pc:sldChg>
      <pc:sldChg chg="modSp mod modNotesTx">
        <pc:chgData name="Debora Bonucci" userId="bbf508d6-ef09-48f9-bf8a-7e290c405925" providerId="ADAL" clId="{A485E0CB-AF25-4315-97D3-A4B2C5A5538B}" dt="2022-03-04T10:34:17.731" v="568" actId="313"/>
        <pc:sldMkLst>
          <pc:docMk/>
          <pc:sldMk cId="333644021" sldId="509"/>
        </pc:sldMkLst>
        <pc:spChg chg="mod">
          <ac:chgData name="Debora Bonucci" userId="bbf508d6-ef09-48f9-bf8a-7e290c405925" providerId="ADAL" clId="{A485E0CB-AF25-4315-97D3-A4B2C5A5538B}" dt="2022-03-04T10:34:17.731" v="568" actId="313"/>
          <ac:spMkLst>
            <pc:docMk/>
            <pc:sldMk cId="333644021" sldId="509"/>
            <ac:spMk id="6" creationId="{3A758D95-90FB-4D57-A2B8-88AB22D63D73}"/>
          </ac:spMkLst>
        </pc:spChg>
      </pc:sldChg>
      <pc:sldChg chg="modSp">
        <pc:chgData name="Debora Bonucci" userId="bbf508d6-ef09-48f9-bf8a-7e290c405925" providerId="ADAL" clId="{A485E0CB-AF25-4315-97D3-A4B2C5A5538B}" dt="2022-03-03T19:45:28.414" v="2" actId="113"/>
        <pc:sldMkLst>
          <pc:docMk/>
          <pc:sldMk cId="1394792825" sldId="512"/>
        </pc:sldMkLst>
        <pc:spChg chg="mod">
          <ac:chgData name="Debora Bonucci" userId="bbf508d6-ef09-48f9-bf8a-7e290c405925" providerId="ADAL" clId="{A485E0CB-AF25-4315-97D3-A4B2C5A5538B}" dt="2022-03-03T19:45:28.414" v="2" actId="113"/>
          <ac:spMkLst>
            <pc:docMk/>
            <pc:sldMk cId="1394792825" sldId="512"/>
            <ac:spMk id="3" creationId="{C4AF94C7-7591-4615-9528-D7EA18641DAB}"/>
          </ac:spMkLst>
        </pc:spChg>
      </pc:sldChg>
      <pc:sldChg chg="addSp delSp modSp mod modAnim">
        <pc:chgData name="Debora Bonucci" userId="bbf508d6-ef09-48f9-bf8a-7e290c405925" providerId="ADAL" clId="{A485E0CB-AF25-4315-97D3-A4B2C5A5538B}" dt="2022-03-03T19:48:11.734" v="29" actId="113"/>
        <pc:sldMkLst>
          <pc:docMk/>
          <pc:sldMk cId="3780756581" sldId="513"/>
        </pc:sldMkLst>
        <pc:spChg chg="mod">
          <ac:chgData name="Debora Bonucci" userId="bbf508d6-ef09-48f9-bf8a-7e290c405925" providerId="ADAL" clId="{A485E0CB-AF25-4315-97D3-A4B2C5A5538B}" dt="2022-03-03T19:48:11.734" v="29" actId="113"/>
          <ac:spMkLst>
            <pc:docMk/>
            <pc:sldMk cId="3780756581" sldId="513"/>
            <ac:spMk id="3" creationId="{C4AF94C7-7591-4615-9528-D7EA18641DAB}"/>
          </ac:spMkLst>
        </pc:spChg>
        <pc:picChg chg="del mod">
          <ac:chgData name="Debora Bonucci" userId="bbf508d6-ef09-48f9-bf8a-7e290c405925" providerId="ADAL" clId="{A485E0CB-AF25-4315-97D3-A4B2C5A5538B}" dt="2022-03-03T19:47:25.657" v="23" actId="478"/>
          <ac:picMkLst>
            <pc:docMk/>
            <pc:sldMk cId="3780756581" sldId="513"/>
            <ac:picMk id="6" creationId="{FE0DE1AA-5251-4905-9493-96539A04DC37}"/>
          </ac:picMkLst>
        </pc:picChg>
        <pc:picChg chg="add mod">
          <ac:chgData name="Debora Bonucci" userId="bbf508d6-ef09-48f9-bf8a-7e290c405925" providerId="ADAL" clId="{A485E0CB-AF25-4315-97D3-A4B2C5A5538B}" dt="2022-03-03T19:47:24.726" v="22" actId="1076"/>
          <ac:picMkLst>
            <pc:docMk/>
            <pc:sldMk cId="3780756581" sldId="513"/>
            <ac:picMk id="8" creationId="{D4E6CD32-2A78-40AF-9F6B-EB55F0BAC82B}"/>
          </ac:picMkLst>
        </pc:picChg>
        <pc:picChg chg="add mod">
          <ac:chgData name="Debora Bonucci" userId="bbf508d6-ef09-48f9-bf8a-7e290c405925" providerId="ADAL" clId="{A485E0CB-AF25-4315-97D3-A4B2C5A5538B}" dt="2022-03-03T19:47:48.514" v="27" actId="1076"/>
          <ac:picMkLst>
            <pc:docMk/>
            <pc:sldMk cId="3780756581" sldId="513"/>
            <ac:picMk id="9" creationId="{4D2D750C-A2E9-4269-9FC7-711F38E89E0F}"/>
          </ac:picMkLst>
        </pc:picChg>
        <pc:picChg chg="mod">
          <ac:chgData name="Debora Bonucci" userId="bbf508d6-ef09-48f9-bf8a-7e290c405925" providerId="ADAL" clId="{A485E0CB-AF25-4315-97D3-A4B2C5A5538B}" dt="2022-03-03T19:47:23.333" v="21" actId="1076"/>
          <ac:picMkLst>
            <pc:docMk/>
            <pc:sldMk cId="3780756581" sldId="513"/>
            <ac:picMk id="10" creationId="{7EA99B83-953D-4D58-89DD-F2422C60B827}"/>
          </ac:picMkLst>
        </pc:picChg>
        <pc:picChg chg="del mod">
          <ac:chgData name="Debora Bonucci" userId="bbf508d6-ef09-48f9-bf8a-7e290c405925" providerId="ADAL" clId="{A485E0CB-AF25-4315-97D3-A4B2C5A5538B}" dt="2022-03-03T19:47:21.158" v="20" actId="478"/>
          <ac:picMkLst>
            <pc:docMk/>
            <pc:sldMk cId="3780756581" sldId="513"/>
            <ac:picMk id="15" creationId="{2635008B-60AF-4B45-819B-5515B7131607}"/>
          </ac:picMkLst>
        </pc:picChg>
      </pc:sldChg>
      <pc:sldChg chg="modNotesTx">
        <pc:chgData name="Debora Bonucci" userId="bbf508d6-ef09-48f9-bf8a-7e290c405925" providerId="ADAL" clId="{A485E0CB-AF25-4315-97D3-A4B2C5A5538B}" dt="2022-03-04T09:51:28.676" v="82" actId="20577"/>
        <pc:sldMkLst>
          <pc:docMk/>
          <pc:sldMk cId="2939078964" sldId="519"/>
        </pc:sldMkLst>
      </pc:sldChg>
      <pc:sldChg chg="mod modShow">
        <pc:chgData name="Debora Bonucci" userId="bbf508d6-ef09-48f9-bf8a-7e290c405925" providerId="ADAL" clId="{A485E0CB-AF25-4315-97D3-A4B2C5A5538B}" dt="2022-03-04T10:44:16.044" v="972" actId="729"/>
        <pc:sldMkLst>
          <pc:docMk/>
          <pc:sldMk cId="2313302451" sldId="524"/>
        </pc:sldMkLst>
      </pc:sldChg>
      <pc:sldChg chg="modSp mod modNotesTx">
        <pc:chgData name="Debora Bonucci" userId="bbf508d6-ef09-48f9-bf8a-7e290c405925" providerId="ADAL" clId="{A485E0CB-AF25-4315-97D3-A4B2C5A5538B}" dt="2022-03-04T09:56:51.827" v="178" actId="33524"/>
        <pc:sldMkLst>
          <pc:docMk/>
          <pc:sldMk cId="529278805" sldId="580"/>
        </pc:sldMkLst>
        <pc:spChg chg="mod">
          <ac:chgData name="Debora Bonucci" userId="bbf508d6-ef09-48f9-bf8a-7e290c405925" providerId="ADAL" clId="{A485E0CB-AF25-4315-97D3-A4B2C5A5538B}" dt="2022-03-04T09:56:45.054" v="177" actId="113"/>
          <ac:spMkLst>
            <pc:docMk/>
            <pc:sldMk cId="529278805" sldId="580"/>
            <ac:spMk id="3" creationId="{832C3CBA-184B-4FF4-97BB-006176A658FD}"/>
          </ac:spMkLst>
        </pc:spChg>
      </pc:sldChg>
      <pc:sldChg chg="modNotesTx">
        <pc:chgData name="Debora Bonucci" userId="bbf508d6-ef09-48f9-bf8a-7e290c405925" providerId="ADAL" clId="{A485E0CB-AF25-4315-97D3-A4B2C5A5538B}" dt="2022-03-04T09:55:50.938" v="166" actId="313"/>
        <pc:sldMkLst>
          <pc:docMk/>
          <pc:sldMk cId="1819315540" sldId="581"/>
        </pc:sldMkLst>
      </pc:sldChg>
      <pc:sldChg chg="modSp mod modNotesTx">
        <pc:chgData name="Debora Bonucci" userId="bbf508d6-ef09-48f9-bf8a-7e290c405925" providerId="ADAL" clId="{A485E0CB-AF25-4315-97D3-A4B2C5A5538B}" dt="2022-03-04T09:59:26.699" v="195" actId="113"/>
        <pc:sldMkLst>
          <pc:docMk/>
          <pc:sldMk cId="2270454710" sldId="582"/>
        </pc:sldMkLst>
        <pc:spChg chg="mod">
          <ac:chgData name="Debora Bonucci" userId="bbf508d6-ef09-48f9-bf8a-7e290c405925" providerId="ADAL" clId="{A485E0CB-AF25-4315-97D3-A4B2C5A5538B}" dt="2022-03-04T09:58:49.932" v="192" actId="113"/>
          <ac:spMkLst>
            <pc:docMk/>
            <pc:sldMk cId="2270454710" sldId="582"/>
            <ac:spMk id="2" creationId="{C95AFD63-65F5-4B2D-8799-4CA7F0A3A9B2}"/>
          </ac:spMkLst>
        </pc:spChg>
      </pc:sldChg>
      <pc:sldChg chg="modSp mod modShow modNotesTx">
        <pc:chgData name="Debora Bonucci" userId="bbf508d6-ef09-48f9-bf8a-7e290c405925" providerId="ADAL" clId="{A485E0CB-AF25-4315-97D3-A4B2C5A5538B}" dt="2022-03-04T10:43:17.238" v="971" actId="13926"/>
        <pc:sldMkLst>
          <pc:docMk/>
          <pc:sldMk cId="2078890671" sldId="583"/>
        </pc:sldMkLst>
        <pc:spChg chg="mod">
          <ac:chgData name="Debora Bonucci" userId="bbf508d6-ef09-48f9-bf8a-7e290c405925" providerId="ADAL" clId="{A485E0CB-AF25-4315-97D3-A4B2C5A5538B}" dt="2022-03-04T10:43:17.238" v="971" actId="13926"/>
          <ac:spMkLst>
            <pc:docMk/>
            <pc:sldMk cId="2078890671" sldId="583"/>
            <ac:spMk id="3" creationId="{9F624A3B-5180-4968-B231-031ED408CE81}"/>
          </ac:spMkLst>
        </pc:spChg>
      </pc:sldChg>
      <pc:sldChg chg="modSp mod">
        <pc:chgData name="Debora Bonucci" userId="bbf508d6-ef09-48f9-bf8a-7e290c405925" providerId="ADAL" clId="{A485E0CB-AF25-4315-97D3-A4B2C5A5538B}" dt="2022-03-03T20:15:42.490" v="74" actId="113"/>
        <pc:sldMkLst>
          <pc:docMk/>
          <pc:sldMk cId="940376185" sldId="584"/>
        </pc:sldMkLst>
        <pc:spChg chg="mod">
          <ac:chgData name="Debora Bonucci" userId="bbf508d6-ef09-48f9-bf8a-7e290c405925" providerId="ADAL" clId="{A485E0CB-AF25-4315-97D3-A4B2C5A5538B}" dt="2022-03-03T20:15:42.490" v="74" actId="113"/>
          <ac:spMkLst>
            <pc:docMk/>
            <pc:sldMk cId="940376185" sldId="584"/>
            <ac:spMk id="2" creationId="{FA15A344-0614-4E5D-B7CA-A5EDA58C6902}"/>
          </ac:spMkLst>
        </pc:spChg>
      </pc:sldChg>
      <pc:sldChg chg="modSp mod">
        <pc:chgData name="Debora Bonucci" userId="bbf508d6-ef09-48f9-bf8a-7e290c405925" providerId="ADAL" clId="{A485E0CB-AF25-4315-97D3-A4B2C5A5538B}" dt="2022-03-03T20:15:54.092" v="75" actId="113"/>
        <pc:sldMkLst>
          <pc:docMk/>
          <pc:sldMk cId="3726986093" sldId="585"/>
        </pc:sldMkLst>
        <pc:spChg chg="mod">
          <ac:chgData name="Debora Bonucci" userId="bbf508d6-ef09-48f9-bf8a-7e290c405925" providerId="ADAL" clId="{A485E0CB-AF25-4315-97D3-A4B2C5A5538B}" dt="2022-03-03T20:15:54.092" v="75" actId="113"/>
          <ac:spMkLst>
            <pc:docMk/>
            <pc:sldMk cId="3726986093" sldId="585"/>
            <ac:spMk id="2" creationId="{060CD00B-3FF4-4254-95AC-42FD33E19579}"/>
          </ac:spMkLst>
        </pc:spChg>
      </pc:sldChg>
      <pc:sldChg chg="modSp mod modNotesTx">
        <pc:chgData name="Debora Bonucci" userId="bbf508d6-ef09-48f9-bf8a-7e290c405925" providerId="ADAL" clId="{A485E0CB-AF25-4315-97D3-A4B2C5A5538B}" dt="2022-03-04T10:01:19.104" v="196" actId="113"/>
        <pc:sldMkLst>
          <pc:docMk/>
          <pc:sldMk cId="789254504" sldId="586"/>
        </pc:sldMkLst>
        <pc:spChg chg="mod">
          <ac:chgData name="Debora Bonucci" userId="bbf508d6-ef09-48f9-bf8a-7e290c405925" providerId="ADAL" clId="{A485E0CB-AF25-4315-97D3-A4B2C5A5538B}" dt="2022-03-03T20:01:43.220" v="47" actId="113"/>
          <ac:spMkLst>
            <pc:docMk/>
            <pc:sldMk cId="789254504" sldId="586"/>
            <ac:spMk id="2" creationId="{C95AFD63-65F5-4B2D-8799-4CA7F0A3A9B2}"/>
          </ac:spMkLst>
        </pc:spChg>
      </pc:sldChg>
      <pc:sldChg chg="modSp mod modNotesTx">
        <pc:chgData name="Debora Bonucci" userId="bbf508d6-ef09-48f9-bf8a-7e290c405925" providerId="ADAL" clId="{A485E0CB-AF25-4315-97D3-A4B2C5A5538B}" dt="2022-03-04T11:27:40.616" v="1035" actId="113"/>
        <pc:sldMkLst>
          <pc:docMk/>
          <pc:sldMk cId="4090946225" sldId="587"/>
        </pc:sldMkLst>
        <pc:spChg chg="mod">
          <ac:chgData name="Debora Bonucci" userId="bbf508d6-ef09-48f9-bf8a-7e290c405925" providerId="ADAL" clId="{A485E0CB-AF25-4315-97D3-A4B2C5A5538B}" dt="2022-03-04T11:27:40.616" v="1035" actId="113"/>
          <ac:spMkLst>
            <pc:docMk/>
            <pc:sldMk cId="4090946225" sldId="587"/>
            <ac:spMk id="5" creationId="{56268CFA-02BB-496E-9228-BDEEA031FA3A}"/>
          </ac:spMkLst>
        </pc:spChg>
      </pc:sldChg>
      <pc:sldChg chg="modNotesTx">
        <pc:chgData name="Debora Bonucci" userId="bbf508d6-ef09-48f9-bf8a-7e290c405925" providerId="ADAL" clId="{A485E0CB-AF25-4315-97D3-A4B2C5A5538B}" dt="2022-03-04T10:29:14.986" v="553" actId="20577"/>
        <pc:sldMkLst>
          <pc:docMk/>
          <pc:sldMk cId="3461577349" sldId="588"/>
        </pc:sldMkLst>
      </pc:sldChg>
      <pc:sldChg chg="modSp mod modNotesTx">
        <pc:chgData name="Debora Bonucci" userId="bbf508d6-ef09-48f9-bf8a-7e290c405925" providerId="ADAL" clId="{A485E0CB-AF25-4315-97D3-A4B2C5A5538B}" dt="2022-03-04T10:23:06.292" v="471" actId="20577"/>
        <pc:sldMkLst>
          <pc:docMk/>
          <pc:sldMk cId="1318137774" sldId="589"/>
        </pc:sldMkLst>
        <pc:spChg chg="mod">
          <ac:chgData name="Debora Bonucci" userId="bbf508d6-ef09-48f9-bf8a-7e290c405925" providerId="ADAL" clId="{A485E0CB-AF25-4315-97D3-A4B2C5A5538B}" dt="2022-03-04T10:23:06.292" v="471" actId="20577"/>
          <ac:spMkLst>
            <pc:docMk/>
            <pc:sldMk cId="1318137774" sldId="589"/>
            <ac:spMk id="8" creationId="{BD03BA8D-7172-445B-9AAC-3A98F12282F6}"/>
          </ac:spMkLst>
        </pc:spChg>
      </pc:sldChg>
      <pc:sldChg chg="modSp mod">
        <pc:chgData name="Debora Bonucci" userId="bbf508d6-ef09-48f9-bf8a-7e290c405925" providerId="ADAL" clId="{A485E0CB-AF25-4315-97D3-A4B2C5A5538B}" dt="2022-03-04T10:23:59.503" v="473" actId="27636"/>
        <pc:sldMkLst>
          <pc:docMk/>
          <pc:sldMk cId="162254604" sldId="592"/>
        </pc:sldMkLst>
        <pc:spChg chg="mod">
          <ac:chgData name="Debora Bonucci" userId="bbf508d6-ef09-48f9-bf8a-7e290c405925" providerId="ADAL" clId="{A485E0CB-AF25-4315-97D3-A4B2C5A5538B}" dt="2022-03-04T10:23:59.503" v="473" actId="27636"/>
          <ac:spMkLst>
            <pc:docMk/>
            <pc:sldMk cId="162254604" sldId="592"/>
            <ac:spMk id="8" creationId="{BD03BA8D-7172-445B-9AAC-3A98F12282F6}"/>
          </ac:spMkLst>
        </pc:spChg>
      </pc:sldChg>
    </pc:docChg>
  </pc:docChgLst>
</pc:chgInfo>
</file>

<file path=ppt/diagrams/colors1.xml><?xml version="1.0" encoding="utf-8"?>
<dgm:colorsDef xmlns:dgm="http://schemas.openxmlformats.org/drawingml/2006/diagram" xmlns:a="http://schemas.openxmlformats.org/drawingml/2006/main" uniqueId="urn:microsoft.com/office/officeart/2005/8/colors/accent2_5">
  <dgm:title val=""/>
  <dgm:desc val=""/>
  <dgm:catLst>
    <dgm:cat type="accent2" pri="11500"/>
  </dgm:catLst>
  <dgm:styleLbl name="node0">
    <dgm:fillClrLst meth="cycle">
      <a:schemeClr val="accent2">
        <a:alpha val="80000"/>
      </a:schemeClr>
    </dgm:fillClrLst>
    <dgm:linClrLst meth="repeat">
      <a:schemeClr val="lt1"/>
    </dgm:linClrLst>
    <dgm:effectClrLst/>
    <dgm:txLinClrLst/>
    <dgm:txFillClrLst/>
    <dgm:txEffectClrLst/>
  </dgm:styleLbl>
  <dgm:styleLbl name="node1">
    <dgm:fillClrLst>
      <a:schemeClr val="accent2">
        <a:alpha val="90000"/>
      </a:schemeClr>
      <a:schemeClr val="accent2">
        <a:alpha val="50000"/>
      </a:schemeClr>
    </dgm:fillClrLst>
    <dgm:linClrLst meth="repeat">
      <a:schemeClr val="lt1"/>
    </dgm:linClrLst>
    <dgm:effectClrLst/>
    <dgm:txLinClrLst/>
    <dgm:txFillClrLst/>
    <dgm:txEffectClrLst/>
  </dgm:styleLbl>
  <dgm:styleLbl name="alignNode1">
    <dgm:fillClrLst>
      <a:schemeClr val="accent2">
        <a:alpha val="90000"/>
      </a:schemeClr>
      <a:schemeClr val="accent2">
        <a:alpha val="50000"/>
      </a:schemeClr>
    </dgm:fillClrLst>
    <dgm:linClrLst>
      <a:schemeClr val="accent2">
        <a:alpha val="90000"/>
      </a:schemeClr>
      <a:schemeClr val="accent2">
        <a:alpha val="50000"/>
      </a:schemeClr>
    </dgm:linClrLst>
    <dgm:effectClrLst/>
    <dgm:txLinClrLst/>
    <dgm:txFillClrLst/>
    <dgm:txEffectClrLst/>
  </dgm:styleLbl>
  <dgm:styleLbl name="lnNode1">
    <dgm:fillClrLst>
      <a:schemeClr val="accent2">
        <a:shade val="90000"/>
      </a:schemeClr>
      <a:schemeClr val="accent2">
        <a:alpha val="50000"/>
        <a:tint val="50000"/>
      </a:schemeClr>
    </dgm:fillClrLst>
    <dgm:linClrLst meth="repeat">
      <a:schemeClr val="lt1"/>
    </dgm:linClrLst>
    <dgm:effectClrLst/>
    <dgm:txLinClrLst/>
    <dgm:txFillClrLst/>
    <dgm:txEffectClrLst/>
  </dgm:styleLbl>
  <dgm:styleLbl name="vennNode1">
    <dgm:fillClrLst>
      <a:schemeClr val="accent2">
        <a:shade val="80000"/>
        <a:alpha val="50000"/>
      </a:schemeClr>
      <a:schemeClr val="accent2">
        <a:alpha val="20000"/>
      </a:schemeClr>
    </dgm:fillClrLst>
    <dgm:linClrLst meth="repeat">
      <a:schemeClr val="lt1"/>
    </dgm:linClrLst>
    <dgm:effectClrLst/>
    <dgm:txLinClrLst/>
    <dgm:txFillClrLst/>
    <dgm:txEffectClrLst/>
  </dgm:styleLbl>
  <dgm:styleLbl name="node2">
    <dgm:fillClrLst>
      <a:schemeClr val="accent2">
        <a:alpha val="70000"/>
      </a:schemeClr>
    </dgm:fillClrLst>
    <dgm:linClrLst meth="repeat">
      <a:schemeClr val="lt1"/>
    </dgm:linClrLst>
    <dgm:effectClrLst/>
    <dgm:txLinClrLst/>
    <dgm:txFillClrLst/>
    <dgm:txEffectClrLst/>
  </dgm:styleLbl>
  <dgm:styleLbl name="node3">
    <dgm:fillClrLst>
      <a:schemeClr val="accent2">
        <a:alpha val="50000"/>
      </a:schemeClr>
    </dgm:fillClrLst>
    <dgm:linClrLst meth="repeat">
      <a:schemeClr val="lt1"/>
    </dgm:linClrLst>
    <dgm:effectClrLst/>
    <dgm:txLinClrLst/>
    <dgm:txFillClrLst/>
    <dgm:txEffectClrLst/>
  </dgm:styleLbl>
  <dgm:styleLbl name="node4">
    <dgm:fillClrLst>
      <a:schemeClr val="accent2">
        <a:alpha val="30000"/>
      </a:schemeClr>
    </dgm:fillClrLst>
    <dgm:linClrLst meth="repeat">
      <a:schemeClr val="lt1"/>
    </dgm:linClrLst>
    <dgm:effectClrLst/>
    <dgm:txLinClrLst/>
    <dgm:txFillClrLst/>
    <dgm:txEffectClrLst/>
  </dgm:styleLbl>
  <dgm:styleLbl name="fgImgPlace1">
    <dgm:fillClrLst>
      <a:schemeClr val="accent2">
        <a:tint val="50000"/>
        <a:alpha val="90000"/>
      </a:schemeClr>
      <a:schemeClr val="accent2">
        <a:tint val="20000"/>
        <a:alpha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hade val="90000"/>
      </a:schemeClr>
      <a:schemeClr val="accent2">
        <a:tint val="50000"/>
      </a:schemeClr>
    </dgm:fillClrLst>
    <dgm:linClrLst>
      <a:schemeClr val="accent2">
        <a:shade val="90000"/>
      </a:schemeClr>
      <a:schemeClr val="accent2">
        <a:tint val="50000"/>
      </a:schemeClr>
    </dgm:linClrLst>
    <dgm:effectClrLst/>
    <dgm:txLinClrLst/>
    <dgm:txFillClrLst/>
    <dgm:txEffectClrLst/>
  </dgm:styleLbl>
  <dgm:styleLbl name="fgSibTrans2D1">
    <dgm:fillClrLst>
      <a:schemeClr val="accent2">
        <a:shade val="90000"/>
      </a:schemeClr>
      <a:schemeClr val="accent2">
        <a:tint val="50000"/>
      </a:schemeClr>
    </dgm:fillClrLst>
    <dgm:linClrLst>
      <a:schemeClr val="accent2">
        <a:shade val="90000"/>
      </a:schemeClr>
      <a:schemeClr val="accent2">
        <a:tint val="50000"/>
      </a:schemeClr>
    </dgm:linClrLst>
    <dgm:effectClrLst/>
    <dgm:txLinClrLst/>
    <dgm:txFillClrLst/>
    <dgm:txEffectClrLst/>
  </dgm:styleLbl>
  <dgm:styleLbl name="bgSibTrans2D1">
    <dgm:fillClrLst>
      <a:schemeClr val="accent2">
        <a:shade val="90000"/>
      </a:schemeClr>
      <a:schemeClr val="accent2">
        <a:tint val="50000"/>
      </a:schemeClr>
    </dgm:fillClrLst>
    <dgm:linClrLst>
      <a:schemeClr val="accent2">
        <a:shade val="90000"/>
      </a:schemeClr>
      <a:schemeClr val="accent2">
        <a:tint val="50000"/>
      </a:schemeClr>
    </dgm:linClrLst>
    <dgm:effectClrLst/>
    <dgm:txLinClrLst/>
    <dgm:txFillClrLst/>
    <dgm:txEffectClrLst/>
  </dgm:styleLbl>
  <dgm:styleLbl name="sibTrans1D1">
    <dgm:fillClrLst>
      <a:schemeClr val="accent2">
        <a:shade val="90000"/>
      </a:schemeClr>
      <a:schemeClr val="accent2">
        <a:tint val="50000"/>
      </a:schemeClr>
    </dgm:fillClrLst>
    <dgm:linClrLst>
      <a:schemeClr val="accent2">
        <a:shade val="90000"/>
      </a:schemeClr>
      <a:schemeClr val="accent2">
        <a:tint val="50000"/>
      </a:schemeClr>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accent2">
        <a:alpha val="90000"/>
      </a:schemeClr>
    </dgm:fillClrLst>
    <dgm:linClrLst meth="repeat">
      <a:schemeClr val="lt1"/>
    </dgm:linClrLst>
    <dgm:effectClrLst/>
    <dgm:txLinClrLst/>
    <dgm:txFillClrLst/>
    <dgm:txEffectClrLst/>
  </dgm:styleLbl>
  <dgm:styleLbl name="asst1">
    <dgm:fillClrLst meth="repeat">
      <a:schemeClr val="accent2">
        <a:alpha val="90000"/>
      </a:schemeClr>
    </dgm:fillClrLst>
    <dgm:linClrLst meth="repeat">
      <a:schemeClr val="lt1"/>
    </dgm:linClrLst>
    <dgm:effectClrLst/>
    <dgm:txLinClrLst/>
    <dgm:txFillClrLst/>
    <dgm:txEffectClrLst/>
  </dgm:styleLbl>
  <dgm:styleLbl name="asst2">
    <dgm:fillClrLst>
      <a:schemeClr val="accent2">
        <a:alpha val="90000"/>
      </a:schemeClr>
    </dgm:fillClrLst>
    <dgm:linClrLst meth="repeat">
      <a:schemeClr val="lt1"/>
    </dgm:linClrLst>
    <dgm:effectClrLst/>
    <dgm:txLinClrLst/>
    <dgm:txFillClrLst/>
    <dgm:txEffectClrLst/>
  </dgm:styleLbl>
  <dgm:styleLbl name="asst3">
    <dgm:fillClrLst>
      <a:schemeClr val="accent2">
        <a:alpha val="70000"/>
      </a:schemeClr>
    </dgm:fillClrLst>
    <dgm:linClrLst meth="repeat">
      <a:schemeClr val="lt1"/>
    </dgm:linClrLst>
    <dgm:effectClrLst/>
    <dgm:txLinClrLst/>
    <dgm:txFillClrLst/>
    <dgm:txEffectClrLst/>
  </dgm:styleLbl>
  <dgm:styleLbl name="asst4">
    <dgm:fillClrLst>
      <a:schemeClr val="accent2">
        <a:alpha val="50000"/>
      </a:schemeClr>
    </dgm:fillClrLst>
    <dgm:linClrLst meth="repeat">
      <a:schemeClr val="lt1"/>
    </dgm:linClrLst>
    <dgm:effectClrLst/>
    <dgm:txLinClrLst/>
    <dgm:txFillClrLst/>
    <dgm:txEffectClrLst/>
  </dgm:styleLbl>
  <dgm:styleLbl name="parChTrans2D1">
    <dgm:fillClrLst meth="repeat">
      <a:schemeClr val="accent2">
        <a:shade val="80000"/>
      </a:schemeClr>
    </dgm:fillClrLst>
    <dgm:linClrLst meth="repeat">
      <a:schemeClr val="accent2">
        <a:shade val="80000"/>
      </a:schemeClr>
    </dgm:linClrLst>
    <dgm:effectClrLst/>
    <dgm:txLinClrLst/>
    <dgm:txFillClrLst/>
    <dgm:txEffectClrLst/>
  </dgm:styleLbl>
  <dgm:styleLbl name="parChTrans2D2">
    <dgm:fillClrLst meth="repeat">
      <a:schemeClr val="accent2">
        <a:tint val="90000"/>
      </a:schemeClr>
    </dgm:fillClrLst>
    <dgm:linClrLst meth="repeat">
      <a:schemeClr val="accent2">
        <a:tint val="90000"/>
      </a:schemeClr>
    </dgm:linClrLst>
    <dgm:effectClrLst/>
    <dgm:txLinClrLst/>
    <dgm:txFillClrLst/>
    <dgm:txEffectClrLst/>
  </dgm:styleLbl>
  <dgm:styleLbl name="parChTrans2D3">
    <dgm:fillClrLst meth="repeat">
      <a:schemeClr val="accent2">
        <a:tint val="70000"/>
      </a:schemeClr>
    </dgm:fillClrLst>
    <dgm:linClrLst meth="repeat">
      <a:schemeClr val="accent2">
        <a:tint val="70000"/>
      </a:schemeClr>
    </dgm:linClrLst>
    <dgm:effectClrLst/>
    <dgm:txLinClrLst/>
    <dgm:txFillClrLst/>
    <dgm:txEffectClrLst/>
  </dgm:styleLbl>
  <dgm:styleLbl name="parChTrans2D4">
    <dgm:fillClrLst meth="repeat">
      <a:schemeClr val="accent2">
        <a:tint val="50000"/>
      </a:schemeClr>
    </dgm:fillClrLst>
    <dgm:linClrLst meth="repeat">
      <a:schemeClr val="accent2">
        <a:tint val="50000"/>
      </a:schemeClr>
    </dgm:linClrLst>
    <dgm:effectClrLst/>
    <dgm:txLinClrLst/>
    <dgm:txFillClrLst meth="repeat">
      <a:schemeClr val="dk1"/>
    </dgm:txFillClrLst>
    <dgm:txEffectClrLst/>
  </dgm:styleLbl>
  <dgm:styleLbl name="parChTrans1D1">
    <dgm:fillClrLst meth="repeat">
      <a:schemeClr val="accent2">
        <a:shade val="80000"/>
      </a:schemeClr>
    </dgm:fillClrLst>
    <dgm:linClrLst meth="repeat">
      <a:schemeClr val="accent2">
        <a:shade val="80000"/>
      </a:schemeClr>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2">
        <a:tint val="90000"/>
      </a:schemeClr>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2">
        <a:tint val="70000"/>
      </a:schemeClr>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2">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trAlignAcc1">
    <dgm:fillClrLst meth="repeat">
      <a:schemeClr val="lt1">
        <a:alpha val="4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bgAcc1">
    <dgm:fillClrLst meth="repeat">
      <a:schemeClr val="lt1">
        <a:alpha val="9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solidFgAcc1">
    <dgm:fillClrLst meth="repeat">
      <a:schemeClr val="lt1"/>
    </dgm:fillClrLst>
    <dgm:linClrLst>
      <a:schemeClr val="accent2">
        <a:alpha val="90000"/>
      </a:schemeClr>
      <a:schemeClr val="accent2">
        <a:alpha val="5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a:schemeClr val="accent2">
        <a:alpha val="90000"/>
        <a:tint val="40000"/>
      </a:schemeClr>
      <a:schemeClr val="accent2">
        <a:alpha val="5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a:tint val="50000"/>
      </a:schemeClr>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2_5">
  <dgm:title val=""/>
  <dgm:desc val=""/>
  <dgm:catLst>
    <dgm:cat type="accent2" pri="11500"/>
  </dgm:catLst>
  <dgm:styleLbl name="node0">
    <dgm:fillClrLst meth="cycle">
      <a:schemeClr val="accent2">
        <a:alpha val="80000"/>
      </a:schemeClr>
    </dgm:fillClrLst>
    <dgm:linClrLst meth="repeat">
      <a:schemeClr val="lt1"/>
    </dgm:linClrLst>
    <dgm:effectClrLst/>
    <dgm:txLinClrLst/>
    <dgm:txFillClrLst/>
    <dgm:txEffectClrLst/>
  </dgm:styleLbl>
  <dgm:styleLbl name="node1">
    <dgm:fillClrLst>
      <a:schemeClr val="accent2">
        <a:alpha val="90000"/>
      </a:schemeClr>
      <a:schemeClr val="accent2">
        <a:alpha val="50000"/>
      </a:schemeClr>
    </dgm:fillClrLst>
    <dgm:linClrLst meth="repeat">
      <a:schemeClr val="lt1"/>
    </dgm:linClrLst>
    <dgm:effectClrLst/>
    <dgm:txLinClrLst/>
    <dgm:txFillClrLst/>
    <dgm:txEffectClrLst/>
  </dgm:styleLbl>
  <dgm:styleLbl name="alignNode1">
    <dgm:fillClrLst>
      <a:schemeClr val="accent2">
        <a:alpha val="90000"/>
      </a:schemeClr>
      <a:schemeClr val="accent2">
        <a:alpha val="50000"/>
      </a:schemeClr>
    </dgm:fillClrLst>
    <dgm:linClrLst>
      <a:schemeClr val="accent2">
        <a:alpha val="90000"/>
      </a:schemeClr>
      <a:schemeClr val="accent2">
        <a:alpha val="50000"/>
      </a:schemeClr>
    </dgm:linClrLst>
    <dgm:effectClrLst/>
    <dgm:txLinClrLst/>
    <dgm:txFillClrLst/>
    <dgm:txEffectClrLst/>
  </dgm:styleLbl>
  <dgm:styleLbl name="lnNode1">
    <dgm:fillClrLst>
      <a:schemeClr val="accent2">
        <a:shade val="90000"/>
      </a:schemeClr>
      <a:schemeClr val="accent2">
        <a:alpha val="50000"/>
        <a:tint val="50000"/>
      </a:schemeClr>
    </dgm:fillClrLst>
    <dgm:linClrLst meth="repeat">
      <a:schemeClr val="lt1"/>
    </dgm:linClrLst>
    <dgm:effectClrLst/>
    <dgm:txLinClrLst/>
    <dgm:txFillClrLst/>
    <dgm:txEffectClrLst/>
  </dgm:styleLbl>
  <dgm:styleLbl name="vennNode1">
    <dgm:fillClrLst>
      <a:schemeClr val="accent2">
        <a:shade val="80000"/>
        <a:alpha val="50000"/>
      </a:schemeClr>
      <a:schemeClr val="accent2">
        <a:alpha val="20000"/>
      </a:schemeClr>
    </dgm:fillClrLst>
    <dgm:linClrLst meth="repeat">
      <a:schemeClr val="lt1"/>
    </dgm:linClrLst>
    <dgm:effectClrLst/>
    <dgm:txLinClrLst/>
    <dgm:txFillClrLst/>
    <dgm:txEffectClrLst/>
  </dgm:styleLbl>
  <dgm:styleLbl name="node2">
    <dgm:fillClrLst>
      <a:schemeClr val="accent2">
        <a:alpha val="70000"/>
      </a:schemeClr>
    </dgm:fillClrLst>
    <dgm:linClrLst meth="repeat">
      <a:schemeClr val="lt1"/>
    </dgm:linClrLst>
    <dgm:effectClrLst/>
    <dgm:txLinClrLst/>
    <dgm:txFillClrLst/>
    <dgm:txEffectClrLst/>
  </dgm:styleLbl>
  <dgm:styleLbl name="node3">
    <dgm:fillClrLst>
      <a:schemeClr val="accent2">
        <a:alpha val="50000"/>
      </a:schemeClr>
    </dgm:fillClrLst>
    <dgm:linClrLst meth="repeat">
      <a:schemeClr val="lt1"/>
    </dgm:linClrLst>
    <dgm:effectClrLst/>
    <dgm:txLinClrLst/>
    <dgm:txFillClrLst/>
    <dgm:txEffectClrLst/>
  </dgm:styleLbl>
  <dgm:styleLbl name="node4">
    <dgm:fillClrLst>
      <a:schemeClr val="accent2">
        <a:alpha val="30000"/>
      </a:schemeClr>
    </dgm:fillClrLst>
    <dgm:linClrLst meth="repeat">
      <a:schemeClr val="lt1"/>
    </dgm:linClrLst>
    <dgm:effectClrLst/>
    <dgm:txLinClrLst/>
    <dgm:txFillClrLst/>
    <dgm:txEffectClrLst/>
  </dgm:styleLbl>
  <dgm:styleLbl name="fgImgPlace1">
    <dgm:fillClrLst>
      <a:schemeClr val="accent2">
        <a:tint val="50000"/>
        <a:alpha val="90000"/>
      </a:schemeClr>
      <a:schemeClr val="accent2">
        <a:tint val="20000"/>
        <a:alpha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hade val="90000"/>
      </a:schemeClr>
      <a:schemeClr val="accent2">
        <a:tint val="50000"/>
      </a:schemeClr>
    </dgm:fillClrLst>
    <dgm:linClrLst>
      <a:schemeClr val="accent2">
        <a:shade val="90000"/>
      </a:schemeClr>
      <a:schemeClr val="accent2">
        <a:tint val="50000"/>
      </a:schemeClr>
    </dgm:linClrLst>
    <dgm:effectClrLst/>
    <dgm:txLinClrLst/>
    <dgm:txFillClrLst/>
    <dgm:txEffectClrLst/>
  </dgm:styleLbl>
  <dgm:styleLbl name="fgSibTrans2D1">
    <dgm:fillClrLst>
      <a:schemeClr val="accent2">
        <a:shade val="90000"/>
      </a:schemeClr>
      <a:schemeClr val="accent2">
        <a:tint val="50000"/>
      </a:schemeClr>
    </dgm:fillClrLst>
    <dgm:linClrLst>
      <a:schemeClr val="accent2">
        <a:shade val="90000"/>
      </a:schemeClr>
      <a:schemeClr val="accent2">
        <a:tint val="50000"/>
      </a:schemeClr>
    </dgm:linClrLst>
    <dgm:effectClrLst/>
    <dgm:txLinClrLst/>
    <dgm:txFillClrLst/>
    <dgm:txEffectClrLst/>
  </dgm:styleLbl>
  <dgm:styleLbl name="bgSibTrans2D1">
    <dgm:fillClrLst>
      <a:schemeClr val="accent2">
        <a:shade val="90000"/>
      </a:schemeClr>
      <a:schemeClr val="accent2">
        <a:tint val="50000"/>
      </a:schemeClr>
    </dgm:fillClrLst>
    <dgm:linClrLst>
      <a:schemeClr val="accent2">
        <a:shade val="90000"/>
      </a:schemeClr>
      <a:schemeClr val="accent2">
        <a:tint val="50000"/>
      </a:schemeClr>
    </dgm:linClrLst>
    <dgm:effectClrLst/>
    <dgm:txLinClrLst/>
    <dgm:txFillClrLst/>
    <dgm:txEffectClrLst/>
  </dgm:styleLbl>
  <dgm:styleLbl name="sibTrans1D1">
    <dgm:fillClrLst>
      <a:schemeClr val="accent2">
        <a:shade val="90000"/>
      </a:schemeClr>
      <a:schemeClr val="accent2">
        <a:tint val="50000"/>
      </a:schemeClr>
    </dgm:fillClrLst>
    <dgm:linClrLst>
      <a:schemeClr val="accent2">
        <a:shade val="90000"/>
      </a:schemeClr>
      <a:schemeClr val="accent2">
        <a:tint val="50000"/>
      </a:schemeClr>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accent2">
        <a:alpha val="90000"/>
      </a:schemeClr>
    </dgm:fillClrLst>
    <dgm:linClrLst meth="repeat">
      <a:schemeClr val="lt1"/>
    </dgm:linClrLst>
    <dgm:effectClrLst/>
    <dgm:txLinClrLst/>
    <dgm:txFillClrLst/>
    <dgm:txEffectClrLst/>
  </dgm:styleLbl>
  <dgm:styleLbl name="asst1">
    <dgm:fillClrLst meth="repeat">
      <a:schemeClr val="accent2">
        <a:alpha val="90000"/>
      </a:schemeClr>
    </dgm:fillClrLst>
    <dgm:linClrLst meth="repeat">
      <a:schemeClr val="lt1"/>
    </dgm:linClrLst>
    <dgm:effectClrLst/>
    <dgm:txLinClrLst/>
    <dgm:txFillClrLst/>
    <dgm:txEffectClrLst/>
  </dgm:styleLbl>
  <dgm:styleLbl name="asst2">
    <dgm:fillClrLst>
      <a:schemeClr val="accent2">
        <a:alpha val="90000"/>
      </a:schemeClr>
    </dgm:fillClrLst>
    <dgm:linClrLst meth="repeat">
      <a:schemeClr val="lt1"/>
    </dgm:linClrLst>
    <dgm:effectClrLst/>
    <dgm:txLinClrLst/>
    <dgm:txFillClrLst/>
    <dgm:txEffectClrLst/>
  </dgm:styleLbl>
  <dgm:styleLbl name="asst3">
    <dgm:fillClrLst>
      <a:schemeClr val="accent2">
        <a:alpha val="70000"/>
      </a:schemeClr>
    </dgm:fillClrLst>
    <dgm:linClrLst meth="repeat">
      <a:schemeClr val="lt1"/>
    </dgm:linClrLst>
    <dgm:effectClrLst/>
    <dgm:txLinClrLst/>
    <dgm:txFillClrLst/>
    <dgm:txEffectClrLst/>
  </dgm:styleLbl>
  <dgm:styleLbl name="asst4">
    <dgm:fillClrLst>
      <a:schemeClr val="accent2">
        <a:alpha val="50000"/>
      </a:schemeClr>
    </dgm:fillClrLst>
    <dgm:linClrLst meth="repeat">
      <a:schemeClr val="lt1"/>
    </dgm:linClrLst>
    <dgm:effectClrLst/>
    <dgm:txLinClrLst/>
    <dgm:txFillClrLst/>
    <dgm:txEffectClrLst/>
  </dgm:styleLbl>
  <dgm:styleLbl name="parChTrans2D1">
    <dgm:fillClrLst meth="repeat">
      <a:schemeClr val="accent2">
        <a:shade val="80000"/>
      </a:schemeClr>
    </dgm:fillClrLst>
    <dgm:linClrLst meth="repeat">
      <a:schemeClr val="accent2">
        <a:shade val="80000"/>
      </a:schemeClr>
    </dgm:linClrLst>
    <dgm:effectClrLst/>
    <dgm:txLinClrLst/>
    <dgm:txFillClrLst/>
    <dgm:txEffectClrLst/>
  </dgm:styleLbl>
  <dgm:styleLbl name="parChTrans2D2">
    <dgm:fillClrLst meth="repeat">
      <a:schemeClr val="accent2">
        <a:tint val="90000"/>
      </a:schemeClr>
    </dgm:fillClrLst>
    <dgm:linClrLst meth="repeat">
      <a:schemeClr val="accent2">
        <a:tint val="90000"/>
      </a:schemeClr>
    </dgm:linClrLst>
    <dgm:effectClrLst/>
    <dgm:txLinClrLst/>
    <dgm:txFillClrLst/>
    <dgm:txEffectClrLst/>
  </dgm:styleLbl>
  <dgm:styleLbl name="parChTrans2D3">
    <dgm:fillClrLst meth="repeat">
      <a:schemeClr val="accent2">
        <a:tint val="70000"/>
      </a:schemeClr>
    </dgm:fillClrLst>
    <dgm:linClrLst meth="repeat">
      <a:schemeClr val="accent2">
        <a:tint val="70000"/>
      </a:schemeClr>
    </dgm:linClrLst>
    <dgm:effectClrLst/>
    <dgm:txLinClrLst/>
    <dgm:txFillClrLst/>
    <dgm:txEffectClrLst/>
  </dgm:styleLbl>
  <dgm:styleLbl name="parChTrans2D4">
    <dgm:fillClrLst meth="repeat">
      <a:schemeClr val="accent2">
        <a:tint val="50000"/>
      </a:schemeClr>
    </dgm:fillClrLst>
    <dgm:linClrLst meth="repeat">
      <a:schemeClr val="accent2">
        <a:tint val="50000"/>
      </a:schemeClr>
    </dgm:linClrLst>
    <dgm:effectClrLst/>
    <dgm:txLinClrLst/>
    <dgm:txFillClrLst meth="repeat">
      <a:schemeClr val="dk1"/>
    </dgm:txFillClrLst>
    <dgm:txEffectClrLst/>
  </dgm:styleLbl>
  <dgm:styleLbl name="parChTrans1D1">
    <dgm:fillClrLst meth="repeat">
      <a:schemeClr val="accent2">
        <a:shade val="80000"/>
      </a:schemeClr>
    </dgm:fillClrLst>
    <dgm:linClrLst meth="repeat">
      <a:schemeClr val="accent2">
        <a:shade val="80000"/>
      </a:schemeClr>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2">
        <a:tint val="90000"/>
      </a:schemeClr>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2">
        <a:tint val="70000"/>
      </a:schemeClr>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2">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trAlignAcc1">
    <dgm:fillClrLst meth="repeat">
      <a:schemeClr val="lt1">
        <a:alpha val="4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bgAcc1">
    <dgm:fillClrLst meth="repeat">
      <a:schemeClr val="lt1">
        <a:alpha val="9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solidFgAcc1">
    <dgm:fillClrLst meth="repeat">
      <a:schemeClr val="lt1"/>
    </dgm:fillClrLst>
    <dgm:linClrLst>
      <a:schemeClr val="accent2">
        <a:alpha val="90000"/>
      </a:schemeClr>
      <a:schemeClr val="accent2">
        <a:alpha val="5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a:schemeClr val="accent2">
        <a:alpha val="90000"/>
        <a:tint val="40000"/>
      </a:schemeClr>
      <a:schemeClr val="accent2">
        <a:alpha val="5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a:tint val="50000"/>
      </a:schemeClr>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8CF5BA81-35E8-48BF-B487-DEB820D44C99}" type="doc">
      <dgm:prSet loTypeId="urn:microsoft.com/office/officeart/2005/8/layout/cycle5" loCatId="cycle" qsTypeId="urn:microsoft.com/office/officeart/2005/8/quickstyle/simple1" qsCatId="simple" csTypeId="urn:microsoft.com/office/officeart/2005/8/colors/accent2_5" csCatId="accent2" phldr="1"/>
      <dgm:spPr/>
      <dgm:t>
        <a:bodyPr/>
        <a:lstStyle/>
        <a:p>
          <a:endParaRPr lang="en-GB"/>
        </a:p>
      </dgm:t>
    </dgm:pt>
    <dgm:pt modelId="{49946934-258A-4E81-9519-D78366E8A5E8}">
      <dgm:prSet phldrT="[Text]"/>
      <dgm:spPr>
        <a:solidFill>
          <a:schemeClr val="bg1">
            <a:alpha val="90000"/>
          </a:schemeClr>
        </a:solidFill>
        <a:ln>
          <a:solidFill>
            <a:schemeClr val="tx1"/>
          </a:solidFill>
        </a:ln>
      </dgm:spPr>
      <dgm:t>
        <a:bodyPr/>
        <a:lstStyle/>
        <a:p>
          <a:r>
            <a:rPr lang="en-GB">
              <a:solidFill>
                <a:sysClr val="windowText" lastClr="000000"/>
              </a:solidFill>
            </a:rPr>
            <a:t>Module 1 Overview - Rationale and Role of the Branch Transmission Interruption Team</a:t>
          </a:r>
        </a:p>
      </dgm:t>
    </dgm:pt>
    <dgm:pt modelId="{0F976279-84FF-430B-A53C-0B549226E9DB}" type="parTrans" cxnId="{C84EA674-440F-4583-AC57-19C6FD22DB9C}">
      <dgm:prSet/>
      <dgm:spPr/>
      <dgm:t>
        <a:bodyPr/>
        <a:lstStyle/>
        <a:p>
          <a:endParaRPr lang="en-GB"/>
        </a:p>
      </dgm:t>
    </dgm:pt>
    <dgm:pt modelId="{C450F9A4-D351-4315-9681-61666E09B591}" type="sibTrans" cxnId="{C84EA674-440F-4583-AC57-19C6FD22DB9C}">
      <dgm:prSet/>
      <dgm:spPr/>
      <dgm:t>
        <a:bodyPr/>
        <a:lstStyle/>
        <a:p>
          <a:endParaRPr lang="en-GB"/>
        </a:p>
      </dgm:t>
    </dgm:pt>
    <dgm:pt modelId="{3338699D-8BAE-42D0-9394-6C3EC5197207}">
      <dgm:prSet phldrT="[Text]"/>
      <dgm:spPr>
        <a:solidFill>
          <a:srgbClr val="EA4E34">
            <a:alpha val="81961"/>
          </a:srgbClr>
        </a:solidFill>
      </dgm:spPr>
      <dgm:t>
        <a:bodyPr/>
        <a:lstStyle/>
        <a:p>
          <a:r>
            <a:rPr lang="en-GB">
              <a:solidFill>
                <a:sysClr val="windowText" lastClr="000000"/>
              </a:solidFill>
            </a:rPr>
            <a:t>Module 2</a:t>
          </a:r>
        </a:p>
        <a:p>
          <a:r>
            <a:rPr lang="en-GB">
              <a:solidFill>
                <a:sysClr val="windowText" lastClr="000000"/>
              </a:solidFill>
            </a:rPr>
            <a:t>Response triggers and healthcare settings </a:t>
          </a:r>
        </a:p>
      </dgm:t>
    </dgm:pt>
    <dgm:pt modelId="{FD51544E-AEC0-4B38-B59F-BA246A0A79BC}" type="parTrans" cxnId="{69F63F71-5530-46B8-9908-9FDAF44D6728}">
      <dgm:prSet/>
      <dgm:spPr/>
      <dgm:t>
        <a:bodyPr/>
        <a:lstStyle/>
        <a:p>
          <a:endParaRPr lang="en-GB"/>
        </a:p>
      </dgm:t>
    </dgm:pt>
    <dgm:pt modelId="{CF25C5CE-ECD9-46B3-AD62-ADA5030DCC96}" type="sibTrans" cxnId="{69F63F71-5530-46B8-9908-9FDAF44D6728}">
      <dgm:prSet/>
      <dgm:spPr/>
      <dgm:t>
        <a:bodyPr/>
        <a:lstStyle/>
        <a:p>
          <a:endParaRPr lang="en-GB"/>
        </a:p>
      </dgm:t>
    </dgm:pt>
    <dgm:pt modelId="{1672877C-A075-4709-A89E-594E03DE0B44}">
      <dgm:prSet phldrT="[Text]"/>
      <dgm:spPr>
        <a:solidFill>
          <a:srgbClr val="DA8F44">
            <a:alpha val="65882"/>
          </a:srgbClr>
        </a:solidFill>
      </dgm:spPr>
      <dgm:t>
        <a:bodyPr/>
        <a:lstStyle/>
        <a:p>
          <a:pPr rtl="0"/>
          <a:r>
            <a:rPr lang="en-GB" dirty="0">
              <a:solidFill>
                <a:sysClr val="windowText" lastClr="000000"/>
              </a:solidFill>
            </a:rPr>
            <a:t>Module 4 Household risk and interruption (incl. high risk groups)</a:t>
          </a:r>
        </a:p>
      </dgm:t>
    </dgm:pt>
    <dgm:pt modelId="{2CC219BE-4A6C-4898-9BF8-68E6F9DA61BE}" type="parTrans" cxnId="{7C78AA9D-6FA1-4D00-BC28-6A69EA7E0526}">
      <dgm:prSet/>
      <dgm:spPr/>
      <dgm:t>
        <a:bodyPr/>
        <a:lstStyle/>
        <a:p>
          <a:endParaRPr lang="en-GB"/>
        </a:p>
      </dgm:t>
    </dgm:pt>
    <dgm:pt modelId="{0183F6C7-5AB5-499B-883C-3B64A2CDD2D7}" type="sibTrans" cxnId="{7C78AA9D-6FA1-4D00-BC28-6A69EA7E0526}">
      <dgm:prSet/>
      <dgm:spPr/>
      <dgm:t>
        <a:bodyPr/>
        <a:lstStyle/>
        <a:p>
          <a:endParaRPr lang="en-GB"/>
        </a:p>
      </dgm:t>
    </dgm:pt>
    <dgm:pt modelId="{6D621A18-328B-48FF-A396-0FD8354548B4}">
      <dgm:prSet phldrT="[Text]"/>
      <dgm:spPr>
        <a:solidFill>
          <a:srgbClr val="F0E22E">
            <a:alpha val="57647"/>
          </a:srgbClr>
        </a:solidFill>
      </dgm:spPr>
      <dgm:t>
        <a:bodyPr/>
        <a:lstStyle/>
        <a:p>
          <a:pPr rtl="0"/>
          <a:r>
            <a:rPr lang="en-GB">
              <a:solidFill>
                <a:sysClr val="windowText" lastClr="000000"/>
              </a:solidFill>
            </a:rPr>
            <a:t>Module 5 Community shared spaces (incl. high risk groups)</a:t>
          </a:r>
        </a:p>
      </dgm:t>
    </dgm:pt>
    <dgm:pt modelId="{7215C0E4-C3C6-4947-B9E5-908E6AB1A756}" type="parTrans" cxnId="{A586146D-8649-4696-89BC-E8B851DB26A7}">
      <dgm:prSet/>
      <dgm:spPr/>
      <dgm:t>
        <a:bodyPr/>
        <a:lstStyle/>
        <a:p>
          <a:endParaRPr lang="en-GB"/>
        </a:p>
      </dgm:t>
    </dgm:pt>
    <dgm:pt modelId="{EF6416C7-840D-421A-AB30-930D705A39AE}" type="sibTrans" cxnId="{A586146D-8649-4696-89BC-E8B851DB26A7}">
      <dgm:prSet/>
      <dgm:spPr/>
      <dgm:t>
        <a:bodyPr/>
        <a:lstStyle/>
        <a:p>
          <a:endParaRPr lang="en-GB"/>
        </a:p>
      </dgm:t>
    </dgm:pt>
    <dgm:pt modelId="{7D0817DC-2449-4BF4-BDD7-6FE09A63E690}">
      <dgm:prSet phldrT="[Text]"/>
      <dgm:spPr>
        <a:solidFill>
          <a:srgbClr val="86E935">
            <a:alpha val="49804"/>
          </a:srgbClr>
        </a:solidFill>
      </dgm:spPr>
      <dgm:t>
        <a:bodyPr/>
        <a:lstStyle/>
        <a:p>
          <a:r>
            <a:rPr lang="en-GB">
              <a:solidFill>
                <a:sysClr val="windowText" lastClr="000000"/>
              </a:solidFill>
            </a:rPr>
            <a:t>Module 6 Sustaining reduced risk of transmission </a:t>
          </a:r>
        </a:p>
      </dgm:t>
    </dgm:pt>
    <dgm:pt modelId="{02497583-0F1F-4BBD-A9ED-F235B1B12A67}" type="parTrans" cxnId="{DD32EFCC-D491-4C2D-B55F-08761BC9E6D9}">
      <dgm:prSet/>
      <dgm:spPr/>
      <dgm:t>
        <a:bodyPr/>
        <a:lstStyle/>
        <a:p>
          <a:endParaRPr lang="en-GB"/>
        </a:p>
      </dgm:t>
    </dgm:pt>
    <dgm:pt modelId="{8A123936-7320-42F3-A244-C773EDDC339D}" type="sibTrans" cxnId="{DD32EFCC-D491-4C2D-B55F-08761BC9E6D9}">
      <dgm:prSet/>
      <dgm:spPr/>
      <dgm:t>
        <a:bodyPr/>
        <a:lstStyle/>
        <a:p>
          <a:endParaRPr lang="en-GB"/>
        </a:p>
      </dgm:t>
    </dgm:pt>
    <dgm:pt modelId="{D7ADEC02-A19D-44D6-8F3B-303ECDF5A219}">
      <dgm:prSet/>
      <dgm:spPr>
        <a:solidFill>
          <a:srgbClr val="DF653F">
            <a:alpha val="73333"/>
          </a:srgbClr>
        </a:solidFill>
      </dgm:spPr>
      <dgm:t>
        <a:bodyPr/>
        <a:lstStyle/>
        <a:p>
          <a:r>
            <a:rPr lang="en-GB">
              <a:solidFill>
                <a:sysClr val="windowText" lastClr="000000"/>
              </a:solidFill>
            </a:rPr>
            <a:t>Module 3 Understanding cholera transmission </a:t>
          </a:r>
        </a:p>
      </dgm:t>
    </dgm:pt>
    <dgm:pt modelId="{E051A264-FDFC-49E3-A46C-42AB006A7482}" type="parTrans" cxnId="{A60D4EC0-42E4-4364-941A-590E0C61A871}">
      <dgm:prSet/>
      <dgm:spPr/>
      <dgm:t>
        <a:bodyPr/>
        <a:lstStyle/>
        <a:p>
          <a:endParaRPr lang="en-GB"/>
        </a:p>
      </dgm:t>
    </dgm:pt>
    <dgm:pt modelId="{AEAD4866-58EA-47C4-88D0-1F57856F28BC}" type="sibTrans" cxnId="{A60D4EC0-42E4-4364-941A-590E0C61A871}">
      <dgm:prSet/>
      <dgm:spPr/>
      <dgm:t>
        <a:bodyPr/>
        <a:lstStyle/>
        <a:p>
          <a:endParaRPr lang="en-GB"/>
        </a:p>
      </dgm:t>
    </dgm:pt>
    <dgm:pt modelId="{CB454C13-DE41-4BFD-A164-9884077E1289}" type="pres">
      <dgm:prSet presAssocID="{8CF5BA81-35E8-48BF-B487-DEB820D44C99}" presName="cycle" presStyleCnt="0">
        <dgm:presLayoutVars>
          <dgm:dir/>
          <dgm:resizeHandles val="exact"/>
        </dgm:presLayoutVars>
      </dgm:prSet>
      <dgm:spPr/>
    </dgm:pt>
    <dgm:pt modelId="{39590131-C943-4B39-8CD8-C1AA55360299}" type="pres">
      <dgm:prSet presAssocID="{49946934-258A-4E81-9519-D78366E8A5E8}" presName="node" presStyleLbl="node1" presStyleIdx="0" presStyleCnt="6">
        <dgm:presLayoutVars>
          <dgm:bulletEnabled val="1"/>
        </dgm:presLayoutVars>
      </dgm:prSet>
      <dgm:spPr/>
    </dgm:pt>
    <dgm:pt modelId="{B4862337-53FF-4AE8-ADBE-ACBAE0A653DE}" type="pres">
      <dgm:prSet presAssocID="{49946934-258A-4E81-9519-D78366E8A5E8}" presName="spNode" presStyleCnt="0"/>
      <dgm:spPr/>
    </dgm:pt>
    <dgm:pt modelId="{163A4D29-3092-4F66-879E-685E5D04E849}" type="pres">
      <dgm:prSet presAssocID="{C450F9A4-D351-4315-9681-61666E09B591}" presName="sibTrans" presStyleLbl="sibTrans1D1" presStyleIdx="0" presStyleCnt="6"/>
      <dgm:spPr/>
    </dgm:pt>
    <dgm:pt modelId="{9D42EF5B-23DE-4ADE-87E2-7FD8B4D57CBA}" type="pres">
      <dgm:prSet presAssocID="{3338699D-8BAE-42D0-9394-6C3EC5197207}" presName="node" presStyleLbl="node1" presStyleIdx="1" presStyleCnt="6">
        <dgm:presLayoutVars>
          <dgm:bulletEnabled val="1"/>
        </dgm:presLayoutVars>
      </dgm:prSet>
      <dgm:spPr/>
    </dgm:pt>
    <dgm:pt modelId="{680714A2-6086-472F-AEA1-869635445E69}" type="pres">
      <dgm:prSet presAssocID="{3338699D-8BAE-42D0-9394-6C3EC5197207}" presName="spNode" presStyleCnt="0"/>
      <dgm:spPr/>
    </dgm:pt>
    <dgm:pt modelId="{D021AC8C-0303-4F77-9272-98F498319846}" type="pres">
      <dgm:prSet presAssocID="{CF25C5CE-ECD9-46B3-AD62-ADA5030DCC96}" presName="sibTrans" presStyleLbl="sibTrans1D1" presStyleIdx="1" presStyleCnt="6"/>
      <dgm:spPr/>
    </dgm:pt>
    <dgm:pt modelId="{2482C5DA-829B-4FC0-AF87-3370CD333E35}" type="pres">
      <dgm:prSet presAssocID="{D7ADEC02-A19D-44D6-8F3B-303ECDF5A219}" presName="node" presStyleLbl="node1" presStyleIdx="2" presStyleCnt="6">
        <dgm:presLayoutVars>
          <dgm:bulletEnabled val="1"/>
        </dgm:presLayoutVars>
      </dgm:prSet>
      <dgm:spPr/>
    </dgm:pt>
    <dgm:pt modelId="{D7A35EF5-523A-40D7-BC77-368C0F2CFC96}" type="pres">
      <dgm:prSet presAssocID="{D7ADEC02-A19D-44D6-8F3B-303ECDF5A219}" presName="spNode" presStyleCnt="0"/>
      <dgm:spPr/>
    </dgm:pt>
    <dgm:pt modelId="{E6EED087-ED18-491A-933E-30806F67A27F}" type="pres">
      <dgm:prSet presAssocID="{AEAD4866-58EA-47C4-88D0-1F57856F28BC}" presName="sibTrans" presStyleLbl="sibTrans1D1" presStyleIdx="2" presStyleCnt="6"/>
      <dgm:spPr/>
    </dgm:pt>
    <dgm:pt modelId="{A9ABD88C-724E-4D1A-81DD-FC314FF23D17}" type="pres">
      <dgm:prSet presAssocID="{1672877C-A075-4709-A89E-594E03DE0B44}" presName="node" presStyleLbl="node1" presStyleIdx="3" presStyleCnt="6">
        <dgm:presLayoutVars>
          <dgm:bulletEnabled val="1"/>
        </dgm:presLayoutVars>
      </dgm:prSet>
      <dgm:spPr/>
    </dgm:pt>
    <dgm:pt modelId="{F7174A99-B908-4986-A846-9FD7E6EA8A10}" type="pres">
      <dgm:prSet presAssocID="{1672877C-A075-4709-A89E-594E03DE0B44}" presName="spNode" presStyleCnt="0"/>
      <dgm:spPr/>
    </dgm:pt>
    <dgm:pt modelId="{F058E946-FE96-4BB5-A87F-33759E380C8B}" type="pres">
      <dgm:prSet presAssocID="{0183F6C7-5AB5-499B-883C-3B64A2CDD2D7}" presName="sibTrans" presStyleLbl="sibTrans1D1" presStyleIdx="3" presStyleCnt="6"/>
      <dgm:spPr/>
    </dgm:pt>
    <dgm:pt modelId="{B4F02E11-ABA0-4820-B4AA-4CBDF3F8CDDD}" type="pres">
      <dgm:prSet presAssocID="{6D621A18-328B-48FF-A396-0FD8354548B4}" presName="node" presStyleLbl="node1" presStyleIdx="4" presStyleCnt="6">
        <dgm:presLayoutVars>
          <dgm:bulletEnabled val="1"/>
        </dgm:presLayoutVars>
      </dgm:prSet>
      <dgm:spPr/>
    </dgm:pt>
    <dgm:pt modelId="{8B93604A-122B-4240-BF9F-7DAFA2D7DB3C}" type="pres">
      <dgm:prSet presAssocID="{6D621A18-328B-48FF-A396-0FD8354548B4}" presName="spNode" presStyleCnt="0"/>
      <dgm:spPr/>
    </dgm:pt>
    <dgm:pt modelId="{1D115966-CDC1-47C2-8BFA-9DE10F3A958F}" type="pres">
      <dgm:prSet presAssocID="{EF6416C7-840D-421A-AB30-930D705A39AE}" presName="sibTrans" presStyleLbl="sibTrans1D1" presStyleIdx="4" presStyleCnt="6"/>
      <dgm:spPr/>
    </dgm:pt>
    <dgm:pt modelId="{60EFA7D0-8F6C-45BE-BEA5-3C9AC7E11A67}" type="pres">
      <dgm:prSet presAssocID="{7D0817DC-2449-4BF4-BDD7-6FE09A63E690}" presName="node" presStyleLbl="node1" presStyleIdx="5" presStyleCnt="6">
        <dgm:presLayoutVars>
          <dgm:bulletEnabled val="1"/>
        </dgm:presLayoutVars>
      </dgm:prSet>
      <dgm:spPr/>
    </dgm:pt>
    <dgm:pt modelId="{996D3174-21CE-4620-9A11-8ADF264F0E64}" type="pres">
      <dgm:prSet presAssocID="{7D0817DC-2449-4BF4-BDD7-6FE09A63E690}" presName="spNode" presStyleCnt="0"/>
      <dgm:spPr/>
    </dgm:pt>
    <dgm:pt modelId="{C77FB4BD-1586-4DDB-9B3A-F7BFD7E74C2B}" type="pres">
      <dgm:prSet presAssocID="{8A123936-7320-42F3-A244-C773EDDC339D}" presName="sibTrans" presStyleLbl="sibTrans1D1" presStyleIdx="5" presStyleCnt="6"/>
      <dgm:spPr/>
    </dgm:pt>
  </dgm:ptLst>
  <dgm:cxnLst>
    <dgm:cxn modelId="{176AE801-1C82-4293-9F5F-FEF78AA9AD7C}" type="presOf" srcId="{CF25C5CE-ECD9-46B3-AD62-ADA5030DCC96}" destId="{D021AC8C-0303-4F77-9272-98F498319846}" srcOrd="0" destOrd="0" presId="urn:microsoft.com/office/officeart/2005/8/layout/cycle5"/>
    <dgm:cxn modelId="{AB284808-CF1E-46E2-B77B-12521CCF6BE4}" type="presOf" srcId="{3338699D-8BAE-42D0-9394-6C3EC5197207}" destId="{9D42EF5B-23DE-4ADE-87E2-7FD8B4D57CBA}" srcOrd="0" destOrd="0" presId="urn:microsoft.com/office/officeart/2005/8/layout/cycle5"/>
    <dgm:cxn modelId="{7D25501B-CDB0-4B10-81FD-B655FA114116}" type="presOf" srcId="{AEAD4866-58EA-47C4-88D0-1F57856F28BC}" destId="{E6EED087-ED18-491A-933E-30806F67A27F}" srcOrd="0" destOrd="0" presId="urn:microsoft.com/office/officeart/2005/8/layout/cycle5"/>
    <dgm:cxn modelId="{7BADC341-41E7-4BD4-814B-A5B7D8CCBAB0}" type="presOf" srcId="{8A123936-7320-42F3-A244-C773EDDC339D}" destId="{C77FB4BD-1586-4DDB-9B3A-F7BFD7E74C2B}" srcOrd="0" destOrd="0" presId="urn:microsoft.com/office/officeart/2005/8/layout/cycle5"/>
    <dgm:cxn modelId="{C8EEF741-0275-42B1-8619-558C5558AAEB}" type="presOf" srcId="{D7ADEC02-A19D-44D6-8F3B-303ECDF5A219}" destId="{2482C5DA-829B-4FC0-AF87-3370CD333E35}" srcOrd="0" destOrd="0" presId="urn:microsoft.com/office/officeart/2005/8/layout/cycle5"/>
    <dgm:cxn modelId="{690A8149-CF4A-4CC6-82EA-6BACD7F7899B}" type="presOf" srcId="{6D621A18-328B-48FF-A396-0FD8354548B4}" destId="{B4F02E11-ABA0-4820-B4AA-4CBDF3F8CDDD}" srcOrd="0" destOrd="0" presId="urn:microsoft.com/office/officeart/2005/8/layout/cycle5"/>
    <dgm:cxn modelId="{A586146D-8649-4696-89BC-E8B851DB26A7}" srcId="{8CF5BA81-35E8-48BF-B487-DEB820D44C99}" destId="{6D621A18-328B-48FF-A396-0FD8354548B4}" srcOrd="4" destOrd="0" parTransId="{7215C0E4-C3C6-4947-B9E5-908E6AB1A756}" sibTransId="{EF6416C7-840D-421A-AB30-930D705A39AE}"/>
    <dgm:cxn modelId="{7C1FC86F-646D-46FF-AF00-7BE3829756A5}" type="presOf" srcId="{0183F6C7-5AB5-499B-883C-3B64A2CDD2D7}" destId="{F058E946-FE96-4BB5-A87F-33759E380C8B}" srcOrd="0" destOrd="0" presId="urn:microsoft.com/office/officeart/2005/8/layout/cycle5"/>
    <dgm:cxn modelId="{F8326170-7B29-4B66-9C92-FA641DC494ED}" type="presOf" srcId="{49946934-258A-4E81-9519-D78366E8A5E8}" destId="{39590131-C943-4B39-8CD8-C1AA55360299}" srcOrd="0" destOrd="0" presId="urn:microsoft.com/office/officeart/2005/8/layout/cycle5"/>
    <dgm:cxn modelId="{69F63F71-5530-46B8-9908-9FDAF44D6728}" srcId="{8CF5BA81-35E8-48BF-B487-DEB820D44C99}" destId="{3338699D-8BAE-42D0-9394-6C3EC5197207}" srcOrd="1" destOrd="0" parTransId="{FD51544E-AEC0-4B38-B59F-BA246A0A79BC}" sibTransId="{CF25C5CE-ECD9-46B3-AD62-ADA5030DCC96}"/>
    <dgm:cxn modelId="{C84EA674-440F-4583-AC57-19C6FD22DB9C}" srcId="{8CF5BA81-35E8-48BF-B487-DEB820D44C99}" destId="{49946934-258A-4E81-9519-D78366E8A5E8}" srcOrd="0" destOrd="0" parTransId="{0F976279-84FF-430B-A53C-0B549226E9DB}" sibTransId="{C450F9A4-D351-4315-9681-61666E09B591}"/>
    <dgm:cxn modelId="{EA526097-CFDB-4EBC-B0A6-7498EF1ECB7F}" type="presOf" srcId="{8CF5BA81-35E8-48BF-B487-DEB820D44C99}" destId="{CB454C13-DE41-4BFD-A164-9884077E1289}" srcOrd="0" destOrd="0" presId="urn:microsoft.com/office/officeart/2005/8/layout/cycle5"/>
    <dgm:cxn modelId="{7C78AA9D-6FA1-4D00-BC28-6A69EA7E0526}" srcId="{8CF5BA81-35E8-48BF-B487-DEB820D44C99}" destId="{1672877C-A075-4709-A89E-594E03DE0B44}" srcOrd="3" destOrd="0" parTransId="{2CC219BE-4A6C-4898-9BF8-68E6F9DA61BE}" sibTransId="{0183F6C7-5AB5-499B-883C-3B64A2CDD2D7}"/>
    <dgm:cxn modelId="{FD8B4FBB-8AE4-47F9-9B7E-C49DF994DF06}" type="presOf" srcId="{EF6416C7-840D-421A-AB30-930D705A39AE}" destId="{1D115966-CDC1-47C2-8BFA-9DE10F3A958F}" srcOrd="0" destOrd="0" presId="urn:microsoft.com/office/officeart/2005/8/layout/cycle5"/>
    <dgm:cxn modelId="{3CC35ABD-780B-43A0-A0AE-9D247852D13E}" type="presOf" srcId="{7D0817DC-2449-4BF4-BDD7-6FE09A63E690}" destId="{60EFA7D0-8F6C-45BE-BEA5-3C9AC7E11A67}" srcOrd="0" destOrd="0" presId="urn:microsoft.com/office/officeart/2005/8/layout/cycle5"/>
    <dgm:cxn modelId="{A60D4EC0-42E4-4364-941A-590E0C61A871}" srcId="{8CF5BA81-35E8-48BF-B487-DEB820D44C99}" destId="{D7ADEC02-A19D-44D6-8F3B-303ECDF5A219}" srcOrd="2" destOrd="0" parTransId="{E051A264-FDFC-49E3-A46C-42AB006A7482}" sibTransId="{AEAD4866-58EA-47C4-88D0-1F57856F28BC}"/>
    <dgm:cxn modelId="{DD32EFCC-D491-4C2D-B55F-08761BC9E6D9}" srcId="{8CF5BA81-35E8-48BF-B487-DEB820D44C99}" destId="{7D0817DC-2449-4BF4-BDD7-6FE09A63E690}" srcOrd="5" destOrd="0" parTransId="{02497583-0F1F-4BBD-A9ED-F235B1B12A67}" sibTransId="{8A123936-7320-42F3-A244-C773EDDC339D}"/>
    <dgm:cxn modelId="{0AA451EA-F6B6-4A63-BA8E-BD1A5A6134A3}" type="presOf" srcId="{1672877C-A075-4709-A89E-594E03DE0B44}" destId="{A9ABD88C-724E-4D1A-81DD-FC314FF23D17}" srcOrd="0" destOrd="0" presId="urn:microsoft.com/office/officeart/2005/8/layout/cycle5"/>
    <dgm:cxn modelId="{D08BF0ED-D212-436A-BA4D-2E54D370524F}" type="presOf" srcId="{C450F9A4-D351-4315-9681-61666E09B591}" destId="{163A4D29-3092-4F66-879E-685E5D04E849}" srcOrd="0" destOrd="0" presId="urn:microsoft.com/office/officeart/2005/8/layout/cycle5"/>
    <dgm:cxn modelId="{7FE79DA6-D8AD-4FEF-A7D0-086479D13E29}" type="presParOf" srcId="{CB454C13-DE41-4BFD-A164-9884077E1289}" destId="{39590131-C943-4B39-8CD8-C1AA55360299}" srcOrd="0" destOrd="0" presId="urn:microsoft.com/office/officeart/2005/8/layout/cycle5"/>
    <dgm:cxn modelId="{20BF734B-572F-4D9B-90B7-1045CE991068}" type="presParOf" srcId="{CB454C13-DE41-4BFD-A164-9884077E1289}" destId="{B4862337-53FF-4AE8-ADBE-ACBAE0A653DE}" srcOrd="1" destOrd="0" presId="urn:microsoft.com/office/officeart/2005/8/layout/cycle5"/>
    <dgm:cxn modelId="{4FFF3E1E-2051-456F-B810-2BAC1341E13A}" type="presParOf" srcId="{CB454C13-DE41-4BFD-A164-9884077E1289}" destId="{163A4D29-3092-4F66-879E-685E5D04E849}" srcOrd="2" destOrd="0" presId="urn:microsoft.com/office/officeart/2005/8/layout/cycle5"/>
    <dgm:cxn modelId="{723C98D5-3497-4328-99D6-22216A0A2654}" type="presParOf" srcId="{CB454C13-DE41-4BFD-A164-9884077E1289}" destId="{9D42EF5B-23DE-4ADE-87E2-7FD8B4D57CBA}" srcOrd="3" destOrd="0" presId="urn:microsoft.com/office/officeart/2005/8/layout/cycle5"/>
    <dgm:cxn modelId="{367B0B07-AA94-4166-A18F-2A7F4144D92D}" type="presParOf" srcId="{CB454C13-DE41-4BFD-A164-9884077E1289}" destId="{680714A2-6086-472F-AEA1-869635445E69}" srcOrd="4" destOrd="0" presId="urn:microsoft.com/office/officeart/2005/8/layout/cycle5"/>
    <dgm:cxn modelId="{F8F6EA6E-C896-4507-826E-F85F36B4B922}" type="presParOf" srcId="{CB454C13-DE41-4BFD-A164-9884077E1289}" destId="{D021AC8C-0303-4F77-9272-98F498319846}" srcOrd="5" destOrd="0" presId="urn:microsoft.com/office/officeart/2005/8/layout/cycle5"/>
    <dgm:cxn modelId="{B4097649-E14B-49EE-8055-A8453C572510}" type="presParOf" srcId="{CB454C13-DE41-4BFD-A164-9884077E1289}" destId="{2482C5DA-829B-4FC0-AF87-3370CD333E35}" srcOrd="6" destOrd="0" presId="urn:microsoft.com/office/officeart/2005/8/layout/cycle5"/>
    <dgm:cxn modelId="{FA262F93-6A25-49DE-AE83-6666B1901114}" type="presParOf" srcId="{CB454C13-DE41-4BFD-A164-9884077E1289}" destId="{D7A35EF5-523A-40D7-BC77-368C0F2CFC96}" srcOrd="7" destOrd="0" presId="urn:microsoft.com/office/officeart/2005/8/layout/cycle5"/>
    <dgm:cxn modelId="{8D23CE60-BE71-4A5C-95B0-C20CFA335C4B}" type="presParOf" srcId="{CB454C13-DE41-4BFD-A164-9884077E1289}" destId="{E6EED087-ED18-491A-933E-30806F67A27F}" srcOrd="8" destOrd="0" presId="urn:microsoft.com/office/officeart/2005/8/layout/cycle5"/>
    <dgm:cxn modelId="{E5B1257E-B37E-4023-8F6A-453C4482358C}" type="presParOf" srcId="{CB454C13-DE41-4BFD-A164-9884077E1289}" destId="{A9ABD88C-724E-4D1A-81DD-FC314FF23D17}" srcOrd="9" destOrd="0" presId="urn:microsoft.com/office/officeart/2005/8/layout/cycle5"/>
    <dgm:cxn modelId="{76F1D496-832A-4F45-9A46-D6CF4A2A17A3}" type="presParOf" srcId="{CB454C13-DE41-4BFD-A164-9884077E1289}" destId="{F7174A99-B908-4986-A846-9FD7E6EA8A10}" srcOrd="10" destOrd="0" presId="urn:microsoft.com/office/officeart/2005/8/layout/cycle5"/>
    <dgm:cxn modelId="{61CBAD2C-85AA-4F89-ABBB-266D229BFDDF}" type="presParOf" srcId="{CB454C13-DE41-4BFD-A164-9884077E1289}" destId="{F058E946-FE96-4BB5-A87F-33759E380C8B}" srcOrd="11" destOrd="0" presId="urn:microsoft.com/office/officeart/2005/8/layout/cycle5"/>
    <dgm:cxn modelId="{0F65A0C3-813E-41A7-8293-F6FFCEE8C0AA}" type="presParOf" srcId="{CB454C13-DE41-4BFD-A164-9884077E1289}" destId="{B4F02E11-ABA0-4820-B4AA-4CBDF3F8CDDD}" srcOrd="12" destOrd="0" presId="urn:microsoft.com/office/officeart/2005/8/layout/cycle5"/>
    <dgm:cxn modelId="{867CCB75-EC65-4742-8CF0-E31D1ECA0476}" type="presParOf" srcId="{CB454C13-DE41-4BFD-A164-9884077E1289}" destId="{8B93604A-122B-4240-BF9F-7DAFA2D7DB3C}" srcOrd="13" destOrd="0" presId="urn:microsoft.com/office/officeart/2005/8/layout/cycle5"/>
    <dgm:cxn modelId="{D598F1E0-3D3C-45A4-A5FC-F8DA64888B55}" type="presParOf" srcId="{CB454C13-DE41-4BFD-A164-9884077E1289}" destId="{1D115966-CDC1-47C2-8BFA-9DE10F3A958F}" srcOrd="14" destOrd="0" presId="urn:microsoft.com/office/officeart/2005/8/layout/cycle5"/>
    <dgm:cxn modelId="{C2BCB495-28B2-46C8-B47F-99886EA6763D}" type="presParOf" srcId="{CB454C13-DE41-4BFD-A164-9884077E1289}" destId="{60EFA7D0-8F6C-45BE-BEA5-3C9AC7E11A67}" srcOrd="15" destOrd="0" presId="urn:microsoft.com/office/officeart/2005/8/layout/cycle5"/>
    <dgm:cxn modelId="{CAC10589-FF6A-44FF-B5D3-04F08E4CA3C2}" type="presParOf" srcId="{CB454C13-DE41-4BFD-A164-9884077E1289}" destId="{996D3174-21CE-4620-9A11-8ADF264F0E64}" srcOrd="16" destOrd="0" presId="urn:microsoft.com/office/officeart/2005/8/layout/cycle5"/>
    <dgm:cxn modelId="{927FD636-7C02-48A0-8EED-762E6F232C43}" type="presParOf" srcId="{CB454C13-DE41-4BFD-A164-9884077E1289}" destId="{C77FB4BD-1586-4DDB-9B3A-F7BFD7E74C2B}" srcOrd="17" destOrd="0" presId="urn:microsoft.com/office/officeart/2005/8/layout/cycle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8CF5BA81-35E8-48BF-B487-DEB820D44C99}" type="doc">
      <dgm:prSet loTypeId="urn:microsoft.com/office/officeart/2005/8/layout/cycle5" loCatId="cycle" qsTypeId="urn:microsoft.com/office/officeart/2005/8/quickstyle/simple1" qsCatId="simple" csTypeId="urn:microsoft.com/office/officeart/2005/8/colors/accent2_5" csCatId="accent2" phldr="1"/>
      <dgm:spPr/>
      <dgm:t>
        <a:bodyPr/>
        <a:lstStyle/>
        <a:p>
          <a:endParaRPr lang="en-GB"/>
        </a:p>
      </dgm:t>
    </dgm:pt>
    <dgm:pt modelId="{49946934-258A-4E81-9519-D78366E8A5E8}">
      <dgm:prSet phldrT="[Text]"/>
      <dgm:spPr>
        <a:solidFill>
          <a:schemeClr val="bg1">
            <a:lumMod val="50000"/>
            <a:alpha val="90000"/>
          </a:schemeClr>
        </a:solidFill>
        <a:ln>
          <a:noFill/>
        </a:ln>
      </dgm:spPr>
      <dgm:t>
        <a:bodyPr/>
        <a:lstStyle/>
        <a:p>
          <a:r>
            <a:rPr lang="en-GB" dirty="0">
              <a:solidFill>
                <a:schemeClr val="bg1">
                  <a:lumMod val="50000"/>
                </a:schemeClr>
              </a:solidFill>
            </a:rPr>
            <a:t>Module 1 Overview - Rationale and Role of the Branch Transmission Interruption Team</a:t>
          </a:r>
        </a:p>
      </dgm:t>
    </dgm:pt>
    <dgm:pt modelId="{0F976279-84FF-430B-A53C-0B549226E9DB}" type="parTrans" cxnId="{C84EA674-440F-4583-AC57-19C6FD22DB9C}">
      <dgm:prSet/>
      <dgm:spPr/>
      <dgm:t>
        <a:bodyPr/>
        <a:lstStyle/>
        <a:p>
          <a:endParaRPr lang="en-GB"/>
        </a:p>
      </dgm:t>
    </dgm:pt>
    <dgm:pt modelId="{C450F9A4-D351-4315-9681-61666E09B591}" type="sibTrans" cxnId="{C84EA674-440F-4583-AC57-19C6FD22DB9C}">
      <dgm:prSet/>
      <dgm:spPr/>
      <dgm:t>
        <a:bodyPr/>
        <a:lstStyle/>
        <a:p>
          <a:endParaRPr lang="en-GB"/>
        </a:p>
      </dgm:t>
    </dgm:pt>
    <dgm:pt modelId="{3338699D-8BAE-42D0-9394-6C3EC5197207}">
      <dgm:prSet phldrT="[Text]"/>
      <dgm:spPr>
        <a:solidFill>
          <a:schemeClr val="bg1">
            <a:lumMod val="50000"/>
            <a:alpha val="90000"/>
          </a:schemeClr>
        </a:solidFill>
      </dgm:spPr>
      <dgm:t>
        <a:bodyPr/>
        <a:lstStyle/>
        <a:p>
          <a:r>
            <a:rPr lang="en-GB" dirty="0">
              <a:solidFill>
                <a:schemeClr val="bg1">
                  <a:lumMod val="50000"/>
                </a:schemeClr>
              </a:solidFill>
            </a:rPr>
            <a:t>Module 2</a:t>
          </a:r>
        </a:p>
        <a:p>
          <a:r>
            <a:rPr lang="en-GB" dirty="0">
              <a:solidFill>
                <a:schemeClr val="bg1">
                  <a:lumMod val="50000"/>
                </a:schemeClr>
              </a:solidFill>
            </a:rPr>
            <a:t>Response triggers and healthcare settings </a:t>
          </a:r>
        </a:p>
      </dgm:t>
    </dgm:pt>
    <dgm:pt modelId="{FD51544E-AEC0-4B38-B59F-BA246A0A79BC}" type="parTrans" cxnId="{69F63F71-5530-46B8-9908-9FDAF44D6728}">
      <dgm:prSet/>
      <dgm:spPr/>
      <dgm:t>
        <a:bodyPr/>
        <a:lstStyle/>
        <a:p>
          <a:endParaRPr lang="en-GB"/>
        </a:p>
      </dgm:t>
    </dgm:pt>
    <dgm:pt modelId="{CF25C5CE-ECD9-46B3-AD62-ADA5030DCC96}" type="sibTrans" cxnId="{69F63F71-5530-46B8-9908-9FDAF44D6728}">
      <dgm:prSet/>
      <dgm:spPr/>
      <dgm:t>
        <a:bodyPr/>
        <a:lstStyle/>
        <a:p>
          <a:endParaRPr lang="en-GB"/>
        </a:p>
      </dgm:t>
    </dgm:pt>
    <dgm:pt modelId="{1672877C-A075-4709-A89E-594E03DE0B44}">
      <dgm:prSet phldrT="[Text]"/>
      <dgm:spPr>
        <a:solidFill>
          <a:srgbClr val="DA8F44">
            <a:alpha val="65882"/>
          </a:srgbClr>
        </a:solidFill>
        <a:ln>
          <a:solidFill>
            <a:schemeClr val="tx1"/>
          </a:solidFill>
        </a:ln>
      </dgm:spPr>
      <dgm:t>
        <a:bodyPr/>
        <a:lstStyle/>
        <a:p>
          <a:pPr rtl="0"/>
          <a:r>
            <a:rPr lang="en-GB" dirty="0">
              <a:solidFill>
                <a:sysClr val="windowText" lastClr="000000"/>
              </a:solidFill>
            </a:rPr>
            <a:t>Module 4 Household risk and interruption (incl. high risk groups)</a:t>
          </a:r>
        </a:p>
      </dgm:t>
    </dgm:pt>
    <dgm:pt modelId="{2CC219BE-4A6C-4898-9BF8-68E6F9DA61BE}" type="parTrans" cxnId="{7C78AA9D-6FA1-4D00-BC28-6A69EA7E0526}">
      <dgm:prSet/>
      <dgm:spPr/>
      <dgm:t>
        <a:bodyPr/>
        <a:lstStyle/>
        <a:p>
          <a:endParaRPr lang="en-GB"/>
        </a:p>
      </dgm:t>
    </dgm:pt>
    <dgm:pt modelId="{0183F6C7-5AB5-499B-883C-3B64A2CDD2D7}" type="sibTrans" cxnId="{7C78AA9D-6FA1-4D00-BC28-6A69EA7E0526}">
      <dgm:prSet/>
      <dgm:spPr/>
      <dgm:t>
        <a:bodyPr/>
        <a:lstStyle/>
        <a:p>
          <a:endParaRPr lang="en-GB"/>
        </a:p>
      </dgm:t>
    </dgm:pt>
    <dgm:pt modelId="{6D621A18-328B-48FF-A396-0FD8354548B4}">
      <dgm:prSet phldrT="[Text]"/>
      <dgm:spPr>
        <a:solidFill>
          <a:schemeClr val="bg1">
            <a:lumMod val="50000"/>
            <a:alpha val="90000"/>
          </a:schemeClr>
        </a:solidFill>
      </dgm:spPr>
      <dgm:t>
        <a:bodyPr/>
        <a:lstStyle/>
        <a:p>
          <a:pPr rtl="0"/>
          <a:r>
            <a:rPr lang="en-GB" dirty="0">
              <a:solidFill>
                <a:schemeClr val="bg1">
                  <a:lumMod val="50000"/>
                </a:schemeClr>
              </a:solidFill>
            </a:rPr>
            <a:t>Module 5 Community shared spaces (incl. high risk groups)</a:t>
          </a:r>
        </a:p>
      </dgm:t>
    </dgm:pt>
    <dgm:pt modelId="{7215C0E4-C3C6-4947-B9E5-908E6AB1A756}" type="parTrans" cxnId="{A586146D-8649-4696-89BC-E8B851DB26A7}">
      <dgm:prSet/>
      <dgm:spPr/>
      <dgm:t>
        <a:bodyPr/>
        <a:lstStyle/>
        <a:p>
          <a:endParaRPr lang="en-GB"/>
        </a:p>
      </dgm:t>
    </dgm:pt>
    <dgm:pt modelId="{EF6416C7-840D-421A-AB30-930D705A39AE}" type="sibTrans" cxnId="{A586146D-8649-4696-89BC-E8B851DB26A7}">
      <dgm:prSet/>
      <dgm:spPr/>
      <dgm:t>
        <a:bodyPr/>
        <a:lstStyle/>
        <a:p>
          <a:endParaRPr lang="en-GB"/>
        </a:p>
      </dgm:t>
    </dgm:pt>
    <dgm:pt modelId="{7D0817DC-2449-4BF4-BDD7-6FE09A63E690}">
      <dgm:prSet phldrT="[Text]"/>
      <dgm:spPr>
        <a:solidFill>
          <a:schemeClr val="bg1">
            <a:lumMod val="50000"/>
            <a:alpha val="90000"/>
          </a:schemeClr>
        </a:solidFill>
      </dgm:spPr>
      <dgm:t>
        <a:bodyPr/>
        <a:lstStyle/>
        <a:p>
          <a:r>
            <a:rPr lang="en-GB" dirty="0">
              <a:solidFill>
                <a:schemeClr val="bg1">
                  <a:lumMod val="50000"/>
                </a:schemeClr>
              </a:solidFill>
            </a:rPr>
            <a:t>Module 6 Sustaining reduced risk of transmission </a:t>
          </a:r>
        </a:p>
      </dgm:t>
    </dgm:pt>
    <dgm:pt modelId="{02497583-0F1F-4BBD-A9ED-F235B1B12A67}" type="parTrans" cxnId="{DD32EFCC-D491-4C2D-B55F-08761BC9E6D9}">
      <dgm:prSet/>
      <dgm:spPr/>
      <dgm:t>
        <a:bodyPr/>
        <a:lstStyle/>
        <a:p>
          <a:endParaRPr lang="en-GB"/>
        </a:p>
      </dgm:t>
    </dgm:pt>
    <dgm:pt modelId="{8A123936-7320-42F3-A244-C773EDDC339D}" type="sibTrans" cxnId="{DD32EFCC-D491-4C2D-B55F-08761BC9E6D9}">
      <dgm:prSet/>
      <dgm:spPr/>
      <dgm:t>
        <a:bodyPr/>
        <a:lstStyle/>
        <a:p>
          <a:endParaRPr lang="en-GB"/>
        </a:p>
      </dgm:t>
    </dgm:pt>
    <dgm:pt modelId="{D7ADEC02-A19D-44D6-8F3B-303ECDF5A219}">
      <dgm:prSet/>
      <dgm:spPr>
        <a:solidFill>
          <a:schemeClr val="bg1">
            <a:lumMod val="50000"/>
            <a:alpha val="90000"/>
          </a:schemeClr>
        </a:solidFill>
      </dgm:spPr>
      <dgm:t>
        <a:bodyPr/>
        <a:lstStyle/>
        <a:p>
          <a:r>
            <a:rPr lang="en-GB" dirty="0">
              <a:solidFill>
                <a:schemeClr val="bg1">
                  <a:lumMod val="50000"/>
                </a:schemeClr>
              </a:solidFill>
            </a:rPr>
            <a:t>Module 3 Understanding cholera transmission </a:t>
          </a:r>
        </a:p>
      </dgm:t>
    </dgm:pt>
    <dgm:pt modelId="{E051A264-FDFC-49E3-A46C-42AB006A7482}" type="parTrans" cxnId="{A60D4EC0-42E4-4364-941A-590E0C61A871}">
      <dgm:prSet/>
      <dgm:spPr/>
      <dgm:t>
        <a:bodyPr/>
        <a:lstStyle/>
        <a:p>
          <a:endParaRPr lang="en-GB"/>
        </a:p>
      </dgm:t>
    </dgm:pt>
    <dgm:pt modelId="{AEAD4866-58EA-47C4-88D0-1F57856F28BC}" type="sibTrans" cxnId="{A60D4EC0-42E4-4364-941A-590E0C61A871}">
      <dgm:prSet/>
      <dgm:spPr/>
      <dgm:t>
        <a:bodyPr/>
        <a:lstStyle/>
        <a:p>
          <a:endParaRPr lang="en-GB"/>
        </a:p>
      </dgm:t>
    </dgm:pt>
    <dgm:pt modelId="{CB454C13-DE41-4BFD-A164-9884077E1289}" type="pres">
      <dgm:prSet presAssocID="{8CF5BA81-35E8-48BF-B487-DEB820D44C99}" presName="cycle" presStyleCnt="0">
        <dgm:presLayoutVars>
          <dgm:dir/>
          <dgm:resizeHandles val="exact"/>
        </dgm:presLayoutVars>
      </dgm:prSet>
      <dgm:spPr/>
    </dgm:pt>
    <dgm:pt modelId="{39590131-C943-4B39-8CD8-C1AA55360299}" type="pres">
      <dgm:prSet presAssocID="{49946934-258A-4E81-9519-D78366E8A5E8}" presName="node" presStyleLbl="node1" presStyleIdx="0" presStyleCnt="6">
        <dgm:presLayoutVars>
          <dgm:bulletEnabled val="1"/>
        </dgm:presLayoutVars>
      </dgm:prSet>
      <dgm:spPr/>
    </dgm:pt>
    <dgm:pt modelId="{B4862337-53FF-4AE8-ADBE-ACBAE0A653DE}" type="pres">
      <dgm:prSet presAssocID="{49946934-258A-4E81-9519-D78366E8A5E8}" presName="spNode" presStyleCnt="0"/>
      <dgm:spPr/>
    </dgm:pt>
    <dgm:pt modelId="{163A4D29-3092-4F66-879E-685E5D04E849}" type="pres">
      <dgm:prSet presAssocID="{C450F9A4-D351-4315-9681-61666E09B591}" presName="sibTrans" presStyleLbl="sibTrans1D1" presStyleIdx="0" presStyleCnt="6"/>
      <dgm:spPr/>
    </dgm:pt>
    <dgm:pt modelId="{9D42EF5B-23DE-4ADE-87E2-7FD8B4D57CBA}" type="pres">
      <dgm:prSet presAssocID="{3338699D-8BAE-42D0-9394-6C3EC5197207}" presName="node" presStyleLbl="node1" presStyleIdx="1" presStyleCnt="6">
        <dgm:presLayoutVars>
          <dgm:bulletEnabled val="1"/>
        </dgm:presLayoutVars>
      </dgm:prSet>
      <dgm:spPr/>
    </dgm:pt>
    <dgm:pt modelId="{680714A2-6086-472F-AEA1-869635445E69}" type="pres">
      <dgm:prSet presAssocID="{3338699D-8BAE-42D0-9394-6C3EC5197207}" presName="spNode" presStyleCnt="0"/>
      <dgm:spPr/>
    </dgm:pt>
    <dgm:pt modelId="{D021AC8C-0303-4F77-9272-98F498319846}" type="pres">
      <dgm:prSet presAssocID="{CF25C5CE-ECD9-46B3-AD62-ADA5030DCC96}" presName="sibTrans" presStyleLbl="sibTrans1D1" presStyleIdx="1" presStyleCnt="6"/>
      <dgm:spPr/>
    </dgm:pt>
    <dgm:pt modelId="{2482C5DA-829B-4FC0-AF87-3370CD333E35}" type="pres">
      <dgm:prSet presAssocID="{D7ADEC02-A19D-44D6-8F3B-303ECDF5A219}" presName="node" presStyleLbl="node1" presStyleIdx="2" presStyleCnt="6">
        <dgm:presLayoutVars>
          <dgm:bulletEnabled val="1"/>
        </dgm:presLayoutVars>
      </dgm:prSet>
      <dgm:spPr/>
    </dgm:pt>
    <dgm:pt modelId="{D7A35EF5-523A-40D7-BC77-368C0F2CFC96}" type="pres">
      <dgm:prSet presAssocID="{D7ADEC02-A19D-44D6-8F3B-303ECDF5A219}" presName="spNode" presStyleCnt="0"/>
      <dgm:spPr/>
    </dgm:pt>
    <dgm:pt modelId="{E6EED087-ED18-491A-933E-30806F67A27F}" type="pres">
      <dgm:prSet presAssocID="{AEAD4866-58EA-47C4-88D0-1F57856F28BC}" presName="sibTrans" presStyleLbl="sibTrans1D1" presStyleIdx="2" presStyleCnt="6"/>
      <dgm:spPr/>
    </dgm:pt>
    <dgm:pt modelId="{A9ABD88C-724E-4D1A-81DD-FC314FF23D17}" type="pres">
      <dgm:prSet presAssocID="{1672877C-A075-4709-A89E-594E03DE0B44}" presName="node" presStyleLbl="node1" presStyleIdx="3" presStyleCnt="6">
        <dgm:presLayoutVars>
          <dgm:bulletEnabled val="1"/>
        </dgm:presLayoutVars>
      </dgm:prSet>
      <dgm:spPr/>
    </dgm:pt>
    <dgm:pt modelId="{F7174A99-B908-4986-A846-9FD7E6EA8A10}" type="pres">
      <dgm:prSet presAssocID="{1672877C-A075-4709-A89E-594E03DE0B44}" presName="spNode" presStyleCnt="0"/>
      <dgm:spPr/>
    </dgm:pt>
    <dgm:pt modelId="{F058E946-FE96-4BB5-A87F-33759E380C8B}" type="pres">
      <dgm:prSet presAssocID="{0183F6C7-5AB5-499B-883C-3B64A2CDD2D7}" presName="sibTrans" presStyleLbl="sibTrans1D1" presStyleIdx="3" presStyleCnt="6"/>
      <dgm:spPr/>
    </dgm:pt>
    <dgm:pt modelId="{B4F02E11-ABA0-4820-B4AA-4CBDF3F8CDDD}" type="pres">
      <dgm:prSet presAssocID="{6D621A18-328B-48FF-A396-0FD8354548B4}" presName="node" presStyleLbl="node1" presStyleIdx="4" presStyleCnt="6">
        <dgm:presLayoutVars>
          <dgm:bulletEnabled val="1"/>
        </dgm:presLayoutVars>
      </dgm:prSet>
      <dgm:spPr/>
    </dgm:pt>
    <dgm:pt modelId="{8B93604A-122B-4240-BF9F-7DAFA2D7DB3C}" type="pres">
      <dgm:prSet presAssocID="{6D621A18-328B-48FF-A396-0FD8354548B4}" presName="spNode" presStyleCnt="0"/>
      <dgm:spPr/>
    </dgm:pt>
    <dgm:pt modelId="{1D115966-CDC1-47C2-8BFA-9DE10F3A958F}" type="pres">
      <dgm:prSet presAssocID="{EF6416C7-840D-421A-AB30-930D705A39AE}" presName="sibTrans" presStyleLbl="sibTrans1D1" presStyleIdx="4" presStyleCnt="6"/>
      <dgm:spPr/>
    </dgm:pt>
    <dgm:pt modelId="{60EFA7D0-8F6C-45BE-BEA5-3C9AC7E11A67}" type="pres">
      <dgm:prSet presAssocID="{7D0817DC-2449-4BF4-BDD7-6FE09A63E690}" presName="node" presStyleLbl="node1" presStyleIdx="5" presStyleCnt="6">
        <dgm:presLayoutVars>
          <dgm:bulletEnabled val="1"/>
        </dgm:presLayoutVars>
      </dgm:prSet>
      <dgm:spPr/>
    </dgm:pt>
    <dgm:pt modelId="{996D3174-21CE-4620-9A11-8ADF264F0E64}" type="pres">
      <dgm:prSet presAssocID="{7D0817DC-2449-4BF4-BDD7-6FE09A63E690}" presName="spNode" presStyleCnt="0"/>
      <dgm:spPr/>
    </dgm:pt>
    <dgm:pt modelId="{C77FB4BD-1586-4DDB-9B3A-F7BFD7E74C2B}" type="pres">
      <dgm:prSet presAssocID="{8A123936-7320-42F3-A244-C773EDDC339D}" presName="sibTrans" presStyleLbl="sibTrans1D1" presStyleIdx="5" presStyleCnt="6"/>
      <dgm:spPr/>
    </dgm:pt>
  </dgm:ptLst>
  <dgm:cxnLst>
    <dgm:cxn modelId="{176AE801-1C82-4293-9F5F-FEF78AA9AD7C}" type="presOf" srcId="{CF25C5CE-ECD9-46B3-AD62-ADA5030DCC96}" destId="{D021AC8C-0303-4F77-9272-98F498319846}" srcOrd="0" destOrd="0" presId="urn:microsoft.com/office/officeart/2005/8/layout/cycle5"/>
    <dgm:cxn modelId="{AB284808-CF1E-46E2-B77B-12521CCF6BE4}" type="presOf" srcId="{3338699D-8BAE-42D0-9394-6C3EC5197207}" destId="{9D42EF5B-23DE-4ADE-87E2-7FD8B4D57CBA}" srcOrd="0" destOrd="0" presId="urn:microsoft.com/office/officeart/2005/8/layout/cycle5"/>
    <dgm:cxn modelId="{7D25501B-CDB0-4B10-81FD-B655FA114116}" type="presOf" srcId="{AEAD4866-58EA-47C4-88D0-1F57856F28BC}" destId="{E6EED087-ED18-491A-933E-30806F67A27F}" srcOrd="0" destOrd="0" presId="urn:microsoft.com/office/officeart/2005/8/layout/cycle5"/>
    <dgm:cxn modelId="{7BADC341-41E7-4BD4-814B-A5B7D8CCBAB0}" type="presOf" srcId="{8A123936-7320-42F3-A244-C773EDDC339D}" destId="{C77FB4BD-1586-4DDB-9B3A-F7BFD7E74C2B}" srcOrd="0" destOrd="0" presId="urn:microsoft.com/office/officeart/2005/8/layout/cycle5"/>
    <dgm:cxn modelId="{C8EEF741-0275-42B1-8619-558C5558AAEB}" type="presOf" srcId="{D7ADEC02-A19D-44D6-8F3B-303ECDF5A219}" destId="{2482C5DA-829B-4FC0-AF87-3370CD333E35}" srcOrd="0" destOrd="0" presId="urn:microsoft.com/office/officeart/2005/8/layout/cycle5"/>
    <dgm:cxn modelId="{690A8149-CF4A-4CC6-82EA-6BACD7F7899B}" type="presOf" srcId="{6D621A18-328B-48FF-A396-0FD8354548B4}" destId="{B4F02E11-ABA0-4820-B4AA-4CBDF3F8CDDD}" srcOrd="0" destOrd="0" presId="urn:microsoft.com/office/officeart/2005/8/layout/cycle5"/>
    <dgm:cxn modelId="{A586146D-8649-4696-89BC-E8B851DB26A7}" srcId="{8CF5BA81-35E8-48BF-B487-DEB820D44C99}" destId="{6D621A18-328B-48FF-A396-0FD8354548B4}" srcOrd="4" destOrd="0" parTransId="{7215C0E4-C3C6-4947-B9E5-908E6AB1A756}" sibTransId="{EF6416C7-840D-421A-AB30-930D705A39AE}"/>
    <dgm:cxn modelId="{7C1FC86F-646D-46FF-AF00-7BE3829756A5}" type="presOf" srcId="{0183F6C7-5AB5-499B-883C-3B64A2CDD2D7}" destId="{F058E946-FE96-4BB5-A87F-33759E380C8B}" srcOrd="0" destOrd="0" presId="urn:microsoft.com/office/officeart/2005/8/layout/cycle5"/>
    <dgm:cxn modelId="{F8326170-7B29-4B66-9C92-FA641DC494ED}" type="presOf" srcId="{49946934-258A-4E81-9519-D78366E8A5E8}" destId="{39590131-C943-4B39-8CD8-C1AA55360299}" srcOrd="0" destOrd="0" presId="urn:microsoft.com/office/officeart/2005/8/layout/cycle5"/>
    <dgm:cxn modelId="{69F63F71-5530-46B8-9908-9FDAF44D6728}" srcId="{8CF5BA81-35E8-48BF-B487-DEB820D44C99}" destId="{3338699D-8BAE-42D0-9394-6C3EC5197207}" srcOrd="1" destOrd="0" parTransId="{FD51544E-AEC0-4B38-B59F-BA246A0A79BC}" sibTransId="{CF25C5CE-ECD9-46B3-AD62-ADA5030DCC96}"/>
    <dgm:cxn modelId="{C84EA674-440F-4583-AC57-19C6FD22DB9C}" srcId="{8CF5BA81-35E8-48BF-B487-DEB820D44C99}" destId="{49946934-258A-4E81-9519-D78366E8A5E8}" srcOrd="0" destOrd="0" parTransId="{0F976279-84FF-430B-A53C-0B549226E9DB}" sibTransId="{C450F9A4-D351-4315-9681-61666E09B591}"/>
    <dgm:cxn modelId="{EA526097-CFDB-4EBC-B0A6-7498EF1ECB7F}" type="presOf" srcId="{8CF5BA81-35E8-48BF-B487-DEB820D44C99}" destId="{CB454C13-DE41-4BFD-A164-9884077E1289}" srcOrd="0" destOrd="0" presId="urn:microsoft.com/office/officeart/2005/8/layout/cycle5"/>
    <dgm:cxn modelId="{7C78AA9D-6FA1-4D00-BC28-6A69EA7E0526}" srcId="{8CF5BA81-35E8-48BF-B487-DEB820D44C99}" destId="{1672877C-A075-4709-A89E-594E03DE0B44}" srcOrd="3" destOrd="0" parTransId="{2CC219BE-4A6C-4898-9BF8-68E6F9DA61BE}" sibTransId="{0183F6C7-5AB5-499B-883C-3B64A2CDD2D7}"/>
    <dgm:cxn modelId="{FD8B4FBB-8AE4-47F9-9B7E-C49DF994DF06}" type="presOf" srcId="{EF6416C7-840D-421A-AB30-930D705A39AE}" destId="{1D115966-CDC1-47C2-8BFA-9DE10F3A958F}" srcOrd="0" destOrd="0" presId="urn:microsoft.com/office/officeart/2005/8/layout/cycle5"/>
    <dgm:cxn modelId="{3CC35ABD-780B-43A0-A0AE-9D247852D13E}" type="presOf" srcId="{7D0817DC-2449-4BF4-BDD7-6FE09A63E690}" destId="{60EFA7D0-8F6C-45BE-BEA5-3C9AC7E11A67}" srcOrd="0" destOrd="0" presId="urn:microsoft.com/office/officeart/2005/8/layout/cycle5"/>
    <dgm:cxn modelId="{A60D4EC0-42E4-4364-941A-590E0C61A871}" srcId="{8CF5BA81-35E8-48BF-B487-DEB820D44C99}" destId="{D7ADEC02-A19D-44D6-8F3B-303ECDF5A219}" srcOrd="2" destOrd="0" parTransId="{E051A264-FDFC-49E3-A46C-42AB006A7482}" sibTransId="{AEAD4866-58EA-47C4-88D0-1F57856F28BC}"/>
    <dgm:cxn modelId="{DD32EFCC-D491-4C2D-B55F-08761BC9E6D9}" srcId="{8CF5BA81-35E8-48BF-B487-DEB820D44C99}" destId="{7D0817DC-2449-4BF4-BDD7-6FE09A63E690}" srcOrd="5" destOrd="0" parTransId="{02497583-0F1F-4BBD-A9ED-F235B1B12A67}" sibTransId="{8A123936-7320-42F3-A244-C773EDDC339D}"/>
    <dgm:cxn modelId="{0AA451EA-F6B6-4A63-BA8E-BD1A5A6134A3}" type="presOf" srcId="{1672877C-A075-4709-A89E-594E03DE0B44}" destId="{A9ABD88C-724E-4D1A-81DD-FC314FF23D17}" srcOrd="0" destOrd="0" presId="urn:microsoft.com/office/officeart/2005/8/layout/cycle5"/>
    <dgm:cxn modelId="{D08BF0ED-D212-436A-BA4D-2E54D370524F}" type="presOf" srcId="{C450F9A4-D351-4315-9681-61666E09B591}" destId="{163A4D29-3092-4F66-879E-685E5D04E849}" srcOrd="0" destOrd="0" presId="urn:microsoft.com/office/officeart/2005/8/layout/cycle5"/>
    <dgm:cxn modelId="{7FE79DA6-D8AD-4FEF-A7D0-086479D13E29}" type="presParOf" srcId="{CB454C13-DE41-4BFD-A164-9884077E1289}" destId="{39590131-C943-4B39-8CD8-C1AA55360299}" srcOrd="0" destOrd="0" presId="urn:microsoft.com/office/officeart/2005/8/layout/cycle5"/>
    <dgm:cxn modelId="{20BF734B-572F-4D9B-90B7-1045CE991068}" type="presParOf" srcId="{CB454C13-DE41-4BFD-A164-9884077E1289}" destId="{B4862337-53FF-4AE8-ADBE-ACBAE0A653DE}" srcOrd="1" destOrd="0" presId="urn:microsoft.com/office/officeart/2005/8/layout/cycle5"/>
    <dgm:cxn modelId="{4FFF3E1E-2051-456F-B810-2BAC1341E13A}" type="presParOf" srcId="{CB454C13-DE41-4BFD-A164-9884077E1289}" destId="{163A4D29-3092-4F66-879E-685E5D04E849}" srcOrd="2" destOrd="0" presId="urn:microsoft.com/office/officeart/2005/8/layout/cycle5"/>
    <dgm:cxn modelId="{723C98D5-3497-4328-99D6-22216A0A2654}" type="presParOf" srcId="{CB454C13-DE41-4BFD-A164-9884077E1289}" destId="{9D42EF5B-23DE-4ADE-87E2-7FD8B4D57CBA}" srcOrd="3" destOrd="0" presId="urn:microsoft.com/office/officeart/2005/8/layout/cycle5"/>
    <dgm:cxn modelId="{367B0B07-AA94-4166-A18F-2A7F4144D92D}" type="presParOf" srcId="{CB454C13-DE41-4BFD-A164-9884077E1289}" destId="{680714A2-6086-472F-AEA1-869635445E69}" srcOrd="4" destOrd="0" presId="urn:microsoft.com/office/officeart/2005/8/layout/cycle5"/>
    <dgm:cxn modelId="{F8F6EA6E-C896-4507-826E-F85F36B4B922}" type="presParOf" srcId="{CB454C13-DE41-4BFD-A164-9884077E1289}" destId="{D021AC8C-0303-4F77-9272-98F498319846}" srcOrd="5" destOrd="0" presId="urn:microsoft.com/office/officeart/2005/8/layout/cycle5"/>
    <dgm:cxn modelId="{B4097649-E14B-49EE-8055-A8453C572510}" type="presParOf" srcId="{CB454C13-DE41-4BFD-A164-9884077E1289}" destId="{2482C5DA-829B-4FC0-AF87-3370CD333E35}" srcOrd="6" destOrd="0" presId="urn:microsoft.com/office/officeart/2005/8/layout/cycle5"/>
    <dgm:cxn modelId="{FA262F93-6A25-49DE-AE83-6666B1901114}" type="presParOf" srcId="{CB454C13-DE41-4BFD-A164-9884077E1289}" destId="{D7A35EF5-523A-40D7-BC77-368C0F2CFC96}" srcOrd="7" destOrd="0" presId="urn:microsoft.com/office/officeart/2005/8/layout/cycle5"/>
    <dgm:cxn modelId="{8D23CE60-BE71-4A5C-95B0-C20CFA335C4B}" type="presParOf" srcId="{CB454C13-DE41-4BFD-A164-9884077E1289}" destId="{E6EED087-ED18-491A-933E-30806F67A27F}" srcOrd="8" destOrd="0" presId="urn:microsoft.com/office/officeart/2005/8/layout/cycle5"/>
    <dgm:cxn modelId="{E5B1257E-B37E-4023-8F6A-453C4482358C}" type="presParOf" srcId="{CB454C13-DE41-4BFD-A164-9884077E1289}" destId="{A9ABD88C-724E-4D1A-81DD-FC314FF23D17}" srcOrd="9" destOrd="0" presId="urn:microsoft.com/office/officeart/2005/8/layout/cycle5"/>
    <dgm:cxn modelId="{76F1D496-832A-4F45-9A46-D6CF4A2A17A3}" type="presParOf" srcId="{CB454C13-DE41-4BFD-A164-9884077E1289}" destId="{F7174A99-B908-4986-A846-9FD7E6EA8A10}" srcOrd="10" destOrd="0" presId="urn:microsoft.com/office/officeart/2005/8/layout/cycle5"/>
    <dgm:cxn modelId="{61CBAD2C-85AA-4F89-ABBB-266D229BFDDF}" type="presParOf" srcId="{CB454C13-DE41-4BFD-A164-9884077E1289}" destId="{F058E946-FE96-4BB5-A87F-33759E380C8B}" srcOrd="11" destOrd="0" presId="urn:microsoft.com/office/officeart/2005/8/layout/cycle5"/>
    <dgm:cxn modelId="{0F65A0C3-813E-41A7-8293-F6FFCEE8C0AA}" type="presParOf" srcId="{CB454C13-DE41-4BFD-A164-9884077E1289}" destId="{B4F02E11-ABA0-4820-B4AA-4CBDF3F8CDDD}" srcOrd="12" destOrd="0" presId="urn:microsoft.com/office/officeart/2005/8/layout/cycle5"/>
    <dgm:cxn modelId="{867CCB75-EC65-4742-8CF0-E31D1ECA0476}" type="presParOf" srcId="{CB454C13-DE41-4BFD-A164-9884077E1289}" destId="{8B93604A-122B-4240-BF9F-7DAFA2D7DB3C}" srcOrd="13" destOrd="0" presId="urn:microsoft.com/office/officeart/2005/8/layout/cycle5"/>
    <dgm:cxn modelId="{D598F1E0-3D3C-45A4-A5FC-F8DA64888B55}" type="presParOf" srcId="{CB454C13-DE41-4BFD-A164-9884077E1289}" destId="{1D115966-CDC1-47C2-8BFA-9DE10F3A958F}" srcOrd="14" destOrd="0" presId="urn:microsoft.com/office/officeart/2005/8/layout/cycle5"/>
    <dgm:cxn modelId="{C2BCB495-28B2-46C8-B47F-99886EA6763D}" type="presParOf" srcId="{CB454C13-DE41-4BFD-A164-9884077E1289}" destId="{60EFA7D0-8F6C-45BE-BEA5-3C9AC7E11A67}" srcOrd="15" destOrd="0" presId="urn:microsoft.com/office/officeart/2005/8/layout/cycle5"/>
    <dgm:cxn modelId="{CAC10589-FF6A-44FF-B5D3-04F08E4CA3C2}" type="presParOf" srcId="{CB454C13-DE41-4BFD-A164-9884077E1289}" destId="{996D3174-21CE-4620-9A11-8ADF264F0E64}" srcOrd="16" destOrd="0" presId="urn:microsoft.com/office/officeart/2005/8/layout/cycle5"/>
    <dgm:cxn modelId="{927FD636-7C02-48A0-8EED-762E6F232C43}" type="presParOf" srcId="{CB454C13-DE41-4BFD-A164-9884077E1289}" destId="{C77FB4BD-1586-4DDB-9B3A-F7BFD7E74C2B}" srcOrd="17" destOrd="0" presId="urn:microsoft.com/office/officeart/2005/8/layout/cycle5"/>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9590131-C943-4B39-8CD8-C1AA55360299}">
      <dsp:nvSpPr>
        <dsp:cNvPr id="0" name=""/>
        <dsp:cNvSpPr/>
      </dsp:nvSpPr>
      <dsp:spPr>
        <a:xfrm>
          <a:off x="3718162" y="294"/>
          <a:ext cx="1511732" cy="982626"/>
        </a:xfrm>
        <a:prstGeom prst="roundRect">
          <a:avLst/>
        </a:prstGeom>
        <a:solidFill>
          <a:schemeClr val="bg1">
            <a:alpha val="90000"/>
          </a:schemeClr>
        </a:solidFill>
        <a:ln w="25400" cap="flat" cmpd="sng" algn="ctr">
          <a:solidFill>
            <a:schemeClr val="tx1"/>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GB" sz="1100" kern="1200">
              <a:solidFill>
                <a:sysClr val="windowText" lastClr="000000"/>
              </a:solidFill>
            </a:rPr>
            <a:t>Module 1 Overview - Rationale and Role of the Branch Transmission Interruption Team</a:t>
          </a:r>
        </a:p>
      </dsp:txBody>
      <dsp:txXfrm>
        <a:off x="3766130" y="48262"/>
        <a:ext cx="1415796" cy="886690"/>
      </dsp:txXfrm>
    </dsp:sp>
    <dsp:sp modelId="{163A4D29-3092-4F66-879E-685E5D04E849}">
      <dsp:nvSpPr>
        <dsp:cNvPr id="0" name=""/>
        <dsp:cNvSpPr/>
      </dsp:nvSpPr>
      <dsp:spPr>
        <a:xfrm>
          <a:off x="2159843" y="491607"/>
          <a:ext cx="4628371" cy="4628371"/>
        </a:xfrm>
        <a:custGeom>
          <a:avLst/>
          <a:gdLst/>
          <a:ahLst/>
          <a:cxnLst/>
          <a:rect l="0" t="0" r="0" b="0"/>
          <a:pathLst>
            <a:path>
              <a:moveTo>
                <a:pt x="3260043" y="202122"/>
              </a:moveTo>
              <a:arcTo wR="2314185" hR="2314185" stAng="17647472" swAng="923525"/>
            </a:path>
          </a:pathLst>
        </a:custGeom>
        <a:noFill/>
        <a:ln w="9525" cap="flat" cmpd="sng" algn="ctr">
          <a:solidFill>
            <a:schemeClr val="accent2">
              <a:shade val="90000"/>
              <a:hueOff val="0"/>
              <a:satOff val="0"/>
              <a:lumOff val="0"/>
              <a:alphaOff val="0"/>
            </a:schemeClr>
          </a:solidFill>
          <a:prstDash val="solid"/>
          <a:tailEnd type="arrow"/>
        </a:ln>
        <a:effectLst/>
      </dsp:spPr>
      <dsp:style>
        <a:lnRef idx="1">
          <a:scrgbClr r="0" g="0" b="0"/>
        </a:lnRef>
        <a:fillRef idx="0">
          <a:scrgbClr r="0" g="0" b="0"/>
        </a:fillRef>
        <a:effectRef idx="0">
          <a:scrgbClr r="0" g="0" b="0"/>
        </a:effectRef>
        <a:fontRef idx="minor"/>
      </dsp:style>
    </dsp:sp>
    <dsp:sp modelId="{9D42EF5B-23DE-4ADE-87E2-7FD8B4D57CBA}">
      <dsp:nvSpPr>
        <dsp:cNvPr id="0" name=""/>
        <dsp:cNvSpPr/>
      </dsp:nvSpPr>
      <dsp:spPr>
        <a:xfrm>
          <a:off x="5722306" y="1157387"/>
          <a:ext cx="1511732" cy="982626"/>
        </a:xfrm>
        <a:prstGeom prst="roundRect">
          <a:avLst/>
        </a:prstGeom>
        <a:solidFill>
          <a:srgbClr val="EA4E34">
            <a:alpha val="81961"/>
          </a:srgb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GB" sz="1100" kern="1200">
              <a:solidFill>
                <a:sysClr val="windowText" lastClr="000000"/>
              </a:solidFill>
            </a:rPr>
            <a:t>Module 2</a:t>
          </a:r>
        </a:p>
        <a:p>
          <a:pPr marL="0" lvl="0" indent="0" algn="ctr" defTabSz="488950">
            <a:lnSpc>
              <a:spcPct val="90000"/>
            </a:lnSpc>
            <a:spcBef>
              <a:spcPct val="0"/>
            </a:spcBef>
            <a:spcAft>
              <a:spcPct val="35000"/>
            </a:spcAft>
            <a:buNone/>
          </a:pPr>
          <a:r>
            <a:rPr lang="en-GB" sz="1100" kern="1200">
              <a:solidFill>
                <a:sysClr val="windowText" lastClr="000000"/>
              </a:solidFill>
            </a:rPr>
            <a:t>Response triggers and healthcare settings </a:t>
          </a:r>
        </a:p>
      </dsp:txBody>
      <dsp:txXfrm>
        <a:off x="5770274" y="1205355"/>
        <a:ext cx="1415796" cy="886690"/>
      </dsp:txXfrm>
    </dsp:sp>
    <dsp:sp modelId="{D021AC8C-0303-4F77-9272-98F498319846}">
      <dsp:nvSpPr>
        <dsp:cNvPr id="0" name=""/>
        <dsp:cNvSpPr/>
      </dsp:nvSpPr>
      <dsp:spPr>
        <a:xfrm>
          <a:off x="2159843" y="491607"/>
          <a:ext cx="4628371" cy="4628371"/>
        </a:xfrm>
        <a:custGeom>
          <a:avLst/>
          <a:gdLst/>
          <a:ahLst/>
          <a:cxnLst/>
          <a:rect l="0" t="0" r="0" b="0"/>
          <a:pathLst>
            <a:path>
              <a:moveTo>
                <a:pt x="4592321" y="1907299"/>
              </a:moveTo>
              <a:arcTo wR="2314185" hR="2314185" stAng="20992408" swAng="1215183"/>
            </a:path>
          </a:pathLst>
        </a:custGeom>
        <a:noFill/>
        <a:ln w="9525" cap="flat" cmpd="sng" algn="ctr">
          <a:solidFill>
            <a:schemeClr val="accent2">
              <a:shade val="90000"/>
              <a:hueOff val="-8200"/>
              <a:satOff val="-1389"/>
              <a:lumOff val="6423"/>
              <a:alphaOff val="0"/>
            </a:schemeClr>
          </a:solidFill>
          <a:prstDash val="solid"/>
          <a:tailEnd type="arrow"/>
        </a:ln>
        <a:effectLst/>
      </dsp:spPr>
      <dsp:style>
        <a:lnRef idx="1">
          <a:scrgbClr r="0" g="0" b="0"/>
        </a:lnRef>
        <a:fillRef idx="0">
          <a:scrgbClr r="0" g="0" b="0"/>
        </a:fillRef>
        <a:effectRef idx="0">
          <a:scrgbClr r="0" g="0" b="0"/>
        </a:effectRef>
        <a:fontRef idx="minor"/>
      </dsp:style>
    </dsp:sp>
    <dsp:sp modelId="{2482C5DA-829B-4FC0-AF87-3370CD333E35}">
      <dsp:nvSpPr>
        <dsp:cNvPr id="0" name=""/>
        <dsp:cNvSpPr/>
      </dsp:nvSpPr>
      <dsp:spPr>
        <a:xfrm>
          <a:off x="5722306" y="3471572"/>
          <a:ext cx="1511732" cy="982626"/>
        </a:xfrm>
        <a:prstGeom prst="roundRect">
          <a:avLst/>
        </a:prstGeom>
        <a:solidFill>
          <a:srgbClr val="DF653F">
            <a:alpha val="73333"/>
          </a:srgb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GB" sz="1100" kern="1200">
              <a:solidFill>
                <a:sysClr val="windowText" lastClr="000000"/>
              </a:solidFill>
            </a:rPr>
            <a:t>Module 3 Understanding cholera transmission </a:t>
          </a:r>
        </a:p>
      </dsp:txBody>
      <dsp:txXfrm>
        <a:off x="5770274" y="3519540"/>
        <a:ext cx="1415796" cy="886690"/>
      </dsp:txXfrm>
    </dsp:sp>
    <dsp:sp modelId="{E6EED087-ED18-491A-933E-30806F67A27F}">
      <dsp:nvSpPr>
        <dsp:cNvPr id="0" name=""/>
        <dsp:cNvSpPr/>
      </dsp:nvSpPr>
      <dsp:spPr>
        <a:xfrm>
          <a:off x="2159843" y="491607"/>
          <a:ext cx="4628371" cy="4628371"/>
        </a:xfrm>
        <a:custGeom>
          <a:avLst/>
          <a:gdLst/>
          <a:ahLst/>
          <a:cxnLst/>
          <a:rect l="0" t="0" r="0" b="0"/>
          <a:pathLst>
            <a:path>
              <a:moveTo>
                <a:pt x="3786707" y="4099441"/>
              </a:moveTo>
              <a:arcTo wR="2314185" hR="2314185" stAng="3029002" swAng="923525"/>
            </a:path>
          </a:pathLst>
        </a:custGeom>
        <a:noFill/>
        <a:ln w="9525" cap="flat" cmpd="sng" algn="ctr">
          <a:solidFill>
            <a:schemeClr val="accent2">
              <a:shade val="90000"/>
              <a:hueOff val="-16400"/>
              <a:satOff val="-2778"/>
              <a:lumOff val="12845"/>
              <a:alphaOff val="0"/>
            </a:schemeClr>
          </a:solidFill>
          <a:prstDash val="solid"/>
          <a:tailEnd type="arrow"/>
        </a:ln>
        <a:effectLst/>
      </dsp:spPr>
      <dsp:style>
        <a:lnRef idx="1">
          <a:scrgbClr r="0" g="0" b="0"/>
        </a:lnRef>
        <a:fillRef idx="0">
          <a:scrgbClr r="0" g="0" b="0"/>
        </a:fillRef>
        <a:effectRef idx="0">
          <a:scrgbClr r="0" g="0" b="0"/>
        </a:effectRef>
        <a:fontRef idx="minor"/>
      </dsp:style>
    </dsp:sp>
    <dsp:sp modelId="{A9ABD88C-724E-4D1A-81DD-FC314FF23D17}">
      <dsp:nvSpPr>
        <dsp:cNvPr id="0" name=""/>
        <dsp:cNvSpPr/>
      </dsp:nvSpPr>
      <dsp:spPr>
        <a:xfrm>
          <a:off x="3718162" y="4628665"/>
          <a:ext cx="1511732" cy="982626"/>
        </a:xfrm>
        <a:prstGeom prst="roundRect">
          <a:avLst/>
        </a:prstGeom>
        <a:solidFill>
          <a:srgbClr val="DA8F44">
            <a:alpha val="65882"/>
          </a:srgb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rtl="0">
            <a:lnSpc>
              <a:spcPct val="90000"/>
            </a:lnSpc>
            <a:spcBef>
              <a:spcPct val="0"/>
            </a:spcBef>
            <a:spcAft>
              <a:spcPct val="35000"/>
            </a:spcAft>
            <a:buNone/>
          </a:pPr>
          <a:r>
            <a:rPr lang="en-GB" sz="1100" kern="1200" dirty="0">
              <a:solidFill>
                <a:sysClr val="windowText" lastClr="000000"/>
              </a:solidFill>
            </a:rPr>
            <a:t>Module 4 Household risk and interruption (incl. high risk groups)</a:t>
          </a:r>
        </a:p>
      </dsp:txBody>
      <dsp:txXfrm>
        <a:off x="3766130" y="4676633"/>
        <a:ext cx="1415796" cy="886690"/>
      </dsp:txXfrm>
    </dsp:sp>
    <dsp:sp modelId="{F058E946-FE96-4BB5-A87F-33759E380C8B}">
      <dsp:nvSpPr>
        <dsp:cNvPr id="0" name=""/>
        <dsp:cNvSpPr/>
      </dsp:nvSpPr>
      <dsp:spPr>
        <a:xfrm>
          <a:off x="2159843" y="491607"/>
          <a:ext cx="4628371" cy="4628371"/>
        </a:xfrm>
        <a:custGeom>
          <a:avLst/>
          <a:gdLst/>
          <a:ahLst/>
          <a:cxnLst/>
          <a:rect l="0" t="0" r="0" b="0"/>
          <a:pathLst>
            <a:path>
              <a:moveTo>
                <a:pt x="1368328" y="4426248"/>
              </a:moveTo>
              <a:arcTo wR="2314185" hR="2314185" stAng="6847472" swAng="923525"/>
            </a:path>
          </a:pathLst>
        </a:custGeom>
        <a:noFill/>
        <a:ln w="9525" cap="flat" cmpd="sng" algn="ctr">
          <a:solidFill>
            <a:schemeClr val="accent2">
              <a:shade val="90000"/>
              <a:hueOff val="-24601"/>
              <a:satOff val="-4166"/>
              <a:lumOff val="19268"/>
              <a:alphaOff val="0"/>
            </a:schemeClr>
          </a:solidFill>
          <a:prstDash val="solid"/>
          <a:tailEnd type="arrow"/>
        </a:ln>
        <a:effectLst/>
      </dsp:spPr>
      <dsp:style>
        <a:lnRef idx="1">
          <a:scrgbClr r="0" g="0" b="0"/>
        </a:lnRef>
        <a:fillRef idx="0">
          <a:scrgbClr r="0" g="0" b="0"/>
        </a:fillRef>
        <a:effectRef idx="0">
          <a:scrgbClr r="0" g="0" b="0"/>
        </a:effectRef>
        <a:fontRef idx="minor"/>
      </dsp:style>
    </dsp:sp>
    <dsp:sp modelId="{B4F02E11-ABA0-4820-B4AA-4CBDF3F8CDDD}">
      <dsp:nvSpPr>
        <dsp:cNvPr id="0" name=""/>
        <dsp:cNvSpPr/>
      </dsp:nvSpPr>
      <dsp:spPr>
        <a:xfrm>
          <a:off x="1714019" y="3471572"/>
          <a:ext cx="1511732" cy="982626"/>
        </a:xfrm>
        <a:prstGeom prst="roundRect">
          <a:avLst/>
        </a:prstGeom>
        <a:solidFill>
          <a:srgbClr val="F0E22E">
            <a:alpha val="57647"/>
          </a:srgb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rtl="0">
            <a:lnSpc>
              <a:spcPct val="90000"/>
            </a:lnSpc>
            <a:spcBef>
              <a:spcPct val="0"/>
            </a:spcBef>
            <a:spcAft>
              <a:spcPct val="35000"/>
            </a:spcAft>
            <a:buNone/>
          </a:pPr>
          <a:r>
            <a:rPr lang="en-GB" sz="1100" kern="1200">
              <a:solidFill>
                <a:sysClr val="windowText" lastClr="000000"/>
              </a:solidFill>
            </a:rPr>
            <a:t>Module 5 Community shared spaces (incl. high risk groups)</a:t>
          </a:r>
        </a:p>
      </dsp:txBody>
      <dsp:txXfrm>
        <a:off x="1761987" y="3519540"/>
        <a:ext cx="1415796" cy="886690"/>
      </dsp:txXfrm>
    </dsp:sp>
    <dsp:sp modelId="{1D115966-CDC1-47C2-8BFA-9DE10F3A958F}">
      <dsp:nvSpPr>
        <dsp:cNvPr id="0" name=""/>
        <dsp:cNvSpPr/>
      </dsp:nvSpPr>
      <dsp:spPr>
        <a:xfrm>
          <a:off x="2159843" y="491607"/>
          <a:ext cx="4628371" cy="4628371"/>
        </a:xfrm>
        <a:custGeom>
          <a:avLst/>
          <a:gdLst/>
          <a:ahLst/>
          <a:cxnLst/>
          <a:rect l="0" t="0" r="0" b="0"/>
          <a:pathLst>
            <a:path>
              <a:moveTo>
                <a:pt x="36050" y="2721071"/>
              </a:moveTo>
              <a:arcTo wR="2314185" hR="2314185" stAng="10192408" swAng="1215183"/>
            </a:path>
          </a:pathLst>
        </a:custGeom>
        <a:noFill/>
        <a:ln w="9525" cap="flat" cmpd="sng" algn="ctr">
          <a:solidFill>
            <a:schemeClr val="accent2">
              <a:shade val="90000"/>
              <a:hueOff val="-32801"/>
              <a:satOff val="-5555"/>
              <a:lumOff val="25690"/>
              <a:alphaOff val="0"/>
            </a:schemeClr>
          </a:solidFill>
          <a:prstDash val="solid"/>
          <a:tailEnd type="arrow"/>
        </a:ln>
        <a:effectLst/>
      </dsp:spPr>
      <dsp:style>
        <a:lnRef idx="1">
          <a:scrgbClr r="0" g="0" b="0"/>
        </a:lnRef>
        <a:fillRef idx="0">
          <a:scrgbClr r="0" g="0" b="0"/>
        </a:fillRef>
        <a:effectRef idx="0">
          <a:scrgbClr r="0" g="0" b="0"/>
        </a:effectRef>
        <a:fontRef idx="minor"/>
      </dsp:style>
    </dsp:sp>
    <dsp:sp modelId="{60EFA7D0-8F6C-45BE-BEA5-3C9AC7E11A67}">
      <dsp:nvSpPr>
        <dsp:cNvPr id="0" name=""/>
        <dsp:cNvSpPr/>
      </dsp:nvSpPr>
      <dsp:spPr>
        <a:xfrm>
          <a:off x="1714019" y="1157387"/>
          <a:ext cx="1511732" cy="982626"/>
        </a:xfrm>
        <a:prstGeom prst="roundRect">
          <a:avLst/>
        </a:prstGeom>
        <a:solidFill>
          <a:srgbClr val="86E935">
            <a:alpha val="49804"/>
          </a:srgb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GB" sz="1100" kern="1200">
              <a:solidFill>
                <a:sysClr val="windowText" lastClr="000000"/>
              </a:solidFill>
            </a:rPr>
            <a:t>Module 6 Sustaining reduced risk of transmission </a:t>
          </a:r>
        </a:p>
      </dsp:txBody>
      <dsp:txXfrm>
        <a:off x="1761987" y="1205355"/>
        <a:ext cx="1415796" cy="886690"/>
      </dsp:txXfrm>
    </dsp:sp>
    <dsp:sp modelId="{C77FB4BD-1586-4DDB-9B3A-F7BFD7E74C2B}">
      <dsp:nvSpPr>
        <dsp:cNvPr id="0" name=""/>
        <dsp:cNvSpPr/>
      </dsp:nvSpPr>
      <dsp:spPr>
        <a:xfrm>
          <a:off x="2159843" y="491607"/>
          <a:ext cx="4628371" cy="4628371"/>
        </a:xfrm>
        <a:custGeom>
          <a:avLst/>
          <a:gdLst/>
          <a:ahLst/>
          <a:cxnLst/>
          <a:rect l="0" t="0" r="0" b="0"/>
          <a:pathLst>
            <a:path>
              <a:moveTo>
                <a:pt x="841664" y="528930"/>
              </a:moveTo>
              <a:arcTo wR="2314185" hR="2314185" stAng="13829002" swAng="923525"/>
            </a:path>
          </a:pathLst>
        </a:custGeom>
        <a:noFill/>
        <a:ln w="9525" cap="flat" cmpd="sng" algn="ctr">
          <a:solidFill>
            <a:schemeClr val="accent2">
              <a:shade val="90000"/>
              <a:hueOff val="-41001"/>
              <a:satOff val="-6944"/>
              <a:lumOff val="32113"/>
              <a:alphaOff val="0"/>
            </a:schemeClr>
          </a:solidFill>
          <a:prstDash val="solid"/>
          <a:tailEnd type="arrow"/>
        </a:ln>
        <a:effectLst/>
      </dsp:spPr>
      <dsp:style>
        <a:lnRef idx="1">
          <a:scrgbClr r="0" g="0" b="0"/>
        </a:lnRef>
        <a:fillRef idx="0">
          <a:scrgbClr r="0" g="0" b="0"/>
        </a:fillRef>
        <a:effectRef idx="0">
          <a:scrgbClr r="0" g="0" b="0"/>
        </a:effectRef>
        <a:fontRef idx="minor"/>
      </dsp:style>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9590131-C943-4B39-8CD8-C1AA55360299}">
      <dsp:nvSpPr>
        <dsp:cNvPr id="0" name=""/>
        <dsp:cNvSpPr/>
      </dsp:nvSpPr>
      <dsp:spPr>
        <a:xfrm>
          <a:off x="3718162" y="294"/>
          <a:ext cx="1511732" cy="982626"/>
        </a:xfrm>
        <a:prstGeom prst="roundRect">
          <a:avLst/>
        </a:prstGeom>
        <a:solidFill>
          <a:schemeClr val="bg1">
            <a:lumMod val="50000"/>
            <a:alpha val="90000"/>
          </a:schemeClr>
        </a:solid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GB" sz="1100" kern="1200" dirty="0">
              <a:solidFill>
                <a:schemeClr val="bg1">
                  <a:lumMod val="50000"/>
                </a:schemeClr>
              </a:solidFill>
            </a:rPr>
            <a:t>Module 1 Overview - Rationale and Role of the Branch Transmission Interruption Team</a:t>
          </a:r>
        </a:p>
      </dsp:txBody>
      <dsp:txXfrm>
        <a:off x="3766130" y="48262"/>
        <a:ext cx="1415796" cy="886690"/>
      </dsp:txXfrm>
    </dsp:sp>
    <dsp:sp modelId="{163A4D29-3092-4F66-879E-685E5D04E849}">
      <dsp:nvSpPr>
        <dsp:cNvPr id="0" name=""/>
        <dsp:cNvSpPr/>
      </dsp:nvSpPr>
      <dsp:spPr>
        <a:xfrm>
          <a:off x="2159843" y="491607"/>
          <a:ext cx="4628371" cy="4628371"/>
        </a:xfrm>
        <a:custGeom>
          <a:avLst/>
          <a:gdLst/>
          <a:ahLst/>
          <a:cxnLst/>
          <a:rect l="0" t="0" r="0" b="0"/>
          <a:pathLst>
            <a:path>
              <a:moveTo>
                <a:pt x="3260043" y="202122"/>
              </a:moveTo>
              <a:arcTo wR="2314185" hR="2314185" stAng="17647472" swAng="923525"/>
            </a:path>
          </a:pathLst>
        </a:custGeom>
        <a:noFill/>
        <a:ln w="9525" cap="flat" cmpd="sng" algn="ctr">
          <a:solidFill>
            <a:schemeClr val="accent2">
              <a:shade val="90000"/>
              <a:hueOff val="0"/>
              <a:satOff val="0"/>
              <a:lumOff val="0"/>
              <a:alphaOff val="0"/>
            </a:schemeClr>
          </a:solidFill>
          <a:prstDash val="solid"/>
          <a:tailEnd type="arrow"/>
        </a:ln>
        <a:effectLst/>
      </dsp:spPr>
      <dsp:style>
        <a:lnRef idx="1">
          <a:scrgbClr r="0" g="0" b="0"/>
        </a:lnRef>
        <a:fillRef idx="0">
          <a:scrgbClr r="0" g="0" b="0"/>
        </a:fillRef>
        <a:effectRef idx="0">
          <a:scrgbClr r="0" g="0" b="0"/>
        </a:effectRef>
        <a:fontRef idx="minor"/>
      </dsp:style>
    </dsp:sp>
    <dsp:sp modelId="{9D42EF5B-23DE-4ADE-87E2-7FD8B4D57CBA}">
      <dsp:nvSpPr>
        <dsp:cNvPr id="0" name=""/>
        <dsp:cNvSpPr/>
      </dsp:nvSpPr>
      <dsp:spPr>
        <a:xfrm>
          <a:off x="5722306" y="1157387"/>
          <a:ext cx="1511732" cy="982626"/>
        </a:xfrm>
        <a:prstGeom prst="roundRect">
          <a:avLst/>
        </a:prstGeom>
        <a:solidFill>
          <a:schemeClr val="bg1">
            <a:lumMod val="50000"/>
            <a:alpha val="9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GB" sz="1100" kern="1200" dirty="0">
              <a:solidFill>
                <a:schemeClr val="bg1">
                  <a:lumMod val="50000"/>
                </a:schemeClr>
              </a:solidFill>
            </a:rPr>
            <a:t>Module 2</a:t>
          </a:r>
        </a:p>
        <a:p>
          <a:pPr marL="0" lvl="0" indent="0" algn="ctr" defTabSz="488950">
            <a:lnSpc>
              <a:spcPct val="90000"/>
            </a:lnSpc>
            <a:spcBef>
              <a:spcPct val="0"/>
            </a:spcBef>
            <a:spcAft>
              <a:spcPct val="35000"/>
            </a:spcAft>
            <a:buNone/>
          </a:pPr>
          <a:r>
            <a:rPr lang="en-GB" sz="1100" kern="1200" dirty="0">
              <a:solidFill>
                <a:schemeClr val="bg1">
                  <a:lumMod val="50000"/>
                </a:schemeClr>
              </a:solidFill>
            </a:rPr>
            <a:t>Response triggers and healthcare settings </a:t>
          </a:r>
        </a:p>
      </dsp:txBody>
      <dsp:txXfrm>
        <a:off x="5770274" y="1205355"/>
        <a:ext cx="1415796" cy="886690"/>
      </dsp:txXfrm>
    </dsp:sp>
    <dsp:sp modelId="{D021AC8C-0303-4F77-9272-98F498319846}">
      <dsp:nvSpPr>
        <dsp:cNvPr id="0" name=""/>
        <dsp:cNvSpPr/>
      </dsp:nvSpPr>
      <dsp:spPr>
        <a:xfrm>
          <a:off x="2159843" y="491607"/>
          <a:ext cx="4628371" cy="4628371"/>
        </a:xfrm>
        <a:custGeom>
          <a:avLst/>
          <a:gdLst/>
          <a:ahLst/>
          <a:cxnLst/>
          <a:rect l="0" t="0" r="0" b="0"/>
          <a:pathLst>
            <a:path>
              <a:moveTo>
                <a:pt x="4592321" y="1907299"/>
              </a:moveTo>
              <a:arcTo wR="2314185" hR="2314185" stAng="20992408" swAng="1215183"/>
            </a:path>
          </a:pathLst>
        </a:custGeom>
        <a:noFill/>
        <a:ln w="9525" cap="flat" cmpd="sng" algn="ctr">
          <a:solidFill>
            <a:schemeClr val="accent2">
              <a:shade val="90000"/>
              <a:hueOff val="-8200"/>
              <a:satOff val="-1389"/>
              <a:lumOff val="6423"/>
              <a:alphaOff val="0"/>
            </a:schemeClr>
          </a:solidFill>
          <a:prstDash val="solid"/>
          <a:tailEnd type="arrow"/>
        </a:ln>
        <a:effectLst/>
      </dsp:spPr>
      <dsp:style>
        <a:lnRef idx="1">
          <a:scrgbClr r="0" g="0" b="0"/>
        </a:lnRef>
        <a:fillRef idx="0">
          <a:scrgbClr r="0" g="0" b="0"/>
        </a:fillRef>
        <a:effectRef idx="0">
          <a:scrgbClr r="0" g="0" b="0"/>
        </a:effectRef>
        <a:fontRef idx="minor"/>
      </dsp:style>
    </dsp:sp>
    <dsp:sp modelId="{2482C5DA-829B-4FC0-AF87-3370CD333E35}">
      <dsp:nvSpPr>
        <dsp:cNvPr id="0" name=""/>
        <dsp:cNvSpPr/>
      </dsp:nvSpPr>
      <dsp:spPr>
        <a:xfrm>
          <a:off x="5722306" y="3471572"/>
          <a:ext cx="1511732" cy="982626"/>
        </a:xfrm>
        <a:prstGeom prst="roundRect">
          <a:avLst/>
        </a:prstGeom>
        <a:solidFill>
          <a:schemeClr val="bg1">
            <a:lumMod val="50000"/>
            <a:alpha val="9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GB" sz="1100" kern="1200" dirty="0">
              <a:solidFill>
                <a:schemeClr val="bg1">
                  <a:lumMod val="50000"/>
                </a:schemeClr>
              </a:solidFill>
            </a:rPr>
            <a:t>Module 3 Understanding cholera transmission </a:t>
          </a:r>
        </a:p>
      </dsp:txBody>
      <dsp:txXfrm>
        <a:off x="5770274" y="3519540"/>
        <a:ext cx="1415796" cy="886690"/>
      </dsp:txXfrm>
    </dsp:sp>
    <dsp:sp modelId="{E6EED087-ED18-491A-933E-30806F67A27F}">
      <dsp:nvSpPr>
        <dsp:cNvPr id="0" name=""/>
        <dsp:cNvSpPr/>
      </dsp:nvSpPr>
      <dsp:spPr>
        <a:xfrm>
          <a:off x="2159843" y="491607"/>
          <a:ext cx="4628371" cy="4628371"/>
        </a:xfrm>
        <a:custGeom>
          <a:avLst/>
          <a:gdLst/>
          <a:ahLst/>
          <a:cxnLst/>
          <a:rect l="0" t="0" r="0" b="0"/>
          <a:pathLst>
            <a:path>
              <a:moveTo>
                <a:pt x="3786707" y="4099441"/>
              </a:moveTo>
              <a:arcTo wR="2314185" hR="2314185" stAng="3029002" swAng="923525"/>
            </a:path>
          </a:pathLst>
        </a:custGeom>
        <a:noFill/>
        <a:ln w="9525" cap="flat" cmpd="sng" algn="ctr">
          <a:solidFill>
            <a:schemeClr val="accent2">
              <a:shade val="90000"/>
              <a:hueOff val="-16400"/>
              <a:satOff val="-2778"/>
              <a:lumOff val="12845"/>
              <a:alphaOff val="0"/>
            </a:schemeClr>
          </a:solidFill>
          <a:prstDash val="solid"/>
          <a:tailEnd type="arrow"/>
        </a:ln>
        <a:effectLst/>
      </dsp:spPr>
      <dsp:style>
        <a:lnRef idx="1">
          <a:scrgbClr r="0" g="0" b="0"/>
        </a:lnRef>
        <a:fillRef idx="0">
          <a:scrgbClr r="0" g="0" b="0"/>
        </a:fillRef>
        <a:effectRef idx="0">
          <a:scrgbClr r="0" g="0" b="0"/>
        </a:effectRef>
        <a:fontRef idx="minor"/>
      </dsp:style>
    </dsp:sp>
    <dsp:sp modelId="{A9ABD88C-724E-4D1A-81DD-FC314FF23D17}">
      <dsp:nvSpPr>
        <dsp:cNvPr id="0" name=""/>
        <dsp:cNvSpPr/>
      </dsp:nvSpPr>
      <dsp:spPr>
        <a:xfrm>
          <a:off x="3718162" y="4628665"/>
          <a:ext cx="1511732" cy="982626"/>
        </a:xfrm>
        <a:prstGeom prst="roundRect">
          <a:avLst/>
        </a:prstGeom>
        <a:solidFill>
          <a:srgbClr val="DA8F44">
            <a:alpha val="65882"/>
          </a:srgbClr>
        </a:solidFill>
        <a:ln w="25400" cap="flat" cmpd="sng" algn="ctr">
          <a:solidFill>
            <a:schemeClr val="tx1"/>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rtl="0">
            <a:lnSpc>
              <a:spcPct val="90000"/>
            </a:lnSpc>
            <a:spcBef>
              <a:spcPct val="0"/>
            </a:spcBef>
            <a:spcAft>
              <a:spcPct val="35000"/>
            </a:spcAft>
            <a:buNone/>
          </a:pPr>
          <a:r>
            <a:rPr lang="en-GB" sz="1100" kern="1200" dirty="0">
              <a:solidFill>
                <a:sysClr val="windowText" lastClr="000000"/>
              </a:solidFill>
            </a:rPr>
            <a:t>Module 4 Household risk and interruption (incl. high risk groups)</a:t>
          </a:r>
        </a:p>
      </dsp:txBody>
      <dsp:txXfrm>
        <a:off x="3766130" y="4676633"/>
        <a:ext cx="1415796" cy="886690"/>
      </dsp:txXfrm>
    </dsp:sp>
    <dsp:sp modelId="{F058E946-FE96-4BB5-A87F-33759E380C8B}">
      <dsp:nvSpPr>
        <dsp:cNvPr id="0" name=""/>
        <dsp:cNvSpPr/>
      </dsp:nvSpPr>
      <dsp:spPr>
        <a:xfrm>
          <a:off x="2159843" y="491607"/>
          <a:ext cx="4628371" cy="4628371"/>
        </a:xfrm>
        <a:custGeom>
          <a:avLst/>
          <a:gdLst/>
          <a:ahLst/>
          <a:cxnLst/>
          <a:rect l="0" t="0" r="0" b="0"/>
          <a:pathLst>
            <a:path>
              <a:moveTo>
                <a:pt x="1368328" y="4426248"/>
              </a:moveTo>
              <a:arcTo wR="2314185" hR="2314185" stAng="6847472" swAng="923525"/>
            </a:path>
          </a:pathLst>
        </a:custGeom>
        <a:noFill/>
        <a:ln w="9525" cap="flat" cmpd="sng" algn="ctr">
          <a:solidFill>
            <a:schemeClr val="accent2">
              <a:shade val="90000"/>
              <a:hueOff val="-24601"/>
              <a:satOff val="-4166"/>
              <a:lumOff val="19268"/>
              <a:alphaOff val="0"/>
            </a:schemeClr>
          </a:solidFill>
          <a:prstDash val="solid"/>
          <a:tailEnd type="arrow"/>
        </a:ln>
        <a:effectLst/>
      </dsp:spPr>
      <dsp:style>
        <a:lnRef idx="1">
          <a:scrgbClr r="0" g="0" b="0"/>
        </a:lnRef>
        <a:fillRef idx="0">
          <a:scrgbClr r="0" g="0" b="0"/>
        </a:fillRef>
        <a:effectRef idx="0">
          <a:scrgbClr r="0" g="0" b="0"/>
        </a:effectRef>
        <a:fontRef idx="minor"/>
      </dsp:style>
    </dsp:sp>
    <dsp:sp modelId="{B4F02E11-ABA0-4820-B4AA-4CBDF3F8CDDD}">
      <dsp:nvSpPr>
        <dsp:cNvPr id="0" name=""/>
        <dsp:cNvSpPr/>
      </dsp:nvSpPr>
      <dsp:spPr>
        <a:xfrm>
          <a:off x="1714019" y="3471572"/>
          <a:ext cx="1511732" cy="982626"/>
        </a:xfrm>
        <a:prstGeom prst="roundRect">
          <a:avLst/>
        </a:prstGeom>
        <a:solidFill>
          <a:schemeClr val="bg1">
            <a:lumMod val="50000"/>
            <a:alpha val="9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rtl="0">
            <a:lnSpc>
              <a:spcPct val="90000"/>
            </a:lnSpc>
            <a:spcBef>
              <a:spcPct val="0"/>
            </a:spcBef>
            <a:spcAft>
              <a:spcPct val="35000"/>
            </a:spcAft>
            <a:buNone/>
          </a:pPr>
          <a:r>
            <a:rPr lang="en-GB" sz="1100" kern="1200" dirty="0">
              <a:solidFill>
                <a:schemeClr val="bg1">
                  <a:lumMod val="50000"/>
                </a:schemeClr>
              </a:solidFill>
            </a:rPr>
            <a:t>Module 5 Community shared spaces (incl. high risk groups)</a:t>
          </a:r>
        </a:p>
      </dsp:txBody>
      <dsp:txXfrm>
        <a:off x="1761987" y="3519540"/>
        <a:ext cx="1415796" cy="886690"/>
      </dsp:txXfrm>
    </dsp:sp>
    <dsp:sp modelId="{1D115966-CDC1-47C2-8BFA-9DE10F3A958F}">
      <dsp:nvSpPr>
        <dsp:cNvPr id="0" name=""/>
        <dsp:cNvSpPr/>
      </dsp:nvSpPr>
      <dsp:spPr>
        <a:xfrm>
          <a:off x="2159843" y="491607"/>
          <a:ext cx="4628371" cy="4628371"/>
        </a:xfrm>
        <a:custGeom>
          <a:avLst/>
          <a:gdLst/>
          <a:ahLst/>
          <a:cxnLst/>
          <a:rect l="0" t="0" r="0" b="0"/>
          <a:pathLst>
            <a:path>
              <a:moveTo>
                <a:pt x="36050" y="2721071"/>
              </a:moveTo>
              <a:arcTo wR="2314185" hR="2314185" stAng="10192408" swAng="1215183"/>
            </a:path>
          </a:pathLst>
        </a:custGeom>
        <a:noFill/>
        <a:ln w="9525" cap="flat" cmpd="sng" algn="ctr">
          <a:solidFill>
            <a:schemeClr val="accent2">
              <a:shade val="90000"/>
              <a:hueOff val="-32801"/>
              <a:satOff val="-5555"/>
              <a:lumOff val="25690"/>
              <a:alphaOff val="0"/>
            </a:schemeClr>
          </a:solidFill>
          <a:prstDash val="solid"/>
          <a:tailEnd type="arrow"/>
        </a:ln>
        <a:effectLst/>
      </dsp:spPr>
      <dsp:style>
        <a:lnRef idx="1">
          <a:scrgbClr r="0" g="0" b="0"/>
        </a:lnRef>
        <a:fillRef idx="0">
          <a:scrgbClr r="0" g="0" b="0"/>
        </a:fillRef>
        <a:effectRef idx="0">
          <a:scrgbClr r="0" g="0" b="0"/>
        </a:effectRef>
        <a:fontRef idx="minor"/>
      </dsp:style>
    </dsp:sp>
    <dsp:sp modelId="{60EFA7D0-8F6C-45BE-BEA5-3C9AC7E11A67}">
      <dsp:nvSpPr>
        <dsp:cNvPr id="0" name=""/>
        <dsp:cNvSpPr/>
      </dsp:nvSpPr>
      <dsp:spPr>
        <a:xfrm>
          <a:off x="1714019" y="1157387"/>
          <a:ext cx="1511732" cy="982626"/>
        </a:xfrm>
        <a:prstGeom prst="roundRect">
          <a:avLst/>
        </a:prstGeom>
        <a:solidFill>
          <a:schemeClr val="bg1">
            <a:lumMod val="50000"/>
            <a:alpha val="9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GB" sz="1100" kern="1200" dirty="0">
              <a:solidFill>
                <a:schemeClr val="bg1">
                  <a:lumMod val="50000"/>
                </a:schemeClr>
              </a:solidFill>
            </a:rPr>
            <a:t>Module 6 Sustaining reduced risk of transmission </a:t>
          </a:r>
        </a:p>
      </dsp:txBody>
      <dsp:txXfrm>
        <a:off x="1761987" y="1205355"/>
        <a:ext cx="1415796" cy="886690"/>
      </dsp:txXfrm>
    </dsp:sp>
    <dsp:sp modelId="{C77FB4BD-1586-4DDB-9B3A-F7BFD7E74C2B}">
      <dsp:nvSpPr>
        <dsp:cNvPr id="0" name=""/>
        <dsp:cNvSpPr/>
      </dsp:nvSpPr>
      <dsp:spPr>
        <a:xfrm>
          <a:off x="2159843" y="491607"/>
          <a:ext cx="4628371" cy="4628371"/>
        </a:xfrm>
        <a:custGeom>
          <a:avLst/>
          <a:gdLst/>
          <a:ahLst/>
          <a:cxnLst/>
          <a:rect l="0" t="0" r="0" b="0"/>
          <a:pathLst>
            <a:path>
              <a:moveTo>
                <a:pt x="841664" y="528930"/>
              </a:moveTo>
              <a:arcTo wR="2314185" hR="2314185" stAng="13829002" swAng="923525"/>
            </a:path>
          </a:pathLst>
        </a:custGeom>
        <a:noFill/>
        <a:ln w="9525" cap="flat" cmpd="sng" algn="ctr">
          <a:solidFill>
            <a:schemeClr val="accent2">
              <a:shade val="90000"/>
              <a:hueOff val="-41001"/>
              <a:satOff val="-6944"/>
              <a:lumOff val="32113"/>
              <a:alphaOff val="0"/>
            </a:schemeClr>
          </a:solidFill>
          <a:prstDash val="solid"/>
          <a:tailEnd type="arrow"/>
        </a:ln>
        <a:effectLst/>
      </dsp:spPr>
      <dsp:style>
        <a:lnRef idx="1">
          <a:scrgbClr r="0" g="0" b="0"/>
        </a:lnRef>
        <a:fillRef idx="0">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5/8/layout/cycle5">
  <dgm:title val=""/>
  <dgm:desc val=""/>
  <dgm:catLst>
    <dgm:cat type="cycle" pri="3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hoose name="Name9">
      <dgm:if name="Name10" func="var" arg="dir" op="equ" val="norm">
        <dgm:constrLst>
          <dgm:constr type="w" for="ch" forName="node" refType="w"/>
          <dgm:constr type="w" for="ch" ptType="sibTrans" refType="w" refFor="ch" refForName="node" op="equ" fact="0.3"/>
          <dgm:constr type="diam" for="ch" ptType="sibTrans" refType="diam" op="equ"/>
          <dgm:constr type="sibSp" refType="w" refFor="ch" refForName="node" op="equ" fact="0.15"/>
          <dgm:constr type="w" for="ch" forName="spNode" refType="sibSp" fact="1.6"/>
          <dgm:constr type="primFontSz" for="ch" forName="node" op="equ" val="65"/>
        </dgm:constrLst>
      </dgm:if>
      <dgm:else name="Name11">
        <dgm:constrLst>
          <dgm:constr type="w" for="ch" forName="node" refType="w"/>
          <dgm:constr type="w" for="ch" ptType="sibTrans" refType="w" refFor="ch" refForName="node" op="equ" fact="0.3"/>
          <dgm:constr type="diam" for="ch" ptType="sibTrans" refType="diam" fact="-1"/>
          <dgm:constr type="diam" for="ch" refType="diam" op="equ" fact="-1"/>
          <dgm:constr type="sibSp" refType="w" refFor="ch" refForName="node" op="equ" fact="0.15"/>
          <dgm:constr type="w" for="ch" forName="spNode" refType="sibSp" fact="1.6"/>
          <dgm:constr type="primFontSz" for="ch" forName="node" op="equ" val="65"/>
        </dgm:constrLst>
      </dgm:else>
    </dgm:choose>
    <dgm:ruleLst/>
    <dgm:forEach name="Name12" axis="ch" ptType="node">
      <dgm:layoutNode name="node">
        <dgm:varLst>
          <dgm:bulletEnabled val="1"/>
        </dgm:varLst>
        <dgm:alg type="tx"/>
        <dgm:shape xmlns:r="http://schemas.openxmlformats.org/officeDocument/2006/relationships" type="roundRect" r:blip="">
          <dgm:adjLst/>
        </dgm:shape>
        <dgm:presOf axis="desOrSelf" ptType="node"/>
        <dgm:constrLst>
          <dgm:constr type="h" refType="w" fact="0.65"/>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3">
        <dgm:if name="Name14" axis="par ch" ptType="doc node" func="cnt" op="gt" val="1">
          <dgm:layoutNode name="spNode">
            <dgm:alg type="sp"/>
            <dgm:shape xmlns:r="http://schemas.openxmlformats.org/officeDocument/2006/relationships" r:blip="">
              <dgm:adjLst/>
            </dgm:shape>
            <dgm:presOf/>
            <dgm:constrLst>
              <dgm:constr type="h" refType="w"/>
            </dgm:constrLst>
            <dgm:ruleLst/>
          </dgm:layoutNode>
          <dgm:forEach name="Name15" axis="followSib" ptType="sibTrans" hideLastTrans="0" cnt="1">
            <dgm:layoutNode name="sibTrans">
              <dgm:alg type="conn">
                <dgm:param type="dim" val="1D"/>
                <dgm:param type="connRout" val="curve"/>
                <dgm:param type="begPts" val="radial"/>
                <dgm:param type="endPts" val="radial"/>
              </dgm:alg>
              <dgm:shape xmlns:r="http://schemas.openxmlformats.org/officeDocument/2006/relationships" type="conn" r:blip="">
                <dgm:adjLst/>
              </dgm:shape>
              <dgm:presOf axis="self"/>
              <dgm:constrLst>
                <dgm:constr type="h" refType="w" fact="0.65"/>
                <dgm:constr type="connDist"/>
                <dgm:constr type="begPad" refType="connDist" fact="0.2"/>
                <dgm:constr type="endPad" refType="connDist" fact="0.2"/>
              </dgm:constrLst>
              <dgm:ruleLst/>
            </dgm:layoutNode>
          </dgm:forEach>
        </dgm:if>
        <dgm:else name="Name16"/>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cycle5">
  <dgm:title val=""/>
  <dgm:desc val=""/>
  <dgm:catLst>
    <dgm:cat type="cycle" pri="3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hoose name="Name9">
      <dgm:if name="Name10" func="var" arg="dir" op="equ" val="norm">
        <dgm:constrLst>
          <dgm:constr type="w" for="ch" forName="node" refType="w"/>
          <dgm:constr type="w" for="ch" ptType="sibTrans" refType="w" refFor="ch" refForName="node" op="equ" fact="0.3"/>
          <dgm:constr type="diam" for="ch" ptType="sibTrans" refType="diam" op="equ"/>
          <dgm:constr type="sibSp" refType="w" refFor="ch" refForName="node" op="equ" fact="0.15"/>
          <dgm:constr type="w" for="ch" forName="spNode" refType="sibSp" fact="1.6"/>
          <dgm:constr type="primFontSz" for="ch" forName="node" op="equ" val="65"/>
        </dgm:constrLst>
      </dgm:if>
      <dgm:else name="Name11">
        <dgm:constrLst>
          <dgm:constr type="w" for="ch" forName="node" refType="w"/>
          <dgm:constr type="w" for="ch" ptType="sibTrans" refType="w" refFor="ch" refForName="node" op="equ" fact="0.3"/>
          <dgm:constr type="diam" for="ch" ptType="sibTrans" refType="diam" fact="-1"/>
          <dgm:constr type="diam" for="ch" refType="diam" op="equ" fact="-1"/>
          <dgm:constr type="sibSp" refType="w" refFor="ch" refForName="node" op="equ" fact="0.15"/>
          <dgm:constr type="w" for="ch" forName="spNode" refType="sibSp" fact="1.6"/>
          <dgm:constr type="primFontSz" for="ch" forName="node" op="equ" val="65"/>
        </dgm:constrLst>
      </dgm:else>
    </dgm:choose>
    <dgm:ruleLst/>
    <dgm:forEach name="Name12" axis="ch" ptType="node">
      <dgm:layoutNode name="node">
        <dgm:varLst>
          <dgm:bulletEnabled val="1"/>
        </dgm:varLst>
        <dgm:alg type="tx"/>
        <dgm:shape xmlns:r="http://schemas.openxmlformats.org/officeDocument/2006/relationships" type="roundRect" r:blip="">
          <dgm:adjLst/>
        </dgm:shape>
        <dgm:presOf axis="desOrSelf" ptType="node"/>
        <dgm:constrLst>
          <dgm:constr type="h" refType="w" fact="0.65"/>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3">
        <dgm:if name="Name14" axis="par ch" ptType="doc node" func="cnt" op="gt" val="1">
          <dgm:layoutNode name="spNode">
            <dgm:alg type="sp"/>
            <dgm:shape xmlns:r="http://schemas.openxmlformats.org/officeDocument/2006/relationships" r:blip="">
              <dgm:adjLst/>
            </dgm:shape>
            <dgm:presOf/>
            <dgm:constrLst>
              <dgm:constr type="h" refType="w"/>
            </dgm:constrLst>
            <dgm:ruleLst/>
          </dgm:layoutNode>
          <dgm:forEach name="Name15" axis="followSib" ptType="sibTrans" hideLastTrans="0" cnt="1">
            <dgm:layoutNode name="sibTrans">
              <dgm:alg type="conn">
                <dgm:param type="dim" val="1D"/>
                <dgm:param type="connRout" val="curve"/>
                <dgm:param type="begPts" val="radial"/>
                <dgm:param type="endPts" val="radial"/>
              </dgm:alg>
              <dgm:shape xmlns:r="http://schemas.openxmlformats.org/officeDocument/2006/relationships" type="conn" r:blip="">
                <dgm:adjLst/>
              </dgm:shape>
              <dgm:presOf axis="self"/>
              <dgm:constrLst>
                <dgm:constr type="h" refType="w" fact="0.65"/>
                <dgm:constr type="connDist"/>
                <dgm:constr type="begPad" refType="connDist" fact="0.2"/>
                <dgm:constr type="endPad" refType="connDist" fact="0.2"/>
              </dgm:constrLst>
              <dgm:ruleLst/>
            </dgm:layoutNode>
          </dgm:forEach>
        </dgm:if>
        <dgm:else name="Name16"/>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E52E013-8E5F-4151-8F01-1D7079A4BC41}" type="datetimeFigureOut">
              <a:rPr lang="en-GB" smtClean="0"/>
              <a:t>10/01/2023</a:t>
            </a:fld>
            <a:endParaRPr lang="en-GB"/>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E42FD4B-7126-4A73-BBC8-4DDF9E1319BE}" type="slidenum">
              <a:rPr lang="en-GB" smtClean="0"/>
              <a:t>‹#›</a:t>
            </a:fld>
            <a:endParaRPr lang="en-GB"/>
          </a:p>
        </p:txBody>
      </p:sp>
    </p:spTree>
    <p:extLst>
      <p:ext uri="{BB962C8B-B14F-4D97-AF65-F5344CB8AC3E}">
        <p14:creationId xmlns:p14="http://schemas.microsoft.com/office/powerpoint/2010/main" val="266745521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nb-NO"/>
              <a:t>Register</a:t>
            </a:r>
            <a:r>
              <a:rPr lang="nb-NO" baseline="0"/>
              <a:t> participants</a:t>
            </a:r>
          </a:p>
          <a:p>
            <a:r>
              <a:rPr lang="nb-NO" baseline="0"/>
              <a:t>Official opening and recitals </a:t>
            </a:r>
            <a:endParaRPr lang="en-GB"/>
          </a:p>
        </p:txBody>
      </p:sp>
      <p:sp>
        <p:nvSpPr>
          <p:cNvPr id="4" name="Slide Number Placeholder 3"/>
          <p:cNvSpPr>
            <a:spLocks noGrp="1"/>
          </p:cNvSpPr>
          <p:nvPr>
            <p:ph type="sldNum" sz="quarter" idx="10"/>
          </p:nvPr>
        </p:nvSpPr>
        <p:spPr/>
        <p:txBody>
          <a:bodyPr/>
          <a:lstStyle/>
          <a:p>
            <a:fld id="{9E42FD4B-7126-4A73-BBC8-4DDF9E1319BE}" type="slidenum">
              <a:rPr lang="en-GB" smtClean="0"/>
              <a:t>1</a:t>
            </a:fld>
            <a:endParaRPr lang="en-GB"/>
          </a:p>
        </p:txBody>
      </p:sp>
    </p:spTree>
    <p:extLst>
      <p:ext uri="{BB962C8B-B14F-4D97-AF65-F5344CB8AC3E}">
        <p14:creationId xmlns:p14="http://schemas.microsoft.com/office/powerpoint/2010/main" val="28908180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cs typeface="Calibri"/>
              </a:rPr>
              <a:t>Heard there were notes on minimum package for CEA in emergencies from Sharon. Not that there is something spectacular but you could have a look for inspiration.  Especially on the engagement part.</a:t>
            </a:r>
            <a:endParaRPr lang="en-US"/>
          </a:p>
        </p:txBody>
      </p:sp>
      <p:sp>
        <p:nvSpPr>
          <p:cNvPr id="4" name="Slide Number Placeholder 3"/>
          <p:cNvSpPr>
            <a:spLocks noGrp="1"/>
          </p:cNvSpPr>
          <p:nvPr>
            <p:ph type="sldNum" sz="quarter" idx="5"/>
          </p:nvPr>
        </p:nvSpPr>
        <p:spPr/>
        <p:txBody>
          <a:bodyPr/>
          <a:lstStyle/>
          <a:p>
            <a:fld id="{9E42FD4B-7126-4A73-BBC8-4DDF9E1319BE}" type="slidenum">
              <a:rPr lang="en-GB" smtClean="0"/>
              <a:t>11</a:t>
            </a:fld>
            <a:endParaRPr lang="en-GB"/>
          </a:p>
        </p:txBody>
      </p:sp>
    </p:spTree>
    <p:extLst>
      <p:ext uri="{BB962C8B-B14F-4D97-AF65-F5344CB8AC3E}">
        <p14:creationId xmlns:p14="http://schemas.microsoft.com/office/powerpoint/2010/main" val="328060206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cs typeface="Calibri"/>
              </a:rPr>
              <a:t>Heard there were notes on minimum package for CEA in emergencies from Sharon. Not that there is something spectacular but you could have a look for inspiration.  Especially on the engagement part.</a:t>
            </a:r>
            <a:endParaRPr lang="en-US"/>
          </a:p>
        </p:txBody>
      </p:sp>
      <p:sp>
        <p:nvSpPr>
          <p:cNvPr id="4" name="Slide Number Placeholder 3"/>
          <p:cNvSpPr>
            <a:spLocks noGrp="1"/>
          </p:cNvSpPr>
          <p:nvPr>
            <p:ph type="sldNum" sz="quarter" idx="5"/>
          </p:nvPr>
        </p:nvSpPr>
        <p:spPr/>
        <p:txBody>
          <a:bodyPr/>
          <a:lstStyle/>
          <a:p>
            <a:fld id="{9E42FD4B-7126-4A73-BBC8-4DDF9E1319BE}" type="slidenum">
              <a:rPr lang="en-GB" smtClean="0"/>
              <a:t>12</a:t>
            </a:fld>
            <a:endParaRPr lang="en-GB"/>
          </a:p>
        </p:txBody>
      </p:sp>
    </p:spTree>
    <p:extLst>
      <p:ext uri="{BB962C8B-B14F-4D97-AF65-F5344CB8AC3E}">
        <p14:creationId xmlns:p14="http://schemas.microsoft.com/office/powerpoint/2010/main" val="14635653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Facilitate and ask participants, prompt and ask for example in their context</a:t>
            </a:r>
          </a:p>
        </p:txBody>
      </p:sp>
      <p:sp>
        <p:nvSpPr>
          <p:cNvPr id="4" name="Slide Number Placeholder 3"/>
          <p:cNvSpPr>
            <a:spLocks noGrp="1"/>
          </p:cNvSpPr>
          <p:nvPr>
            <p:ph type="sldNum" sz="quarter" idx="5"/>
          </p:nvPr>
        </p:nvSpPr>
        <p:spPr/>
        <p:txBody>
          <a:bodyPr/>
          <a:lstStyle/>
          <a:p>
            <a:fld id="{9E42FD4B-7126-4A73-BBC8-4DDF9E1319BE}" type="slidenum">
              <a:rPr lang="en-GB" smtClean="0"/>
              <a:t>13</a:t>
            </a:fld>
            <a:endParaRPr lang="en-GB"/>
          </a:p>
        </p:txBody>
      </p:sp>
    </p:spTree>
    <p:extLst>
      <p:ext uri="{BB962C8B-B14F-4D97-AF65-F5344CB8AC3E}">
        <p14:creationId xmlns:p14="http://schemas.microsoft.com/office/powerpoint/2010/main" val="167090168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E42FD4B-7126-4A73-BBC8-4DDF9E1319BE}" type="slidenum">
              <a:rPr lang="en-GB" smtClean="0"/>
              <a:t>14</a:t>
            </a:fld>
            <a:endParaRPr lang="en-GB"/>
          </a:p>
        </p:txBody>
      </p:sp>
    </p:spTree>
    <p:extLst>
      <p:ext uri="{BB962C8B-B14F-4D97-AF65-F5344CB8AC3E}">
        <p14:creationId xmlns:p14="http://schemas.microsoft.com/office/powerpoint/2010/main" val="268119594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en-US" dirty="0">
                <a:cs typeface="Calibri"/>
              </a:rPr>
              <a:t>Immediate action, investigation (in that order)</a:t>
            </a:r>
          </a:p>
          <a:p>
            <a:pPr rtl="0"/>
            <a:endParaRPr lang="en-US" dirty="0">
              <a:cs typeface="Calibri"/>
            </a:endParaRPr>
          </a:p>
          <a:p>
            <a:r>
              <a:rPr lang="en-US" dirty="0">
                <a:cs typeface="Calibri"/>
              </a:rPr>
              <a:t>Heard there were notes on minimum package for CEA in emergencies from Sharon. Note that there is something spectacular, but you could have a look for inspiration.  Especially on the engagement part.</a:t>
            </a:r>
          </a:p>
          <a:p>
            <a:endParaRPr lang="en-US" dirty="0">
              <a:cs typeface="Calibri"/>
            </a:endParaRPr>
          </a:p>
          <a:p>
            <a:endParaRPr lang="en-US" dirty="0"/>
          </a:p>
        </p:txBody>
      </p:sp>
      <p:sp>
        <p:nvSpPr>
          <p:cNvPr id="4" name="Slide Number Placeholder 3"/>
          <p:cNvSpPr>
            <a:spLocks noGrp="1"/>
          </p:cNvSpPr>
          <p:nvPr>
            <p:ph type="sldNum" sz="quarter" idx="5"/>
          </p:nvPr>
        </p:nvSpPr>
        <p:spPr/>
        <p:txBody>
          <a:bodyPr/>
          <a:lstStyle/>
          <a:p>
            <a:fld id="{9E42FD4B-7126-4A73-BBC8-4DDF9E1319BE}" type="slidenum">
              <a:rPr lang="en-GB" smtClean="0"/>
              <a:t>15</a:t>
            </a:fld>
            <a:endParaRPr lang="en-GB"/>
          </a:p>
        </p:txBody>
      </p:sp>
    </p:spTree>
    <p:extLst>
      <p:ext uri="{BB962C8B-B14F-4D97-AF65-F5344CB8AC3E}">
        <p14:creationId xmlns:p14="http://schemas.microsoft.com/office/powerpoint/2010/main" val="287275681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Communication and investigation observation with households</a:t>
            </a:r>
          </a:p>
        </p:txBody>
      </p:sp>
      <p:sp>
        <p:nvSpPr>
          <p:cNvPr id="4" name="Slide Number Placeholder 3"/>
          <p:cNvSpPr>
            <a:spLocks noGrp="1"/>
          </p:cNvSpPr>
          <p:nvPr>
            <p:ph type="sldNum" sz="quarter" idx="5"/>
          </p:nvPr>
        </p:nvSpPr>
        <p:spPr/>
        <p:txBody>
          <a:bodyPr/>
          <a:lstStyle/>
          <a:p>
            <a:fld id="{9E42FD4B-7126-4A73-BBC8-4DDF9E1319BE}" type="slidenum">
              <a:rPr lang="en-GB" smtClean="0"/>
              <a:t>16</a:t>
            </a:fld>
            <a:endParaRPr lang="en-GB"/>
          </a:p>
        </p:txBody>
      </p:sp>
    </p:spTree>
    <p:extLst>
      <p:ext uri="{BB962C8B-B14F-4D97-AF65-F5344CB8AC3E}">
        <p14:creationId xmlns:p14="http://schemas.microsoft.com/office/powerpoint/2010/main" val="127247335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cs typeface="Calibri"/>
              </a:rPr>
              <a:t>*Community link observations are ones which link the household into the community. For instance, observation of the water storage vessel in the home is a household observation/question, whereas where do you collect your water from will probably be a community link question as it ties the household to the community.</a:t>
            </a:r>
          </a:p>
          <a:p>
            <a:r>
              <a:rPr lang="en-US" b="1" dirty="0">
                <a:cs typeface="Calibri"/>
              </a:rPr>
              <a:t>Community link observations </a:t>
            </a:r>
            <a:r>
              <a:rPr lang="en-US" b="1" dirty="0">
                <a:solidFill>
                  <a:srgbClr val="FF0000"/>
                </a:solidFill>
                <a:cs typeface="Calibri"/>
              </a:rPr>
              <a:t>updated with the observation list</a:t>
            </a:r>
            <a:endParaRPr lang="en-US" b="1" dirty="0">
              <a:solidFill>
                <a:srgbClr val="FF0000"/>
              </a:solidFill>
            </a:endParaRPr>
          </a:p>
          <a:p>
            <a:pPr>
              <a:spcBef>
                <a:spcPct val="20000"/>
              </a:spcBef>
            </a:pPr>
            <a:r>
              <a:rPr lang="en-US" dirty="0"/>
              <a:t>Where do you collect water from and what container do you use to collect the water?</a:t>
            </a:r>
            <a:endParaRPr lang="en-US" dirty="0">
              <a:cs typeface="Calibri"/>
            </a:endParaRPr>
          </a:p>
          <a:p>
            <a:pPr>
              <a:spcBef>
                <a:spcPct val="20000"/>
              </a:spcBef>
            </a:pPr>
            <a:r>
              <a:rPr lang="en-US" dirty="0"/>
              <a:t>Did the case eat food that was prepared or stored outside the home?</a:t>
            </a:r>
            <a:endParaRPr lang="en-US" dirty="0">
              <a:cs typeface="Calibri"/>
            </a:endParaRPr>
          </a:p>
          <a:p>
            <a:pPr>
              <a:spcBef>
                <a:spcPct val="20000"/>
              </a:spcBef>
            </a:pPr>
            <a:r>
              <a:rPr lang="en-US" dirty="0"/>
              <a:t>Do people from outside the household share the toilet facilities you use?</a:t>
            </a:r>
          </a:p>
          <a:p>
            <a:pPr>
              <a:spcBef>
                <a:spcPct val="20000"/>
              </a:spcBef>
            </a:pPr>
            <a:endParaRPr lang="en-US" dirty="0">
              <a:cs typeface="Calibri"/>
            </a:endParaRPr>
          </a:p>
          <a:p>
            <a:pPr>
              <a:spcBef>
                <a:spcPct val="20000"/>
              </a:spcBef>
            </a:pPr>
            <a:endParaRPr lang="en-US" dirty="0">
              <a:cs typeface="Calibri"/>
            </a:endParaRPr>
          </a:p>
        </p:txBody>
      </p:sp>
      <p:sp>
        <p:nvSpPr>
          <p:cNvPr id="4" name="Slide Number Placeholder 3"/>
          <p:cNvSpPr>
            <a:spLocks noGrp="1"/>
          </p:cNvSpPr>
          <p:nvPr>
            <p:ph type="sldNum" sz="quarter" idx="5"/>
          </p:nvPr>
        </p:nvSpPr>
        <p:spPr/>
        <p:txBody>
          <a:bodyPr/>
          <a:lstStyle/>
          <a:p>
            <a:fld id="{9E42FD4B-7126-4A73-BBC8-4DDF9E1319BE}" type="slidenum">
              <a:rPr lang="en-GB" smtClean="0"/>
              <a:t>17</a:t>
            </a:fld>
            <a:endParaRPr lang="en-GB"/>
          </a:p>
        </p:txBody>
      </p:sp>
    </p:spTree>
    <p:extLst>
      <p:ext uri="{BB962C8B-B14F-4D97-AF65-F5344CB8AC3E}">
        <p14:creationId xmlns:p14="http://schemas.microsoft.com/office/powerpoint/2010/main" val="10345977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Cholera transmission risks and preventions: we follow the 5 section of the household checklist</a:t>
            </a:r>
          </a:p>
        </p:txBody>
      </p:sp>
      <p:sp>
        <p:nvSpPr>
          <p:cNvPr id="4" name="Slide Number Placeholder 3"/>
          <p:cNvSpPr>
            <a:spLocks noGrp="1"/>
          </p:cNvSpPr>
          <p:nvPr>
            <p:ph type="sldNum" sz="quarter" idx="5"/>
          </p:nvPr>
        </p:nvSpPr>
        <p:spPr/>
        <p:txBody>
          <a:bodyPr/>
          <a:lstStyle/>
          <a:p>
            <a:fld id="{9E42FD4B-7126-4A73-BBC8-4DDF9E1319BE}" type="slidenum">
              <a:rPr lang="en-GB" smtClean="0"/>
              <a:t>18</a:t>
            </a:fld>
            <a:endParaRPr lang="en-GB"/>
          </a:p>
        </p:txBody>
      </p:sp>
    </p:spTree>
    <p:extLst>
      <p:ext uri="{BB962C8B-B14F-4D97-AF65-F5344CB8AC3E}">
        <p14:creationId xmlns:p14="http://schemas.microsoft.com/office/powerpoint/2010/main" val="201023257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We focus on each of the five component at a time</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800" i="1" dirty="0">
                <a:effectLst/>
                <a:latin typeface="Calibri" panose="020F0502020204030204" pitchFamily="34" charset="0"/>
                <a:ea typeface="Calibri" panose="020F0502020204030204" pitchFamily="34" charset="0"/>
                <a:cs typeface="Times New Roman" panose="02020603050405020304" pitchFamily="18" charset="0"/>
              </a:rPr>
              <a:t>Please look at the survey below, discuss in your groups </a:t>
            </a:r>
            <a:r>
              <a:rPr lang="en-GB" sz="1800" b="1" i="1" dirty="0">
                <a:effectLst/>
                <a:latin typeface="Calibri" panose="020F0502020204030204" pitchFamily="34" charset="0"/>
                <a:ea typeface="Calibri" panose="020F0502020204030204" pitchFamily="34" charset="0"/>
                <a:cs typeface="Times New Roman" panose="02020603050405020304" pitchFamily="18" charset="0"/>
              </a:rPr>
              <a:t>what actions</a:t>
            </a:r>
            <a:r>
              <a:rPr lang="en-GB" sz="1800" i="1" dirty="0">
                <a:effectLst/>
                <a:latin typeface="Calibri" panose="020F0502020204030204" pitchFamily="34" charset="0"/>
                <a:ea typeface="Calibri" panose="020F0502020204030204" pitchFamily="34" charset="0"/>
                <a:cs typeface="Times New Roman" panose="02020603050405020304" pitchFamily="18" charset="0"/>
              </a:rPr>
              <a:t> you are going to undertake? You need to decide </a:t>
            </a:r>
            <a:r>
              <a:rPr lang="en-GB" sz="1800" b="1" i="1" dirty="0">
                <a:effectLst/>
                <a:latin typeface="Calibri" panose="020F0502020204030204" pitchFamily="34" charset="0"/>
                <a:ea typeface="Calibri" panose="020F0502020204030204" pitchFamily="34" charset="0"/>
                <a:cs typeface="Times New Roman" panose="02020603050405020304" pitchFamily="18" charset="0"/>
              </a:rPr>
              <a:t>whether you give them a kit or not </a:t>
            </a:r>
            <a:r>
              <a:rPr lang="en-GB" sz="1800" i="1" dirty="0">
                <a:effectLst/>
                <a:latin typeface="Calibri" panose="020F0502020204030204" pitchFamily="34" charset="0"/>
                <a:ea typeface="Calibri" panose="020F0502020204030204" pitchFamily="34" charset="0"/>
                <a:cs typeface="Times New Roman" panose="02020603050405020304" pitchFamily="18" charset="0"/>
              </a:rPr>
              <a:t>and the specific actions needed to be undertaken by the volunteers </a:t>
            </a:r>
            <a:r>
              <a:rPr lang="en-GB" sz="1800" i="1"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for the areas related to water use for drinking</a:t>
            </a:r>
            <a:r>
              <a:rPr lang="en-GB" sz="1800" i="1" dirty="0">
                <a:effectLst/>
                <a:latin typeface="Calibri" panose="020F0502020204030204" pitchFamily="34" charset="0"/>
                <a:ea typeface="Calibri" panose="020F0502020204030204" pitchFamily="34" charset="0"/>
                <a:cs typeface="Times New Roman" panose="02020603050405020304" pitchFamily="18" charset="0"/>
              </a:rPr>
              <a:t>? </a:t>
            </a:r>
            <a:br>
              <a:rPr lang="en-GB" sz="1800" dirty="0">
                <a:effectLst/>
                <a:latin typeface="Calibri" panose="020F0502020204030204" pitchFamily="34" charset="0"/>
                <a:ea typeface="Calibri" panose="020F0502020204030204" pitchFamily="34" charset="0"/>
                <a:cs typeface="Times New Roman" panose="02020603050405020304" pitchFamily="18" charset="0"/>
              </a:rPr>
            </a:br>
            <a:r>
              <a:rPr lang="en-GB" sz="1800" i="1" dirty="0">
                <a:effectLst/>
                <a:latin typeface="Calibri" panose="020F0502020204030204" pitchFamily="34" charset="0"/>
                <a:ea typeface="Calibri" panose="020F0502020204030204" pitchFamily="34" charset="0"/>
                <a:cs typeface="Times New Roman" panose="02020603050405020304" pitchFamily="18" charset="0"/>
              </a:rPr>
              <a:t>(you have 5 minutes)</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a:p>
            <a:endParaRPr lang="en-GB" dirty="0"/>
          </a:p>
        </p:txBody>
      </p:sp>
      <p:sp>
        <p:nvSpPr>
          <p:cNvPr id="4" name="Slide Number Placeholder 3"/>
          <p:cNvSpPr>
            <a:spLocks noGrp="1"/>
          </p:cNvSpPr>
          <p:nvPr>
            <p:ph type="sldNum" sz="quarter" idx="5"/>
          </p:nvPr>
        </p:nvSpPr>
        <p:spPr/>
        <p:txBody>
          <a:bodyPr/>
          <a:lstStyle/>
          <a:p>
            <a:fld id="{9E42FD4B-7126-4A73-BBC8-4DDF9E1319BE}" type="slidenum">
              <a:rPr lang="en-GB" smtClean="0"/>
              <a:t>19</a:t>
            </a:fld>
            <a:endParaRPr lang="en-GB"/>
          </a:p>
        </p:txBody>
      </p:sp>
    </p:spTree>
    <p:extLst>
      <p:ext uri="{BB962C8B-B14F-4D97-AF65-F5344CB8AC3E}">
        <p14:creationId xmlns:p14="http://schemas.microsoft.com/office/powerpoint/2010/main" val="265574041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solidFill>
                  <a:srgbClr val="FF0000"/>
                </a:solidFill>
                <a:effectLst/>
                <a:latin typeface="Tahoma" panose="020B0604030504040204" pitchFamily="34" charset="0"/>
                <a:ea typeface="Tahoma" panose="020B0604030504040204" pitchFamily="34" charset="0"/>
              </a:rPr>
              <a:t>Practical activity on the </a:t>
            </a:r>
            <a:r>
              <a:rPr lang="en-US" sz="1800" b="1" dirty="0">
                <a:effectLst/>
                <a:latin typeface="Carlito"/>
                <a:ea typeface="Carlito"/>
                <a:cs typeface="Carlito"/>
              </a:rPr>
              <a:t>Household Rapid Sanitary observations checklist and actions (key protective behaviors)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800" b="1" dirty="0">
                <a:effectLst/>
                <a:latin typeface="Tahoma" panose="020B0604030504040204" pitchFamily="34" charset="0"/>
                <a:ea typeface="Tahoma" panose="020B0604030504040204" pitchFamily="34" charset="0"/>
              </a:rPr>
              <a:t>Mod4 Rapid Risk Assessment Tools </a:t>
            </a:r>
            <a:r>
              <a:rPr lang="es-ES" sz="1800" b="1" dirty="0">
                <a:effectLst/>
                <a:latin typeface="Tahoma" panose="020B0604030504040204" pitchFamily="34" charset="0"/>
                <a:ea typeface="Tahoma" panose="020B0604030504040204" pitchFamily="34" charset="0"/>
              </a:rPr>
              <a:t>BORT </a:t>
            </a:r>
            <a:r>
              <a:rPr lang="es-ES" sz="1800" b="1" dirty="0" err="1">
                <a:effectLst/>
                <a:latin typeface="Tahoma" panose="020B0604030504040204" pitchFamily="34" charset="0"/>
                <a:ea typeface="Tahoma" panose="020B0604030504040204" pitchFamily="34" charset="0"/>
              </a:rPr>
              <a:t>document</a:t>
            </a:r>
            <a:endParaRPr lang="en-GB" sz="1800" dirty="0">
              <a:effectLst/>
              <a:latin typeface="Tahoma" panose="020B0604030504040204" pitchFamily="34" charset="0"/>
              <a:ea typeface="Tahoma" panose="020B060403050404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effectLst/>
                <a:latin typeface="Tahoma" panose="020B0604030504040204" pitchFamily="34" charset="0"/>
                <a:ea typeface="Tahoma" panose="020B0604030504040204" pitchFamily="34" charset="0"/>
              </a:rPr>
              <a:t>Present the list the observations and ask the participant to list the related actions (</a:t>
            </a:r>
            <a:r>
              <a:rPr lang="en-US" sz="1200" b="1" dirty="0">
                <a:effectLst/>
                <a:latin typeface="Tahoma" panose="020B0604030504040204" pitchFamily="34" charset="0"/>
                <a:ea typeface="Tahoma" panose="020B0604030504040204" pitchFamily="34" charset="0"/>
              </a:rPr>
              <a:t>key protective behaviors</a:t>
            </a:r>
            <a:r>
              <a:rPr lang="en-US" sz="1200" dirty="0">
                <a:effectLst/>
                <a:latin typeface="Tahoma" panose="020B0604030504040204" pitchFamily="34" charset="0"/>
                <a:ea typeface="Tahoma" panose="020B0604030504040204" pitchFamily="34" charset="0"/>
              </a:rPr>
              <a:t>) for each observation - Key protective behaviors to stop the cholera transmission route. (Refer to the F diagram). Hide the column with the actions (Key protective behaviors). Then the facilitator complement with the actions that were not mentioned by the participants. </a:t>
            </a:r>
            <a:endParaRPr lang="en-GB" sz="1200" dirty="0">
              <a:effectLst/>
              <a:latin typeface="Tahoma" panose="020B0604030504040204" pitchFamily="34" charset="0"/>
              <a:ea typeface="Tahoma" panose="020B0604030504040204" pitchFamily="34" charset="0"/>
            </a:endParaRPr>
          </a:p>
          <a:p>
            <a:endParaRPr lang="en-GB" dirty="0"/>
          </a:p>
        </p:txBody>
      </p:sp>
      <p:sp>
        <p:nvSpPr>
          <p:cNvPr id="4" name="Slide Number Placeholder 3"/>
          <p:cNvSpPr>
            <a:spLocks noGrp="1"/>
          </p:cNvSpPr>
          <p:nvPr>
            <p:ph type="sldNum" sz="quarter" idx="5"/>
          </p:nvPr>
        </p:nvSpPr>
        <p:spPr/>
        <p:txBody>
          <a:bodyPr/>
          <a:lstStyle/>
          <a:p>
            <a:fld id="{9E42FD4B-7126-4A73-BBC8-4DDF9E1319BE}" type="slidenum">
              <a:rPr lang="en-GB" smtClean="0"/>
              <a:t>20</a:t>
            </a:fld>
            <a:endParaRPr lang="en-GB"/>
          </a:p>
        </p:txBody>
      </p:sp>
    </p:spTree>
    <p:extLst>
      <p:ext uri="{BB962C8B-B14F-4D97-AF65-F5344CB8AC3E}">
        <p14:creationId xmlns:p14="http://schemas.microsoft.com/office/powerpoint/2010/main" val="407293668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On the final point: the idea is that any emergency response should lift the community to a higher point capacity and prevention wise than before the outbreak. Emergency operations tend to create a lot of data on the target areas and also involve training, awareness raising and access to equipment. All of these things should be used in a way that has one eye on actions that might be taken after the outbreak and which might help prevent its reoccurrence..</a:t>
            </a:r>
          </a:p>
        </p:txBody>
      </p:sp>
      <p:sp>
        <p:nvSpPr>
          <p:cNvPr id="4" name="Slide Number Placeholder 3"/>
          <p:cNvSpPr>
            <a:spLocks noGrp="1"/>
          </p:cNvSpPr>
          <p:nvPr>
            <p:ph type="sldNum" sz="quarter" idx="5"/>
          </p:nvPr>
        </p:nvSpPr>
        <p:spPr/>
        <p:txBody>
          <a:bodyPr/>
          <a:lstStyle/>
          <a:p>
            <a:fld id="{9E42FD4B-7126-4A73-BBC8-4DDF9E1319BE}" type="slidenum">
              <a:rPr lang="en-GB" smtClean="0"/>
              <a:t>2</a:t>
            </a:fld>
            <a:endParaRPr lang="en-GB"/>
          </a:p>
        </p:txBody>
      </p:sp>
    </p:spTree>
    <p:extLst>
      <p:ext uri="{BB962C8B-B14F-4D97-AF65-F5344CB8AC3E}">
        <p14:creationId xmlns:p14="http://schemas.microsoft.com/office/powerpoint/2010/main" val="157820687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Key actions to reduce transmission: water; food; safe caring for cases; cleaning of common hygiene/sanitation facilities</a:t>
            </a:r>
          </a:p>
          <a:p>
            <a:r>
              <a:rPr lang="en-US" dirty="0"/>
              <a:t>Link with the observation and practical actions of the HH Sanitary Survey. </a:t>
            </a:r>
          </a:p>
          <a:p>
            <a:r>
              <a:rPr lang="en-US" dirty="0"/>
              <a:t>In the following slide we are going in the details of the actions and the corresponding Kit component for each of the 5 components. </a:t>
            </a:r>
          </a:p>
          <a:p>
            <a:endParaRPr lang="en-US" dirty="0"/>
          </a:p>
          <a:p>
            <a:r>
              <a:rPr lang="en-US" dirty="0"/>
              <a:t>Key actions to reduce transmission </a:t>
            </a:r>
            <a:r>
              <a:rPr lang="en-US" b="1" i="1" dirty="0"/>
              <a:t>in priority of risk</a:t>
            </a:r>
            <a:r>
              <a:rPr lang="en-US" dirty="0"/>
              <a:t>: water; food; disinfection of the case area; cleaning of common hygiene/sanitation facilities</a:t>
            </a:r>
          </a:p>
          <a:p>
            <a:r>
              <a:rPr lang="en-US" dirty="0"/>
              <a:t>Link with the observation and practical actions of the HH Sanitary Survey. </a:t>
            </a:r>
          </a:p>
          <a:p>
            <a:r>
              <a:rPr lang="en-US" dirty="0"/>
              <a:t>In the following slide we are going in the details of the actions and the corresponding Kit component for each of the 5 components. </a:t>
            </a:r>
          </a:p>
          <a:p>
            <a:r>
              <a:rPr lang="en-US" dirty="0"/>
              <a:t>Note that the visit begins and ends with the duty of care to the ill.</a:t>
            </a:r>
          </a:p>
          <a:p>
            <a:endParaRPr lang="en-US" dirty="0"/>
          </a:p>
        </p:txBody>
      </p:sp>
      <p:sp>
        <p:nvSpPr>
          <p:cNvPr id="4" name="Slide Number Placeholder 3"/>
          <p:cNvSpPr>
            <a:spLocks noGrp="1"/>
          </p:cNvSpPr>
          <p:nvPr>
            <p:ph type="sldNum" sz="quarter" idx="5"/>
          </p:nvPr>
        </p:nvSpPr>
        <p:spPr/>
        <p:txBody>
          <a:bodyPr/>
          <a:lstStyle/>
          <a:p>
            <a:fld id="{9E42FD4B-7126-4A73-BBC8-4DDF9E1319BE}" type="slidenum">
              <a:rPr lang="en-GB" smtClean="0"/>
              <a:t>21</a:t>
            </a:fld>
            <a:endParaRPr lang="en-GB"/>
          </a:p>
        </p:txBody>
      </p:sp>
    </p:spTree>
    <p:extLst>
      <p:ext uri="{BB962C8B-B14F-4D97-AF65-F5344CB8AC3E}">
        <p14:creationId xmlns:p14="http://schemas.microsoft.com/office/powerpoint/2010/main" val="412497395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Doble slide</a:t>
            </a:r>
            <a:r>
              <a:rPr lang="en-US" dirty="0"/>
              <a:t>: Key actions to reduce transmission </a:t>
            </a:r>
            <a:r>
              <a:rPr lang="en-US" b="1" i="1" dirty="0"/>
              <a:t>in priority of risk</a:t>
            </a:r>
            <a:r>
              <a:rPr lang="en-US" dirty="0"/>
              <a:t>: water; food; disinfection of the case area; cleaning of common hygiene/sanitation facilities</a:t>
            </a:r>
          </a:p>
          <a:p>
            <a:r>
              <a:rPr lang="en-US" dirty="0"/>
              <a:t>Link with the observation and practical actions of the HH Sanitary Survey. </a:t>
            </a:r>
          </a:p>
          <a:p>
            <a:r>
              <a:rPr lang="en-US" dirty="0"/>
              <a:t>In the following slides we are going in the details of the actions and the corresponding Kit component for each of the 5 components. </a:t>
            </a:r>
          </a:p>
          <a:p>
            <a:r>
              <a:rPr lang="en-US" dirty="0"/>
              <a:t>Note that the visit begins and ends with the duty of care to the ill.</a:t>
            </a:r>
          </a:p>
          <a:p>
            <a:r>
              <a:rPr lang="en-GB" dirty="0"/>
              <a:t>Key actions to reduce transmission in priority of risk: water; food; disinfection of the case area; cleaning of common hygiene/sanitation facilities</a:t>
            </a:r>
          </a:p>
        </p:txBody>
      </p:sp>
      <p:sp>
        <p:nvSpPr>
          <p:cNvPr id="4" name="Slide Number Placeholder 3"/>
          <p:cNvSpPr>
            <a:spLocks noGrp="1"/>
          </p:cNvSpPr>
          <p:nvPr>
            <p:ph type="sldNum" sz="quarter" idx="5"/>
          </p:nvPr>
        </p:nvSpPr>
        <p:spPr/>
        <p:txBody>
          <a:bodyPr/>
          <a:lstStyle/>
          <a:p>
            <a:fld id="{9E42FD4B-7126-4A73-BBC8-4DDF9E1319BE}" type="slidenum">
              <a:rPr lang="en-GB" smtClean="0"/>
              <a:t>22</a:t>
            </a:fld>
            <a:endParaRPr lang="en-GB"/>
          </a:p>
        </p:txBody>
      </p:sp>
    </p:spTree>
    <p:extLst>
      <p:ext uri="{BB962C8B-B14F-4D97-AF65-F5344CB8AC3E}">
        <p14:creationId xmlns:p14="http://schemas.microsoft.com/office/powerpoint/2010/main" val="293673724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solidFill>
                  <a:srgbClr val="0070C0"/>
                </a:solidFill>
                <a:effectLst/>
                <a:latin typeface="Carlito"/>
                <a:ea typeface="Times New Roman" panose="02020603050405020304" pitchFamily="18" charset="0"/>
                <a:cs typeface="Arial" panose="020B0604020202020204" pitchFamily="34" charset="0"/>
              </a:rPr>
              <a:t>If you have a case in the household is about priority action related to health care. When they go to neighbour house, and someone got cholera. This is showing the priority they should take, health priority of the case.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solidFill>
                  <a:srgbClr val="0070C0"/>
                </a:solidFill>
                <a:effectLst/>
                <a:latin typeface="Carlito"/>
                <a:ea typeface="Times New Roman" panose="02020603050405020304" pitchFamily="18" charset="0"/>
                <a:cs typeface="Arial" panose="020B0604020202020204" pitchFamily="34" charset="0"/>
              </a:rPr>
              <a:t>Check with the actions in the household observation checklist</a:t>
            </a:r>
            <a:endParaRPr lang="en-GB" sz="1200" dirty="0">
              <a:effectLst/>
              <a:latin typeface="Tahoma" panose="020B0604030504040204" pitchFamily="34" charset="0"/>
              <a:ea typeface="Tahoma" panose="020B0604030504040204" pitchFamily="34" charset="0"/>
            </a:endParaRPr>
          </a:p>
          <a:p>
            <a:endParaRPr lang="en-US" dirty="0"/>
          </a:p>
        </p:txBody>
      </p:sp>
      <p:sp>
        <p:nvSpPr>
          <p:cNvPr id="4" name="Slide Number Placeholder 3"/>
          <p:cNvSpPr>
            <a:spLocks noGrp="1"/>
          </p:cNvSpPr>
          <p:nvPr>
            <p:ph type="sldNum" sz="quarter" idx="5"/>
          </p:nvPr>
        </p:nvSpPr>
        <p:spPr/>
        <p:txBody>
          <a:bodyPr/>
          <a:lstStyle/>
          <a:p>
            <a:fld id="{9E42FD4B-7126-4A73-BBC8-4DDF9E1319BE}" type="slidenum">
              <a:rPr lang="en-GB" smtClean="0"/>
              <a:t>23</a:t>
            </a:fld>
            <a:endParaRPr lang="en-GB"/>
          </a:p>
        </p:txBody>
      </p:sp>
    </p:spTree>
    <p:extLst>
      <p:ext uri="{BB962C8B-B14F-4D97-AF65-F5344CB8AC3E}">
        <p14:creationId xmlns:p14="http://schemas.microsoft.com/office/powerpoint/2010/main" val="238969217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solidFill>
                  <a:srgbClr val="0070C0"/>
                </a:solidFill>
                <a:effectLst/>
                <a:latin typeface="Carlito"/>
                <a:ea typeface="Times New Roman" panose="02020603050405020304" pitchFamily="18" charset="0"/>
                <a:cs typeface="Arial" panose="020B0604020202020204" pitchFamily="34" charset="0"/>
              </a:rPr>
              <a:t>Check with the actions in the household observation checklist</a:t>
            </a:r>
            <a:endParaRPr lang="en-GB" sz="1200" dirty="0">
              <a:effectLst/>
              <a:latin typeface="Tahoma" panose="020B0604030504040204" pitchFamily="34" charset="0"/>
              <a:ea typeface="Tahoma" panose="020B0604030504040204" pitchFamily="34" charset="0"/>
            </a:endParaRPr>
          </a:p>
          <a:p>
            <a:endParaRPr lang="en-US" dirty="0"/>
          </a:p>
        </p:txBody>
      </p:sp>
      <p:sp>
        <p:nvSpPr>
          <p:cNvPr id="4" name="Slide Number Placeholder 3"/>
          <p:cNvSpPr>
            <a:spLocks noGrp="1"/>
          </p:cNvSpPr>
          <p:nvPr>
            <p:ph type="sldNum" sz="quarter" idx="5"/>
          </p:nvPr>
        </p:nvSpPr>
        <p:spPr/>
        <p:txBody>
          <a:bodyPr/>
          <a:lstStyle/>
          <a:p>
            <a:fld id="{9E42FD4B-7126-4A73-BBC8-4DDF9E1319BE}" type="slidenum">
              <a:rPr lang="en-GB" smtClean="0"/>
              <a:t>24</a:t>
            </a:fld>
            <a:endParaRPr lang="en-GB"/>
          </a:p>
        </p:txBody>
      </p:sp>
    </p:spTree>
    <p:extLst>
      <p:ext uri="{BB962C8B-B14F-4D97-AF65-F5344CB8AC3E}">
        <p14:creationId xmlns:p14="http://schemas.microsoft.com/office/powerpoint/2010/main" val="147475477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spcAft>
                <a:spcPts val="0"/>
              </a:spcAft>
            </a:pPr>
            <a:r>
              <a:rPr lang="en-GB" sz="1800">
                <a:solidFill>
                  <a:srgbClr val="0070C0"/>
                </a:solidFill>
                <a:effectLst/>
                <a:latin typeface="Carlito"/>
                <a:ea typeface="Times New Roman" panose="02020603050405020304" pitchFamily="18" charset="0"/>
                <a:cs typeface="Arial" panose="020B0604020202020204" pitchFamily="34" charset="0"/>
              </a:rPr>
              <a:t>Check with the actions in the household observation checklist</a:t>
            </a:r>
            <a:endParaRPr lang="en-GB" sz="1800">
              <a:effectLst/>
              <a:latin typeface="Tahoma" panose="020B0604030504040204" pitchFamily="34" charset="0"/>
              <a:ea typeface="Tahoma" panose="020B0604030504040204" pitchFamily="34" charset="0"/>
            </a:endParaRPr>
          </a:p>
          <a:p>
            <a:endParaRPr lang="en-US"/>
          </a:p>
        </p:txBody>
      </p:sp>
      <p:sp>
        <p:nvSpPr>
          <p:cNvPr id="4" name="Slide Number Placeholder 3"/>
          <p:cNvSpPr>
            <a:spLocks noGrp="1"/>
          </p:cNvSpPr>
          <p:nvPr>
            <p:ph type="sldNum" sz="quarter" idx="5"/>
          </p:nvPr>
        </p:nvSpPr>
        <p:spPr/>
        <p:txBody>
          <a:bodyPr/>
          <a:lstStyle/>
          <a:p>
            <a:fld id="{9E42FD4B-7126-4A73-BBC8-4DDF9E1319BE}" type="slidenum">
              <a:rPr lang="en-GB" smtClean="0"/>
              <a:t>25</a:t>
            </a:fld>
            <a:endParaRPr lang="en-GB"/>
          </a:p>
        </p:txBody>
      </p:sp>
    </p:spTree>
    <p:extLst>
      <p:ext uri="{BB962C8B-B14F-4D97-AF65-F5344CB8AC3E}">
        <p14:creationId xmlns:p14="http://schemas.microsoft.com/office/powerpoint/2010/main" val="363068994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E42FD4B-7126-4A73-BBC8-4DDF9E1319BE}" type="slidenum">
              <a:rPr lang="en-GB" smtClean="0"/>
              <a:t>26</a:t>
            </a:fld>
            <a:endParaRPr lang="en-GB"/>
          </a:p>
        </p:txBody>
      </p:sp>
    </p:spTree>
    <p:extLst>
      <p:ext uri="{BB962C8B-B14F-4D97-AF65-F5344CB8AC3E}">
        <p14:creationId xmlns:p14="http://schemas.microsoft.com/office/powerpoint/2010/main" val="428429386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a:solidFill>
                  <a:srgbClr val="0070C0"/>
                </a:solidFill>
                <a:effectLst/>
                <a:latin typeface="Carlito"/>
                <a:ea typeface="Times New Roman" panose="02020603050405020304" pitchFamily="18" charset="0"/>
                <a:cs typeface="Arial" panose="020B0604020202020204" pitchFamily="34" charset="0"/>
              </a:rPr>
              <a:t>Check with the actions in the household observation checklist</a:t>
            </a:r>
            <a:endParaRPr lang="en-GB" sz="1200">
              <a:effectLst/>
              <a:latin typeface="Tahoma" panose="020B0604030504040204" pitchFamily="34" charset="0"/>
              <a:ea typeface="Tahoma" panose="020B0604030504040204" pitchFamily="34" charset="0"/>
            </a:endParaRPr>
          </a:p>
          <a:p>
            <a:endParaRPr lang="en-US"/>
          </a:p>
        </p:txBody>
      </p:sp>
      <p:sp>
        <p:nvSpPr>
          <p:cNvPr id="4" name="Slide Number Placeholder 3"/>
          <p:cNvSpPr>
            <a:spLocks noGrp="1"/>
          </p:cNvSpPr>
          <p:nvPr>
            <p:ph type="sldNum" sz="quarter" idx="5"/>
          </p:nvPr>
        </p:nvSpPr>
        <p:spPr/>
        <p:txBody>
          <a:bodyPr/>
          <a:lstStyle/>
          <a:p>
            <a:fld id="{9E42FD4B-7126-4A73-BBC8-4DDF9E1319BE}" type="slidenum">
              <a:rPr lang="en-GB" smtClean="0"/>
              <a:t>27</a:t>
            </a:fld>
            <a:endParaRPr lang="en-GB"/>
          </a:p>
        </p:txBody>
      </p:sp>
    </p:spTree>
    <p:extLst>
      <p:ext uri="{BB962C8B-B14F-4D97-AF65-F5344CB8AC3E}">
        <p14:creationId xmlns:p14="http://schemas.microsoft.com/office/powerpoint/2010/main" val="331024090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a:solidFill>
                  <a:srgbClr val="0070C0"/>
                </a:solidFill>
                <a:effectLst/>
                <a:latin typeface="Carlito"/>
                <a:ea typeface="Times New Roman" panose="02020603050405020304" pitchFamily="18" charset="0"/>
                <a:cs typeface="Arial" panose="020B0604020202020204" pitchFamily="34" charset="0"/>
              </a:rPr>
              <a:t>Check with the actions in the household observation checklist</a:t>
            </a:r>
            <a:endParaRPr lang="en-GB" sz="1200">
              <a:effectLst/>
              <a:latin typeface="Tahoma" panose="020B0604030504040204" pitchFamily="34" charset="0"/>
              <a:ea typeface="Tahoma" panose="020B0604030504040204" pitchFamily="34" charset="0"/>
            </a:endParaRPr>
          </a:p>
          <a:p>
            <a:endParaRPr lang="en-US"/>
          </a:p>
        </p:txBody>
      </p:sp>
      <p:sp>
        <p:nvSpPr>
          <p:cNvPr id="4" name="Slide Number Placeholder 3"/>
          <p:cNvSpPr>
            <a:spLocks noGrp="1"/>
          </p:cNvSpPr>
          <p:nvPr>
            <p:ph type="sldNum" sz="quarter" idx="5"/>
          </p:nvPr>
        </p:nvSpPr>
        <p:spPr/>
        <p:txBody>
          <a:bodyPr/>
          <a:lstStyle/>
          <a:p>
            <a:fld id="{9E42FD4B-7126-4A73-BBC8-4DDF9E1319BE}" type="slidenum">
              <a:rPr lang="en-GB" smtClean="0"/>
              <a:t>28</a:t>
            </a:fld>
            <a:endParaRPr lang="en-GB"/>
          </a:p>
        </p:txBody>
      </p:sp>
    </p:spTree>
    <p:extLst>
      <p:ext uri="{BB962C8B-B14F-4D97-AF65-F5344CB8AC3E}">
        <p14:creationId xmlns:p14="http://schemas.microsoft.com/office/powerpoint/2010/main" val="358620820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a:solidFill>
                  <a:srgbClr val="0070C0"/>
                </a:solidFill>
                <a:effectLst/>
                <a:latin typeface="Carlito"/>
                <a:ea typeface="Times New Roman" panose="02020603050405020304" pitchFamily="18" charset="0"/>
                <a:cs typeface="Arial" panose="020B0604020202020204" pitchFamily="34" charset="0"/>
              </a:rPr>
              <a:t>Check with the actions in the household observation checklist</a:t>
            </a:r>
            <a:endParaRPr lang="en-GB" sz="1200">
              <a:effectLst/>
              <a:latin typeface="Tahoma" panose="020B0604030504040204" pitchFamily="34" charset="0"/>
              <a:ea typeface="Tahoma" panose="020B0604030504040204" pitchFamily="34" charset="0"/>
            </a:endParaRPr>
          </a:p>
          <a:p>
            <a:endParaRPr lang="en-US"/>
          </a:p>
        </p:txBody>
      </p:sp>
      <p:sp>
        <p:nvSpPr>
          <p:cNvPr id="4" name="Slide Number Placeholder 3"/>
          <p:cNvSpPr>
            <a:spLocks noGrp="1"/>
          </p:cNvSpPr>
          <p:nvPr>
            <p:ph type="sldNum" sz="quarter" idx="5"/>
          </p:nvPr>
        </p:nvSpPr>
        <p:spPr/>
        <p:txBody>
          <a:bodyPr/>
          <a:lstStyle/>
          <a:p>
            <a:fld id="{9E42FD4B-7126-4A73-BBC8-4DDF9E1319BE}" type="slidenum">
              <a:rPr lang="en-GB" smtClean="0"/>
              <a:t>29</a:t>
            </a:fld>
            <a:endParaRPr lang="en-GB"/>
          </a:p>
        </p:txBody>
      </p:sp>
    </p:spTree>
    <p:extLst>
      <p:ext uri="{BB962C8B-B14F-4D97-AF65-F5344CB8AC3E}">
        <p14:creationId xmlns:p14="http://schemas.microsoft.com/office/powerpoint/2010/main" val="294541243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E42FD4B-7126-4A73-BBC8-4DDF9E1319BE}" type="slidenum">
              <a:rPr lang="en-GB" smtClean="0"/>
              <a:t>30</a:t>
            </a:fld>
            <a:endParaRPr lang="en-GB"/>
          </a:p>
        </p:txBody>
      </p:sp>
    </p:spTree>
    <p:extLst>
      <p:ext uri="{BB962C8B-B14F-4D97-AF65-F5344CB8AC3E}">
        <p14:creationId xmlns:p14="http://schemas.microsoft.com/office/powerpoint/2010/main" val="153853976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r>
              <a:rPr lang="en-US" dirty="0"/>
              <a:t>Slides 2-5 Overall purpose, objectives, agenda</a:t>
            </a:r>
          </a:p>
          <a:p>
            <a:pPr algn="just"/>
            <a:endParaRPr lang="en-US" dirty="0"/>
          </a:p>
          <a:p>
            <a:pPr algn="just"/>
            <a:r>
              <a:rPr lang="en-US" dirty="0"/>
              <a:t>which can be undertaken in the home and the contents of a household kit. Finally,  it will consider how to coordinate household and community actions to ensure there is no duplication.</a:t>
            </a:r>
          </a:p>
          <a:p>
            <a:endParaRPr lang="en-US" dirty="0">
              <a:cs typeface="Calibri"/>
            </a:endParaRPr>
          </a:p>
          <a:p>
            <a:pPr algn="just">
              <a:spcBef>
                <a:spcPct val="20000"/>
              </a:spcBef>
            </a:pPr>
            <a:r>
              <a:rPr lang="en-US" b="1" dirty="0"/>
              <a:t>Tier 2 moves the focus away from health facilities and to those households where cases have been confirmed.</a:t>
            </a:r>
            <a:r>
              <a:rPr lang="en-US" dirty="0"/>
              <a:t> In coordination with the District Health Authority (DHA), permanent health facilities and temporary ones such as CTCs, CTUs and ORPs, the BORT identify clusters of case households where transmission breaking interventions can be carried out.</a:t>
            </a:r>
            <a:endParaRPr lang="en-US" dirty="0">
              <a:cs typeface="Calibri"/>
            </a:endParaRPr>
          </a:p>
          <a:p>
            <a:pPr algn="just">
              <a:spcBef>
                <a:spcPct val="20000"/>
              </a:spcBef>
            </a:pPr>
            <a:r>
              <a:rPr lang="en-US" dirty="0"/>
              <a:t>This module gives the rationale for prioritizing case households and identifies key areas of transmission. It then considers interventions which can be undertaken in the home and the contents of a household kit. Finally,  it will consider how to coordinate household and community actions to ensure there is no duplication.</a:t>
            </a:r>
            <a:endParaRPr lang="en-US" dirty="0">
              <a:cs typeface="Calibri"/>
            </a:endParaRPr>
          </a:p>
          <a:p>
            <a:endParaRPr lang="en-US" dirty="0">
              <a:cs typeface="Calibri"/>
            </a:endParaRPr>
          </a:p>
        </p:txBody>
      </p:sp>
      <p:sp>
        <p:nvSpPr>
          <p:cNvPr id="4" name="Slide Number Placeholder 3"/>
          <p:cNvSpPr>
            <a:spLocks noGrp="1"/>
          </p:cNvSpPr>
          <p:nvPr>
            <p:ph type="sldNum" sz="quarter" idx="10"/>
          </p:nvPr>
        </p:nvSpPr>
        <p:spPr/>
        <p:txBody>
          <a:bodyPr/>
          <a:lstStyle/>
          <a:p>
            <a:fld id="{9E42FD4B-7126-4A73-BBC8-4DDF9E1319BE}" type="slidenum">
              <a:rPr lang="en-GB" smtClean="0"/>
              <a:t>3</a:t>
            </a:fld>
            <a:endParaRPr lang="en-GB"/>
          </a:p>
        </p:txBody>
      </p:sp>
    </p:spTree>
    <p:extLst>
      <p:ext uri="{BB962C8B-B14F-4D97-AF65-F5344CB8AC3E}">
        <p14:creationId xmlns:p14="http://schemas.microsoft.com/office/powerpoint/2010/main" val="277566929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a:solidFill>
                  <a:srgbClr val="0070C0"/>
                </a:solidFill>
                <a:effectLst/>
                <a:latin typeface="Carlito"/>
                <a:ea typeface="Times New Roman" panose="02020603050405020304" pitchFamily="18" charset="0"/>
                <a:cs typeface="Arial" panose="020B0604020202020204" pitchFamily="34" charset="0"/>
              </a:rPr>
              <a:t>Check with the actions in the household observation checklist</a:t>
            </a:r>
            <a:endParaRPr lang="en-GB" sz="1200">
              <a:effectLst/>
              <a:latin typeface="Tahoma" panose="020B0604030504040204" pitchFamily="34" charset="0"/>
              <a:ea typeface="Tahoma" panose="020B0604030504040204" pitchFamily="34" charset="0"/>
            </a:endParaRPr>
          </a:p>
          <a:p>
            <a:endParaRPr lang="en-US"/>
          </a:p>
        </p:txBody>
      </p:sp>
      <p:sp>
        <p:nvSpPr>
          <p:cNvPr id="4" name="Slide Number Placeholder 3"/>
          <p:cNvSpPr>
            <a:spLocks noGrp="1"/>
          </p:cNvSpPr>
          <p:nvPr>
            <p:ph type="sldNum" sz="quarter" idx="5"/>
          </p:nvPr>
        </p:nvSpPr>
        <p:spPr/>
        <p:txBody>
          <a:bodyPr/>
          <a:lstStyle/>
          <a:p>
            <a:fld id="{9E42FD4B-7126-4A73-BBC8-4DDF9E1319BE}" type="slidenum">
              <a:rPr lang="en-GB" smtClean="0"/>
              <a:t>31</a:t>
            </a:fld>
            <a:endParaRPr lang="en-GB"/>
          </a:p>
        </p:txBody>
      </p:sp>
    </p:spTree>
    <p:extLst>
      <p:ext uri="{BB962C8B-B14F-4D97-AF65-F5344CB8AC3E}">
        <p14:creationId xmlns:p14="http://schemas.microsoft.com/office/powerpoint/2010/main" val="424095564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a:solidFill>
                  <a:srgbClr val="0070C0"/>
                </a:solidFill>
                <a:effectLst/>
                <a:latin typeface="Carlito"/>
                <a:ea typeface="Times New Roman" panose="02020603050405020304" pitchFamily="18" charset="0"/>
                <a:cs typeface="Arial" panose="020B0604020202020204" pitchFamily="34" charset="0"/>
              </a:rPr>
              <a:t>Check with the actions in the household observation checklist</a:t>
            </a:r>
            <a:endParaRPr lang="en-GB" sz="1200">
              <a:effectLst/>
              <a:latin typeface="Tahoma" panose="020B0604030504040204" pitchFamily="34" charset="0"/>
              <a:ea typeface="Tahoma" panose="020B0604030504040204" pitchFamily="34" charset="0"/>
            </a:endParaRPr>
          </a:p>
          <a:p>
            <a:endParaRPr lang="en-US"/>
          </a:p>
        </p:txBody>
      </p:sp>
      <p:sp>
        <p:nvSpPr>
          <p:cNvPr id="4" name="Slide Number Placeholder 3"/>
          <p:cNvSpPr>
            <a:spLocks noGrp="1"/>
          </p:cNvSpPr>
          <p:nvPr>
            <p:ph type="sldNum" sz="quarter" idx="5"/>
          </p:nvPr>
        </p:nvSpPr>
        <p:spPr/>
        <p:txBody>
          <a:bodyPr/>
          <a:lstStyle/>
          <a:p>
            <a:fld id="{9E42FD4B-7126-4A73-BBC8-4DDF9E1319BE}" type="slidenum">
              <a:rPr lang="en-GB" smtClean="0"/>
              <a:t>32</a:t>
            </a:fld>
            <a:endParaRPr lang="en-GB"/>
          </a:p>
        </p:txBody>
      </p:sp>
    </p:spTree>
    <p:extLst>
      <p:ext uri="{BB962C8B-B14F-4D97-AF65-F5344CB8AC3E}">
        <p14:creationId xmlns:p14="http://schemas.microsoft.com/office/powerpoint/2010/main" val="286750640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solidFill>
                  <a:srgbClr val="0070C0"/>
                </a:solidFill>
                <a:effectLst/>
                <a:latin typeface="Carlito"/>
                <a:ea typeface="Times New Roman" panose="02020603050405020304" pitchFamily="18" charset="0"/>
                <a:cs typeface="Arial" panose="020B0604020202020204" pitchFamily="34" charset="0"/>
              </a:rPr>
              <a:t>Check with the actions in the household observation checklist</a:t>
            </a:r>
            <a:endParaRPr lang="en-GB" sz="1200" dirty="0">
              <a:effectLst/>
              <a:latin typeface="Tahoma" panose="020B0604030504040204" pitchFamily="34" charset="0"/>
              <a:ea typeface="Tahoma" panose="020B0604030504040204" pitchFamily="34" charset="0"/>
            </a:endParaRPr>
          </a:p>
          <a:p>
            <a:endParaRPr lang="en-US" dirty="0">
              <a:cs typeface="Calibri"/>
            </a:endParaRPr>
          </a:p>
          <a:p>
            <a:r>
              <a:rPr lang="en-US" dirty="0">
                <a:cs typeface="Calibri"/>
              </a:rPr>
              <a:t>* often the floor of latrines will be mud and difficult to clean properly. Situating plastic sheeting around the toilet and down the edges of the drop hole can provide a facility that is easier to clean in the short term.</a:t>
            </a:r>
          </a:p>
        </p:txBody>
      </p:sp>
      <p:sp>
        <p:nvSpPr>
          <p:cNvPr id="4" name="Slide Number Placeholder 3"/>
          <p:cNvSpPr>
            <a:spLocks noGrp="1"/>
          </p:cNvSpPr>
          <p:nvPr>
            <p:ph type="sldNum" sz="quarter" idx="5"/>
          </p:nvPr>
        </p:nvSpPr>
        <p:spPr/>
        <p:txBody>
          <a:bodyPr/>
          <a:lstStyle/>
          <a:p>
            <a:fld id="{9E42FD4B-7126-4A73-BBC8-4DDF9E1319BE}" type="slidenum">
              <a:rPr lang="en-GB" smtClean="0"/>
              <a:t>33</a:t>
            </a:fld>
            <a:endParaRPr lang="en-GB"/>
          </a:p>
        </p:txBody>
      </p:sp>
    </p:spTree>
    <p:extLst>
      <p:ext uri="{BB962C8B-B14F-4D97-AF65-F5344CB8AC3E}">
        <p14:creationId xmlns:p14="http://schemas.microsoft.com/office/powerpoint/2010/main" val="277443393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E42FD4B-7126-4A73-BBC8-4DDF9E1319BE}" type="slidenum">
              <a:rPr lang="en-GB" smtClean="0"/>
              <a:t>34</a:t>
            </a:fld>
            <a:endParaRPr lang="en-GB"/>
          </a:p>
        </p:txBody>
      </p:sp>
    </p:spTree>
    <p:extLst>
      <p:ext uri="{BB962C8B-B14F-4D97-AF65-F5344CB8AC3E}">
        <p14:creationId xmlns:p14="http://schemas.microsoft.com/office/powerpoint/2010/main" val="7533506"/>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When they leave they nee dot be sure there are not case that are not treated. </a:t>
            </a:r>
          </a:p>
        </p:txBody>
      </p:sp>
      <p:sp>
        <p:nvSpPr>
          <p:cNvPr id="4" name="Slide Number Placeholder 3"/>
          <p:cNvSpPr>
            <a:spLocks noGrp="1"/>
          </p:cNvSpPr>
          <p:nvPr>
            <p:ph type="sldNum" sz="quarter" idx="5"/>
          </p:nvPr>
        </p:nvSpPr>
        <p:spPr/>
        <p:txBody>
          <a:bodyPr/>
          <a:lstStyle/>
          <a:p>
            <a:fld id="{9E42FD4B-7126-4A73-BBC8-4DDF9E1319BE}" type="slidenum">
              <a:rPr lang="en-GB" smtClean="0"/>
              <a:t>35</a:t>
            </a:fld>
            <a:endParaRPr lang="en-GB"/>
          </a:p>
        </p:txBody>
      </p:sp>
    </p:spTree>
    <p:extLst>
      <p:ext uri="{BB962C8B-B14F-4D97-AF65-F5344CB8AC3E}">
        <p14:creationId xmlns:p14="http://schemas.microsoft.com/office/powerpoint/2010/main" val="1952360594"/>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Slide 30-32 The disinfection kit including practical play with kit.</a:t>
            </a:r>
          </a:p>
          <a:p>
            <a:r>
              <a:rPr lang="en-US" dirty="0"/>
              <a:t>Check the HH and disinfection material list with the latest kit list. </a:t>
            </a:r>
          </a:p>
          <a:p>
            <a:r>
              <a:rPr lang="en-US" dirty="0"/>
              <a:t> </a:t>
            </a:r>
          </a:p>
        </p:txBody>
      </p:sp>
      <p:sp>
        <p:nvSpPr>
          <p:cNvPr id="4" name="Slide Number Placeholder 3"/>
          <p:cNvSpPr>
            <a:spLocks noGrp="1"/>
          </p:cNvSpPr>
          <p:nvPr>
            <p:ph type="sldNum" sz="quarter" idx="5"/>
          </p:nvPr>
        </p:nvSpPr>
        <p:spPr/>
        <p:txBody>
          <a:bodyPr/>
          <a:lstStyle/>
          <a:p>
            <a:fld id="{9E42FD4B-7126-4A73-BBC8-4DDF9E1319BE}" type="slidenum">
              <a:rPr lang="en-GB" smtClean="0"/>
              <a:t>36</a:t>
            </a:fld>
            <a:endParaRPr lang="en-GB"/>
          </a:p>
        </p:txBody>
      </p:sp>
    </p:spTree>
    <p:extLst>
      <p:ext uri="{BB962C8B-B14F-4D97-AF65-F5344CB8AC3E}">
        <p14:creationId xmlns:p14="http://schemas.microsoft.com/office/powerpoint/2010/main" val="105120242"/>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cs typeface="Calibri"/>
              </a:rPr>
              <a:t>Have a </a:t>
            </a:r>
            <a:r>
              <a:rPr lang="en-US" b="1" dirty="0">
                <a:cs typeface="Calibri"/>
              </a:rPr>
              <a:t>HH kit </a:t>
            </a:r>
            <a:r>
              <a:rPr lang="en-US" dirty="0">
                <a:cs typeface="Calibri"/>
              </a:rPr>
              <a:t>and a </a:t>
            </a:r>
            <a:r>
              <a:rPr lang="en-US" b="1" dirty="0">
                <a:cs typeface="Calibri"/>
              </a:rPr>
              <a:t>volunteer kit </a:t>
            </a:r>
            <a:r>
              <a:rPr lang="en-US" dirty="0">
                <a:cs typeface="Calibri"/>
              </a:rPr>
              <a:t>out for the volunteers to look at.</a:t>
            </a:r>
          </a:p>
          <a:p>
            <a:r>
              <a:rPr lang="en-US" dirty="0">
                <a:cs typeface="Calibri"/>
              </a:rPr>
              <a:t>Introduce the Household Assessment (see separate document: BORT ASS T2 HH) Go through briefly.</a:t>
            </a:r>
          </a:p>
          <a:p>
            <a:r>
              <a:rPr lang="en-US" dirty="0">
                <a:cs typeface="Calibri"/>
              </a:rPr>
              <a:t>Explain that the volunteers will have to make decisions as to whether they leave a kit behind with the household or to just use their own supplies to do a limited number of actions. They will have to make judgements. The scenarios given will get them to think over the issues.</a:t>
            </a:r>
          </a:p>
          <a:p>
            <a:r>
              <a:rPr lang="en-US" b="1" dirty="0">
                <a:cs typeface="Calibri"/>
              </a:rPr>
              <a:t>NB. HHs that have had cases recently or currently have suspected cases should always receive a kit.</a:t>
            </a:r>
          </a:p>
        </p:txBody>
      </p:sp>
      <p:sp>
        <p:nvSpPr>
          <p:cNvPr id="4" name="Slide Number Placeholder 3"/>
          <p:cNvSpPr>
            <a:spLocks noGrp="1"/>
          </p:cNvSpPr>
          <p:nvPr>
            <p:ph type="sldNum" sz="quarter" idx="5"/>
          </p:nvPr>
        </p:nvSpPr>
        <p:spPr/>
        <p:txBody>
          <a:bodyPr/>
          <a:lstStyle/>
          <a:p>
            <a:fld id="{9E42FD4B-7126-4A73-BBC8-4DDF9E1319BE}" type="slidenum">
              <a:rPr lang="en-GB" smtClean="0"/>
              <a:t>37</a:t>
            </a:fld>
            <a:endParaRPr lang="en-GB"/>
          </a:p>
        </p:txBody>
      </p:sp>
    </p:spTree>
    <p:extLst>
      <p:ext uri="{BB962C8B-B14F-4D97-AF65-F5344CB8AC3E}">
        <p14:creationId xmlns:p14="http://schemas.microsoft.com/office/powerpoint/2010/main" val="332346756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Work in pairs as they would be in the field. Select one scenario for the exercise. Two pax and work with two scenarios (10 mins for one scenario at the same time three groups). 10 mins to present each group (three groups)</a:t>
            </a:r>
          </a:p>
          <a:p>
            <a:r>
              <a:rPr lang="en-GB" dirty="0"/>
              <a:t>Depending on number of participants </a:t>
            </a:r>
          </a:p>
        </p:txBody>
      </p:sp>
      <p:sp>
        <p:nvSpPr>
          <p:cNvPr id="4" name="Slide Number Placeholder 3"/>
          <p:cNvSpPr>
            <a:spLocks noGrp="1"/>
          </p:cNvSpPr>
          <p:nvPr>
            <p:ph type="sldNum" sz="quarter" idx="5"/>
          </p:nvPr>
        </p:nvSpPr>
        <p:spPr/>
        <p:txBody>
          <a:bodyPr/>
          <a:lstStyle/>
          <a:p>
            <a:fld id="{9E42FD4B-7126-4A73-BBC8-4DDF9E1319BE}" type="slidenum">
              <a:rPr lang="en-GB" smtClean="0"/>
              <a:t>40</a:t>
            </a:fld>
            <a:endParaRPr lang="en-GB"/>
          </a:p>
        </p:txBody>
      </p:sp>
    </p:spTree>
    <p:extLst>
      <p:ext uri="{BB962C8B-B14F-4D97-AF65-F5344CB8AC3E}">
        <p14:creationId xmlns:p14="http://schemas.microsoft.com/office/powerpoint/2010/main" val="3624125199"/>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Slide 33 The importance of sharing information and actions between those working on shared spaces – understanding risk, reducing duplication and over-chlorination.</a:t>
            </a:r>
          </a:p>
          <a:p>
            <a:endParaRPr lang="en-US" dirty="0"/>
          </a:p>
          <a:p>
            <a:r>
              <a:rPr lang="en-US" dirty="0"/>
              <a:t>1. The main problem with prepositioning in the past has been the storage of chlorine-based products. The branch will have the ability to produce chlorine. If some can be bought quickly locally then it might be used but moving to scale the branch can produce chlorine</a:t>
            </a:r>
          </a:p>
        </p:txBody>
      </p:sp>
      <p:sp>
        <p:nvSpPr>
          <p:cNvPr id="4" name="Slide Number Placeholder 3"/>
          <p:cNvSpPr>
            <a:spLocks noGrp="1"/>
          </p:cNvSpPr>
          <p:nvPr>
            <p:ph type="sldNum" sz="quarter" idx="5"/>
          </p:nvPr>
        </p:nvSpPr>
        <p:spPr/>
        <p:txBody>
          <a:bodyPr/>
          <a:lstStyle/>
          <a:p>
            <a:fld id="{9E42FD4B-7126-4A73-BBC8-4DDF9E1319BE}" type="slidenum">
              <a:rPr lang="en-GB" smtClean="0"/>
              <a:t>41</a:t>
            </a:fld>
            <a:endParaRPr lang="en-GB"/>
          </a:p>
        </p:txBody>
      </p:sp>
    </p:spTree>
    <p:extLst>
      <p:ext uri="{BB962C8B-B14F-4D97-AF65-F5344CB8AC3E}">
        <p14:creationId xmlns:p14="http://schemas.microsoft.com/office/powerpoint/2010/main" val="682789646"/>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9E42FD4B-7126-4A73-BBC8-4DDF9E1319BE}" type="slidenum">
              <a:rPr lang="en-GB" smtClean="0"/>
              <a:t>42</a:t>
            </a:fld>
            <a:endParaRPr lang="en-GB"/>
          </a:p>
        </p:txBody>
      </p:sp>
    </p:spTree>
    <p:extLst>
      <p:ext uri="{BB962C8B-B14F-4D97-AF65-F5344CB8AC3E}">
        <p14:creationId xmlns:p14="http://schemas.microsoft.com/office/powerpoint/2010/main" val="425916091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9E42FD4B-7126-4A73-BBC8-4DDF9E1319BE}" type="slidenum">
              <a:rPr lang="en-GB" smtClean="0"/>
              <a:t>4</a:t>
            </a:fld>
            <a:endParaRPr lang="en-GB"/>
          </a:p>
        </p:txBody>
      </p:sp>
    </p:spTree>
    <p:extLst>
      <p:ext uri="{BB962C8B-B14F-4D97-AF65-F5344CB8AC3E}">
        <p14:creationId xmlns:p14="http://schemas.microsoft.com/office/powerpoint/2010/main" val="1585440069"/>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Summaries</a:t>
            </a:r>
          </a:p>
          <a:p>
            <a:endParaRPr lang="en-US" dirty="0"/>
          </a:p>
          <a:p>
            <a:r>
              <a:rPr lang="en-US" dirty="0"/>
              <a:t>The main problem with prepositioning in the past has been the storage of chlorine-based products. The branch will have the ability to produce chlorine. If some can be bought quickly locally then it might be used but moving to scale the branch can produce chlorine</a:t>
            </a:r>
          </a:p>
          <a:p>
            <a:endParaRPr lang="en-US" dirty="0"/>
          </a:p>
        </p:txBody>
      </p:sp>
      <p:sp>
        <p:nvSpPr>
          <p:cNvPr id="4" name="Slide Number Placeholder 3"/>
          <p:cNvSpPr>
            <a:spLocks noGrp="1"/>
          </p:cNvSpPr>
          <p:nvPr>
            <p:ph type="sldNum" sz="quarter" idx="5"/>
          </p:nvPr>
        </p:nvSpPr>
        <p:spPr/>
        <p:txBody>
          <a:bodyPr/>
          <a:lstStyle/>
          <a:p>
            <a:fld id="{9E42FD4B-7126-4A73-BBC8-4DDF9E1319BE}" type="slidenum">
              <a:rPr lang="en-GB" smtClean="0"/>
              <a:t>43</a:t>
            </a:fld>
            <a:endParaRPr lang="en-GB"/>
          </a:p>
        </p:txBody>
      </p:sp>
    </p:spTree>
    <p:extLst>
      <p:ext uri="{BB962C8B-B14F-4D97-AF65-F5344CB8AC3E}">
        <p14:creationId xmlns:p14="http://schemas.microsoft.com/office/powerpoint/2010/main" val="1490508674"/>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en-US">
                <a:cs typeface="Calibri"/>
              </a:rPr>
              <a:t>Slide 32 – Action to prevent COVID-19. The main point here is that distancing/shielding and ventilation are more effective than disinfection. </a:t>
            </a:r>
          </a:p>
          <a:p>
            <a:endParaRPr lang="en-US">
              <a:cs typeface="Calibri"/>
            </a:endParaRPr>
          </a:p>
          <a:p>
            <a:r>
              <a:rPr lang="en-US">
                <a:cs typeface="Calibri"/>
              </a:rPr>
              <a:t>* often the floor of latrines will be mud and difficult to clean properly. Situating plastic sheeting around the toilet and down the edges of the drop hole can provide a facility that is easier to clean in the short term.</a:t>
            </a:r>
          </a:p>
        </p:txBody>
      </p:sp>
      <p:sp>
        <p:nvSpPr>
          <p:cNvPr id="4" name="Slide Number Placeholder 3"/>
          <p:cNvSpPr>
            <a:spLocks noGrp="1"/>
          </p:cNvSpPr>
          <p:nvPr>
            <p:ph type="sldNum" sz="quarter" idx="5"/>
          </p:nvPr>
        </p:nvSpPr>
        <p:spPr/>
        <p:txBody>
          <a:bodyPr/>
          <a:lstStyle/>
          <a:p>
            <a:fld id="{9E42FD4B-7126-4A73-BBC8-4DDF9E1319BE}" type="slidenum">
              <a:rPr lang="en-GB" smtClean="0"/>
              <a:t>44</a:t>
            </a:fld>
            <a:endParaRPr lang="en-GB"/>
          </a:p>
        </p:txBody>
      </p:sp>
    </p:spTree>
    <p:extLst>
      <p:ext uri="{BB962C8B-B14F-4D97-AF65-F5344CB8AC3E}">
        <p14:creationId xmlns:p14="http://schemas.microsoft.com/office/powerpoint/2010/main" val="370442360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E42FD4B-7126-4A73-BBC8-4DDF9E1319BE}" type="slidenum">
              <a:rPr lang="en-GB" smtClean="0"/>
              <a:t>6</a:t>
            </a:fld>
            <a:endParaRPr lang="en-GB"/>
          </a:p>
        </p:txBody>
      </p:sp>
    </p:spTree>
    <p:extLst>
      <p:ext uri="{BB962C8B-B14F-4D97-AF65-F5344CB8AC3E}">
        <p14:creationId xmlns:p14="http://schemas.microsoft.com/office/powerpoint/2010/main" val="353080641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Slide 6 Principles of response – These messages is repeated throughout the modules on practical action</a:t>
            </a:r>
          </a:p>
        </p:txBody>
      </p:sp>
      <p:sp>
        <p:nvSpPr>
          <p:cNvPr id="4" name="Slide Number Placeholder 3"/>
          <p:cNvSpPr>
            <a:spLocks noGrp="1"/>
          </p:cNvSpPr>
          <p:nvPr>
            <p:ph type="sldNum" sz="quarter" idx="5"/>
          </p:nvPr>
        </p:nvSpPr>
        <p:spPr/>
        <p:txBody>
          <a:bodyPr/>
          <a:lstStyle/>
          <a:p>
            <a:fld id="{9E42FD4B-7126-4A73-BBC8-4DDF9E1319BE}" type="slidenum">
              <a:rPr lang="en-GB" smtClean="0"/>
              <a:t>7</a:t>
            </a:fld>
            <a:endParaRPr lang="en-GB"/>
          </a:p>
        </p:txBody>
      </p:sp>
    </p:spTree>
    <p:extLst>
      <p:ext uri="{BB962C8B-B14F-4D97-AF65-F5344CB8AC3E}">
        <p14:creationId xmlns:p14="http://schemas.microsoft.com/office/powerpoint/2010/main" val="404016710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Slide 7-8 – Rationale for case household and neighbor interventions - high risk because of shared resources (e.g. water extraction equipment)</a:t>
            </a:r>
          </a:p>
        </p:txBody>
      </p:sp>
      <p:sp>
        <p:nvSpPr>
          <p:cNvPr id="4" name="Slide Number Placeholder 3"/>
          <p:cNvSpPr>
            <a:spLocks noGrp="1"/>
          </p:cNvSpPr>
          <p:nvPr>
            <p:ph type="sldNum" sz="quarter" idx="5"/>
          </p:nvPr>
        </p:nvSpPr>
        <p:spPr/>
        <p:txBody>
          <a:bodyPr/>
          <a:lstStyle/>
          <a:p>
            <a:fld id="{9E42FD4B-7126-4A73-BBC8-4DDF9E1319BE}" type="slidenum">
              <a:rPr lang="en-GB" smtClean="0"/>
              <a:t>8</a:t>
            </a:fld>
            <a:endParaRPr lang="en-GB"/>
          </a:p>
        </p:txBody>
      </p:sp>
    </p:spTree>
    <p:extLst>
      <p:ext uri="{BB962C8B-B14F-4D97-AF65-F5344CB8AC3E}">
        <p14:creationId xmlns:p14="http://schemas.microsoft.com/office/powerpoint/2010/main" val="71064677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E42FD4B-7126-4A73-BBC8-4DDF9E1319BE}" type="slidenum">
              <a:rPr lang="en-GB" smtClean="0"/>
              <a:t>9</a:t>
            </a:fld>
            <a:endParaRPr lang="en-GB"/>
          </a:p>
        </p:txBody>
      </p:sp>
    </p:spTree>
    <p:extLst>
      <p:ext uri="{BB962C8B-B14F-4D97-AF65-F5344CB8AC3E}">
        <p14:creationId xmlns:p14="http://schemas.microsoft.com/office/powerpoint/2010/main" val="396239240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*Line list: table containing information about cases in an outbreak; each row represents a case and columns represent variables such as demographic, clinical and epidemiologic information (e.g. risk factors and exposures).</a:t>
            </a:r>
            <a:endParaRPr lang="en-US" dirty="0"/>
          </a:p>
          <a:p>
            <a:endParaRPr lang="en-US" dirty="0">
              <a:cs typeface="Calibri"/>
            </a:endParaRPr>
          </a:p>
          <a:p>
            <a:r>
              <a:rPr lang="en-US" b="0" dirty="0">
                <a:cs typeface="Calibri"/>
              </a:rPr>
              <a:t>Slide 9-12 – the process of visiting households including timing, protocol and sensitivity</a:t>
            </a:r>
            <a:endParaRPr lang="en-US" dirty="0"/>
          </a:p>
          <a:p>
            <a:endParaRPr lang="en-US" b="0" dirty="0">
              <a:cs typeface="Calibri"/>
            </a:endParaRPr>
          </a:p>
          <a:p>
            <a:r>
              <a:rPr lang="en-US" b="1" dirty="0">
                <a:cs typeface="Calibri"/>
              </a:rPr>
              <a:t>Ask the audience , if there are taboos on cholera and Chlorine, during responses or intervention in cholera intervention.</a:t>
            </a:r>
          </a:p>
        </p:txBody>
      </p:sp>
      <p:sp>
        <p:nvSpPr>
          <p:cNvPr id="4" name="Slide Number Placeholder 3"/>
          <p:cNvSpPr>
            <a:spLocks noGrp="1"/>
          </p:cNvSpPr>
          <p:nvPr>
            <p:ph type="sldNum" sz="quarter" idx="5"/>
          </p:nvPr>
        </p:nvSpPr>
        <p:spPr/>
        <p:txBody>
          <a:bodyPr/>
          <a:lstStyle/>
          <a:p>
            <a:fld id="{9E42FD4B-7126-4A73-BBC8-4DDF9E1319BE}" type="slidenum">
              <a:rPr lang="en-GB" smtClean="0"/>
              <a:t>10</a:t>
            </a:fld>
            <a:endParaRPr lang="en-GB"/>
          </a:p>
        </p:txBody>
      </p:sp>
    </p:spTree>
    <p:extLst>
      <p:ext uri="{BB962C8B-B14F-4D97-AF65-F5344CB8AC3E}">
        <p14:creationId xmlns:p14="http://schemas.microsoft.com/office/powerpoint/2010/main" val="267608436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png"/><Relationship Id="rId1" Type="http://schemas.openxmlformats.org/officeDocument/2006/relationships/slideMaster" Target="../slideMasters/slideMaster2.xml"/><Relationship Id="rId4" Type="http://schemas.openxmlformats.org/officeDocument/2006/relationships/image" Target="../media/image1.png"/></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endParaRPr lang="en-AU"/>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AU"/>
          </a:p>
        </p:txBody>
      </p:sp>
      <p:sp>
        <p:nvSpPr>
          <p:cNvPr id="4" name="Date Placeholder 3"/>
          <p:cNvSpPr>
            <a:spLocks noGrp="1"/>
          </p:cNvSpPr>
          <p:nvPr>
            <p:ph type="dt" sz="half" idx="10"/>
          </p:nvPr>
        </p:nvSpPr>
        <p:spPr/>
        <p:txBody>
          <a:bodyPr/>
          <a:lstStyle/>
          <a:p>
            <a:fld id="{9F928C3D-267A-461E-B51C-3D69E226332C}" type="datetimeFigureOut">
              <a:rPr lang="en-AU" smtClean="0"/>
              <a:t>10/1/2023</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8144A10A-A621-4A95-9E59-C7F742B50D9B}" type="slidenum">
              <a:rPr lang="en-AU" smtClean="0"/>
              <a:t>‹#›</a:t>
            </a:fld>
            <a:endParaRPr lang="en-AU"/>
          </a:p>
        </p:txBody>
      </p:sp>
      <p:grpSp>
        <p:nvGrpSpPr>
          <p:cNvPr id="7" name="Group 6">
            <a:extLst>
              <a:ext uri="{FF2B5EF4-FFF2-40B4-BE49-F238E27FC236}">
                <a16:creationId xmlns:a16="http://schemas.microsoft.com/office/drawing/2014/main" id="{74145CBF-D211-6403-9938-C2BFEAB71483}"/>
              </a:ext>
            </a:extLst>
          </p:cNvPr>
          <p:cNvGrpSpPr/>
          <p:nvPr userDrawn="1"/>
        </p:nvGrpSpPr>
        <p:grpSpPr>
          <a:xfrm>
            <a:off x="457200" y="6266985"/>
            <a:ext cx="3479180" cy="454490"/>
            <a:chOff x="457200" y="6266985"/>
            <a:chExt cx="3479180" cy="454490"/>
          </a:xfrm>
        </p:grpSpPr>
        <p:sp>
          <p:nvSpPr>
            <p:cNvPr id="8" name="Rectangle 7">
              <a:extLst>
                <a:ext uri="{FF2B5EF4-FFF2-40B4-BE49-F238E27FC236}">
                  <a16:creationId xmlns:a16="http://schemas.microsoft.com/office/drawing/2014/main" id="{BB4AD6B0-9FB4-F829-C24B-030409365239}"/>
                </a:ext>
              </a:extLst>
            </p:cNvPr>
            <p:cNvSpPr/>
            <p:nvPr userDrawn="1"/>
          </p:nvSpPr>
          <p:spPr>
            <a:xfrm>
              <a:off x="457200" y="6266985"/>
              <a:ext cx="3479180" cy="45449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pic>
          <p:nvPicPr>
            <p:cNvPr id="9" name="Picture 8" descr="A picture containing text, clipart&#10;&#10;Description automatically generated">
              <a:extLst>
                <a:ext uri="{FF2B5EF4-FFF2-40B4-BE49-F238E27FC236}">
                  <a16:creationId xmlns:a16="http://schemas.microsoft.com/office/drawing/2014/main" id="{0975F9F9-C4F4-F517-305A-E1B1F358EC2A}"/>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1144" t="3956" r="1868" b="2983"/>
            <a:stretch/>
          </p:blipFill>
          <p:spPr>
            <a:xfrm>
              <a:off x="457200" y="6385302"/>
              <a:ext cx="1070517" cy="307219"/>
            </a:xfrm>
            <a:prstGeom prst="rect">
              <a:avLst/>
            </a:prstGeom>
          </p:spPr>
        </p:pic>
      </p:grpSp>
    </p:spTree>
    <p:extLst>
      <p:ext uri="{BB962C8B-B14F-4D97-AF65-F5344CB8AC3E}">
        <p14:creationId xmlns:p14="http://schemas.microsoft.com/office/powerpoint/2010/main" val="308816926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AU"/>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p:cNvSpPr>
            <a:spLocks noGrp="1"/>
          </p:cNvSpPr>
          <p:nvPr>
            <p:ph type="dt" sz="half" idx="10"/>
          </p:nvPr>
        </p:nvSpPr>
        <p:spPr/>
        <p:txBody>
          <a:bodyPr/>
          <a:lstStyle/>
          <a:p>
            <a:fld id="{9F928C3D-267A-461E-B51C-3D69E226332C}" type="datetimeFigureOut">
              <a:rPr lang="en-AU" smtClean="0"/>
              <a:t>10/1/2023</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8144A10A-A621-4A95-9E59-C7F742B50D9B}" type="slidenum">
              <a:rPr lang="en-AU" smtClean="0"/>
              <a:t>‹#›</a:t>
            </a:fld>
            <a:endParaRPr lang="en-AU"/>
          </a:p>
        </p:txBody>
      </p:sp>
      <p:grpSp>
        <p:nvGrpSpPr>
          <p:cNvPr id="7" name="Group 6">
            <a:extLst>
              <a:ext uri="{FF2B5EF4-FFF2-40B4-BE49-F238E27FC236}">
                <a16:creationId xmlns:a16="http://schemas.microsoft.com/office/drawing/2014/main" id="{4C4D0D9B-3284-8DE2-9510-8D0841F3C055}"/>
              </a:ext>
            </a:extLst>
          </p:cNvPr>
          <p:cNvGrpSpPr/>
          <p:nvPr userDrawn="1"/>
        </p:nvGrpSpPr>
        <p:grpSpPr>
          <a:xfrm>
            <a:off x="457200" y="6266985"/>
            <a:ext cx="3479180" cy="454490"/>
            <a:chOff x="457200" y="6266985"/>
            <a:chExt cx="3479180" cy="454490"/>
          </a:xfrm>
        </p:grpSpPr>
        <p:sp>
          <p:nvSpPr>
            <p:cNvPr id="8" name="Rectangle 7">
              <a:extLst>
                <a:ext uri="{FF2B5EF4-FFF2-40B4-BE49-F238E27FC236}">
                  <a16:creationId xmlns:a16="http://schemas.microsoft.com/office/drawing/2014/main" id="{C8209544-462F-9247-644B-0C57A083CA55}"/>
                </a:ext>
              </a:extLst>
            </p:cNvPr>
            <p:cNvSpPr/>
            <p:nvPr userDrawn="1"/>
          </p:nvSpPr>
          <p:spPr>
            <a:xfrm>
              <a:off x="457200" y="6266985"/>
              <a:ext cx="3479180" cy="45449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pic>
          <p:nvPicPr>
            <p:cNvPr id="9" name="Picture 8" descr="A picture containing text, clipart&#10;&#10;Description automatically generated">
              <a:extLst>
                <a:ext uri="{FF2B5EF4-FFF2-40B4-BE49-F238E27FC236}">
                  <a16:creationId xmlns:a16="http://schemas.microsoft.com/office/drawing/2014/main" id="{AF63ECC6-95E8-AEFA-515E-1E4E92C73728}"/>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1144" t="3956" r="1868" b="2983"/>
            <a:stretch/>
          </p:blipFill>
          <p:spPr>
            <a:xfrm>
              <a:off x="457200" y="6385302"/>
              <a:ext cx="1070517" cy="307219"/>
            </a:xfrm>
            <a:prstGeom prst="rect">
              <a:avLst/>
            </a:prstGeom>
          </p:spPr>
        </p:pic>
      </p:grpSp>
    </p:spTree>
    <p:extLst>
      <p:ext uri="{BB962C8B-B14F-4D97-AF65-F5344CB8AC3E}">
        <p14:creationId xmlns:p14="http://schemas.microsoft.com/office/powerpoint/2010/main" val="90320957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endParaRPr lang="en-AU"/>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p:cNvSpPr>
            <a:spLocks noGrp="1"/>
          </p:cNvSpPr>
          <p:nvPr>
            <p:ph type="dt" sz="half" idx="10"/>
          </p:nvPr>
        </p:nvSpPr>
        <p:spPr/>
        <p:txBody>
          <a:bodyPr/>
          <a:lstStyle/>
          <a:p>
            <a:fld id="{9F928C3D-267A-461E-B51C-3D69E226332C}" type="datetimeFigureOut">
              <a:rPr lang="en-AU" smtClean="0"/>
              <a:t>10/1/2023</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8144A10A-A621-4A95-9E59-C7F742B50D9B}" type="slidenum">
              <a:rPr lang="en-AU" smtClean="0"/>
              <a:t>‹#›</a:t>
            </a:fld>
            <a:endParaRPr lang="en-AU"/>
          </a:p>
        </p:txBody>
      </p:sp>
      <p:grpSp>
        <p:nvGrpSpPr>
          <p:cNvPr id="7" name="Group 6">
            <a:extLst>
              <a:ext uri="{FF2B5EF4-FFF2-40B4-BE49-F238E27FC236}">
                <a16:creationId xmlns:a16="http://schemas.microsoft.com/office/drawing/2014/main" id="{9BE57C18-9D10-1F1B-15F6-8E3E876AB8BD}"/>
              </a:ext>
            </a:extLst>
          </p:cNvPr>
          <p:cNvGrpSpPr/>
          <p:nvPr userDrawn="1"/>
        </p:nvGrpSpPr>
        <p:grpSpPr>
          <a:xfrm>
            <a:off x="457200" y="6266985"/>
            <a:ext cx="3479180" cy="454490"/>
            <a:chOff x="457200" y="6266985"/>
            <a:chExt cx="3479180" cy="454490"/>
          </a:xfrm>
        </p:grpSpPr>
        <p:sp>
          <p:nvSpPr>
            <p:cNvPr id="8" name="Rectangle 7">
              <a:extLst>
                <a:ext uri="{FF2B5EF4-FFF2-40B4-BE49-F238E27FC236}">
                  <a16:creationId xmlns:a16="http://schemas.microsoft.com/office/drawing/2014/main" id="{D4AFCF29-6A36-1DC1-9303-A3C8A086FB53}"/>
                </a:ext>
              </a:extLst>
            </p:cNvPr>
            <p:cNvSpPr/>
            <p:nvPr userDrawn="1"/>
          </p:nvSpPr>
          <p:spPr>
            <a:xfrm>
              <a:off x="457200" y="6266985"/>
              <a:ext cx="3479180" cy="45449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pic>
          <p:nvPicPr>
            <p:cNvPr id="9" name="Picture 8" descr="A picture containing text, clipart&#10;&#10;Description automatically generated">
              <a:extLst>
                <a:ext uri="{FF2B5EF4-FFF2-40B4-BE49-F238E27FC236}">
                  <a16:creationId xmlns:a16="http://schemas.microsoft.com/office/drawing/2014/main" id="{1C91344F-8F62-E142-1BFF-8A83887A1C36}"/>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1144" t="3956" r="1868" b="2983"/>
            <a:stretch/>
          </p:blipFill>
          <p:spPr>
            <a:xfrm>
              <a:off x="457200" y="6385302"/>
              <a:ext cx="1070517" cy="307219"/>
            </a:xfrm>
            <a:prstGeom prst="rect">
              <a:avLst/>
            </a:prstGeom>
          </p:spPr>
        </p:pic>
      </p:grpSp>
    </p:spTree>
    <p:extLst>
      <p:ext uri="{BB962C8B-B14F-4D97-AF65-F5344CB8AC3E}">
        <p14:creationId xmlns:p14="http://schemas.microsoft.com/office/powerpoint/2010/main" val="345827218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OverTx">
  <p:cSld name="Title and Content over Tex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9"/>
            <a:ext cx="8229600" cy="1143000"/>
          </a:xfrm>
        </p:spPr>
        <p:txBody>
          <a:bodyPr/>
          <a:lstStyle/>
          <a:p>
            <a:r>
              <a:rPr lang="en-US"/>
              <a:t>Click to edit Master title style</a:t>
            </a:r>
          </a:p>
        </p:txBody>
      </p:sp>
      <p:sp>
        <p:nvSpPr>
          <p:cNvPr id="3" name="Content Placeholder 2"/>
          <p:cNvSpPr>
            <a:spLocks noGrp="1"/>
          </p:cNvSpPr>
          <p:nvPr>
            <p:ph sz="half" idx="1"/>
          </p:nvPr>
        </p:nvSpPr>
        <p:spPr>
          <a:xfrm>
            <a:off x="457200" y="1600201"/>
            <a:ext cx="8229600" cy="21859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3938589"/>
            <a:ext cx="8229600" cy="21875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noChangeArrowheads="1"/>
          </p:cNvSpPr>
          <p:nvPr>
            <p:ph type="dt" sz="half" idx="10"/>
          </p:nvPr>
        </p:nvSpPr>
        <p:spPr>
          <a:xfrm>
            <a:off x="457201" y="6245225"/>
            <a:ext cx="2133600" cy="476250"/>
          </a:xfrm>
          <a:prstGeom prst="rect">
            <a:avLst/>
          </a:prstGeom>
          <a:ln/>
        </p:spPr>
        <p:txBody>
          <a:bodyPr lIns="104306" tIns="52153" rIns="104306" bIns="52153"/>
          <a:lstStyle>
            <a:lvl1pPr>
              <a:defRPr/>
            </a:lvl1pPr>
          </a:lstStyle>
          <a:p>
            <a:pPr>
              <a:defRPr/>
            </a:pPr>
            <a:endParaRPr lang="en-GB"/>
          </a:p>
        </p:txBody>
      </p:sp>
      <p:sp>
        <p:nvSpPr>
          <p:cNvPr id="6" name="Footer Placeholder 5"/>
          <p:cNvSpPr>
            <a:spLocks noGrp="1" noChangeArrowheads="1"/>
          </p:cNvSpPr>
          <p:nvPr>
            <p:ph type="ftr" sz="quarter" idx="11"/>
          </p:nvPr>
        </p:nvSpPr>
        <p:spPr>
          <a:xfrm>
            <a:off x="3124201" y="6245225"/>
            <a:ext cx="2895600" cy="476250"/>
          </a:xfrm>
          <a:prstGeom prst="rect">
            <a:avLst/>
          </a:prstGeom>
          <a:ln/>
        </p:spPr>
        <p:txBody>
          <a:bodyPr lIns="104306" tIns="52153" rIns="104306" bIns="52153"/>
          <a:lstStyle>
            <a:lvl1pPr>
              <a:defRPr/>
            </a:lvl1pPr>
          </a:lstStyle>
          <a:p>
            <a:pPr>
              <a:defRPr/>
            </a:pPr>
            <a:r>
              <a:rPr lang="en-GB"/>
              <a:t>WASH cholera/AWD EP&amp;R training </a:t>
            </a:r>
          </a:p>
        </p:txBody>
      </p:sp>
      <p:sp>
        <p:nvSpPr>
          <p:cNvPr id="7" name="Slide Number Placeholder 6"/>
          <p:cNvSpPr>
            <a:spLocks noGrp="1" noChangeArrowheads="1"/>
          </p:cNvSpPr>
          <p:nvPr>
            <p:ph type="sldNum" sz="quarter" idx="12"/>
          </p:nvPr>
        </p:nvSpPr>
        <p:spPr>
          <a:xfrm>
            <a:off x="6553200" y="6245225"/>
            <a:ext cx="2133600" cy="476250"/>
          </a:xfrm>
          <a:prstGeom prst="rect">
            <a:avLst/>
          </a:prstGeom>
          <a:ln/>
        </p:spPr>
        <p:txBody>
          <a:bodyPr lIns="104306" tIns="52153" rIns="104306" bIns="52153"/>
          <a:lstStyle>
            <a:lvl1pPr>
              <a:defRPr/>
            </a:lvl1pPr>
          </a:lstStyle>
          <a:p>
            <a:pPr>
              <a:defRPr/>
            </a:pPr>
            <a:fld id="{A1A17686-1AE3-44EE-B898-E6DC9FDED97E}" type="slidenum">
              <a:rPr lang="en-GB" altLang="en-US"/>
              <a:pPr>
                <a:defRPr/>
              </a:pPr>
              <a:t>‹#›</a:t>
            </a:fld>
            <a:endParaRPr lang="en-GB" altLang="en-US"/>
          </a:p>
        </p:txBody>
      </p:sp>
      <p:grpSp>
        <p:nvGrpSpPr>
          <p:cNvPr id="8" name="Group 7">
            <a:extLst>
              <a:ext uri="{FF2B5EF4-FFF2-40B4-BE49-F238E27FC236}">
                <a16:creationId xmlns:a16="http://schemas.microsoft.com/office/drawing/2014/main" id="{40F551CC-3465-BD9A-626A-DEF17FC57875}"/>
              </a:ext>
            </a:extLst>
          </p:cNvPr>
          <p:cNvGrpSpPr/>
          <p:nvPr userDrawn="1"/>
        </p:nvGrpSpPr>
        <p:grpSpPr>
          <a:xfrm>
            <a:off x="457200" y="6266985"/>
            <a:ext cx="3479180" cy="454490"/>
            <a:chOff x="457200" y="6266985"/>
            <a:chExt cx="3479180" cy="454490"/>
          </a:xfrm>
        </p:grpSpPr>
        <p:sp>
          <p:nvSpPr>
            <p:cNvPr id="9" name="Rectangle 8">
              <a:extLst>
                <a:ext uri="{FF2B5EF4-FFF2-40B4-BE49-F238E27FC236}">
                  <a16:creationId xmlns:a16="http://schemas.microsoft.com/office/drawing/2014/main" id="{D8D22E4F-9069-D53A-9F38-DF404B360A24}"/>
                </a:ext>
              </a:extLst>
            </p:cNvPr>
            <p:cNvSpPr/>
            <p:nvPr userDrawn="1"/>
          </p:nvSpPr>
          <p:spPr>
            <a:xfrm>
              <a:off x="457200" y="6266985"/>
              <a:ext cx="3479180" cy="45449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pic>
          <p:nvPicPr>
            <p:cNvPr id="10" name="Picture 9" descr="A picture containing text, clipart&#10;&#10;Description automatically generated">
              <a:extLst>
                <a:ext uri="{FF2B5EF4-FFF2-40B4-BE49-F238E27FC236}">
                  <a16:creationId xmlns:a16="http://schemas.microsoft.com/office/drawing/2014/main" id="{FC0D1229-44D4-7CA5-A891-2827DA0DE369}"/>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1144" t="3956" r="1868" b="2983"/>
            <a:stretch/>
          </p:blipFill>
          <p:spPr>
            <a:xfrm>
              <a:off x="457200" y="6385302"/>
              <a:ext cx="1070517" cy="307219"/>
            </a:xfrm>
            <a:prstGeom prst="rect">
              <a:avLst/>
            </a:prstGeom>
          </p:spPr>
        </p:pic>
      </p:grpSp>
    </p:spTree>
    <p:extLst>
      <p:ext uri="{BB962C8B-B14F-4D97-AF65-F5344CB8AC3E}">
        <p14:creationId xmlns:p14="http://schemas.microsoft.com/office/powerpoint/2010/main" val="84755505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OverObj">
  <p:cSld name="Title and Text over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9"/>
            <a:ext cx="8229600" cy="1143000"/>
          </a:xfrm>
        </p:spPr>
        <p:txBody>
          <a:bodyPr/>
          <a:lstStyle/>
          <a:p>
            <a:r>
              <a:rPr lang="en-US"/>
              <a:t>Click to edit Master title style</a:t>
            </a:r>
          </a:p>
        </p:txBody>
      </p:sp>
      <p:sp>
        <p:nvSpPr>
          <p:cNvPr id="3" name="Text Placeholder 2"/>
          <p:cNvSpPr>
            <a:spLocks noGrp="1"/>
          </p:cNvSpPr>
          <p:nvPr>
            <p:ph type="body" sz="half" idx="1"/>
          </p:nvPr>
        </p:nvSpPr>
        <p:spPr>
          <a:xfrm>
            <a:off x="457200" y="1600201"/>
            <a:ext cx="8229600" cy="21859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57200" y="3938589"/>
            <a:ext cx="8229600" cy="21875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Espace réservé de la date 4"/>
          <p:cNvSpPr>
            <a:spLocks noGrp="1" noChangeArrowheads="1"/>
          </p:cNvSpPr>
          <p:nvPr>
            <p:ph type="dt" sz="half" idx="10"/>
          </p:nvPr>
        </p:nvSpPr>
        <p:spPr>
          <a:xfrm>
            <a:off x="457201" y="6245225"/>
            <a:ext cx="2133600" cy="476250"/>
          </a:xfrm>
          <a:prstGeom prst="rect">
            <a:avLst/>
          </a:prstGeom>
          <a:ln/>
        </p:spPr>
        <p:txBody>
          <a:bodyPr lIns="104306" tIns="52153" rIns="104306" bIns="52153"/>
          <a:lstStyle>
            <a:lvl1pPr>
              <a:defRPr/>
            </a:lvl1pPr>
          </a:lstStyle>
          <a:p>
            <a:pPr>
              <a:defRPr/>
            </a:pPr>
            <a:endParaRPr lang="en-US"/>
          </a:p>
        </p:txBody>
      </p:sp>
      <p:sp>
        <p:nvSpPr>
          <p:cNvPr id="6" name="Espace réservé du pied de page 5"/>
          <p:cNvSpPr>
            <a:spLocks noGrp="1" noChangeArrowheads="1"/>
          </p:cNvSpPr>
          <p:nvPr>
            <p:ph type="ftr" sz="quarter" idx="11"/>
          </p:nvPr>
        </p:nvSpPr>
        <p:spPr>
          <a:xfrm>
            <a:off x="3124201" y="6245225"/>
            <a:ext cx="2895600" cy="476250"/>
          </a:xfrm>
          <a:prstGeom prst="rect">
            <a:avLst/>
          </a:prstGeom>
          <a:ln/>
        </p:spPr>
        <p:txBody>
          <a:bodyPr lIns="104306" tIns="52153" rIns="104306" bIns="52153"/>
          <a:lstStyle>
            <a:lvl1pPr>
              <a:defRPr/>
            </a:lvl1pPr>
          </a:lstStyle>
          <a:p>
            <a:pPr>
              <a:defRPr/>
            </a:pPr>
            <a:r>
              <a:rPr lang="en-GB"/>
              <a:t>WASH cholera/AWD EP&amp;R training </a:t>
            </a:r>
          </a:p>
        </p:txBody>
      </p:sp>
      <p:sp>
        <p:nvSpPr>
          <p:cNvPr id="7" name="Espace réservé du numéro de diapositive 6"/>
          <p:cNvSpPr>
            <a:spLocks noGrp="1" noChangeArrowheads="1"/>
          </p:cNvSpPr>
          <p:nvPr>
            <p:ph type="sldNum" sz="quarter" idx="12"/>
          </p:nvPr>
        </p:nvSpPr>
        <p:spPr>
          <a:xfrm>
            <a:off x="6553200" y="6245225"/>
            <a:ext cx="2133600" cy="476250"/>
          </a:xfrm>
          <a:prstGeom prst="rect">
            <a:avLst/>
          </a:prstGeom>
          <a:ln/>
        </p:spPr>
        <p:txBody>
          <a:bodyPr lIns="104306" tIns="52153" rIns="104306" bIns="52153"/>
          <a:lstStyle>
            <a:lvl1pPr>
              <a:defRPr/>
            </a:lvl1pPr>
          </a:lstStyle>
          <a:p>
            <a:pPr>
              <a:defRPr/>
            </a:pPr>
            <a:fld id="{E26DCCF4-094A-8542-A5DE-1075DC69EF8D}" type="slidenum">
              <a:rPr lang="en-GB"/>
              <a:pPr>
                <a:defRPr/>
              </a:pPr>
              <a:t>‹#›</a:t>
            </a:fld>
            <a:endParaRPr lang="en-GB"/>
          </a:p>
        </p:txBody>
      </p:sp>
      <p:grpSp>
        <p:nvGrpSpPr>
          <p:cNvPr id="8" name="Group 7">
            <a:extLst>
              <a:ext uri="{FF2B5EF4-FFF2-40B4-BE49-F238E27FC236}">
                <a16:creationId xmlns:a16="http://schemas.microsoft.com/office/drawing/2014/main" id="{42BA20ED-2683-33B1-12C6-49D56AC7E219}"/>
              </a:ext>
            </a:extLst>
          </p:cNvPr>
          <p:cNvGrpSpPr/>
          <p:nvPr userDrawn="1"/>
        </p:nvGrpSpPr>
        <p:grpSpPr>
          <a:xfrm>
            <a:off x="457200" y="6266985"/>
            <a:ext cx="3479180" cy="454490"/>
            <a:chOff x="457200" y="6266985"/>
            <a:chExt cx="3479180" cy="454490"/>
          </a:xfrm>
        </p:grpSpPr>
        <p:sp>
          <p:nvSpPr>
            <p:cNvPr id="9" name="Rectangle 8">
              <a:extLst>
                <a:ext uri="{FF2B5EF4-FFF2-40B4-BE49-F238E27FC236}">
                  <a16:creationId xmlns:a16="http://schemas.microsoft.com/office/drawing/2014/main" id="{137E9766-A33C-7D9D-8809-DC4016A56164}"/>
                </a:ext>
              </a:extLst>
            </p:cNvPr>
            <p:cNvSpPr/>
            <p:nvPr userDrawn="1"/>
          </p:nvSpPr>
          <p:spPr>
            <a:xfrm>
              <a:off x="457200" y="6266985"/>
              <a:ext cx="3479180" cy="45449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pic>
          <p:nvPicPr>
            <p:cNvPr id="10" name="Picture 9" descr="A picture containing text, clipart&#10;&#10;Description automatically generated">
              <a:extLst>
                <a:ext uri="{FF2B5EF4-FFF2-40B4-BE49-F238E27FC236}">
                  <a16:creationId xmlns:a16="http://schemas.microsoft.com/office/drawing/2014/main" id="{C6980BBA-FA72-158D-4C4B-551953001597}"/>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1144" t="3956" r="1868" b="2983"/>
            <a:stretch/>
          </p:blipFill>
          <p:spPr>
            <a:xfrm>
              <a:off x="457200" y="6385302"/>
              <a:ext cx="1070517" cy="307219"/>
            </a:xfrm>
            <a:prstGeom prst="rect">
              <a:avLst/>
            </a:prstGeom>
          </p:spPr>
        </p:pic>
      </p:grpSp>
    </p:spTree>
    <p:extLst>
      <p:ext uri="{BB962C8B-B14F-4D97-AF65-F5344CB8AC3E}">
        <p14:creationId xmlns:p14="http://schemas.microsoft.com/office/powerpoint/2010/main" val="322410422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Title and Content white">
    <p:spTree>
      <p:nvGrpSpPr>
        <p:cNvPr id="1" name=""/>
        <p:cNvGrpSpPr/>
        <p:nvPr/>
      </p:nvGrpSpPr>
      <p:grpSpPr>
        <a:xfrm>
          <a:off x="0" y="0"/>
          <a:ext cx="0" cy="0"/>
          <a:chOff x="0" y="0"/>
          <a:chExt cx="0" cy="0"/>
        </a:xfrm>
      </p:grpSpPr>
      <p:sp>
        <p:nvSpPr>
          <p:cNvPr id="3" name="Content Placeholder 2"/>
          <p:cNvSpPr>
            <a:spLocks noGrp="1"/>
          </p:cNvSpPr>
          <p:nvPr>
            <p:ph idx="1"/>
          </p:nvPr>
        </p:nvSpPr>
        <p:spPr>
          <a:xfrm>
            <a:off x="360000" y="1800001"/>
            <a:ext cx="8424001" cy="4237200"/>
          </a:xfrm>
        </p:spPr>
        <p:txBody>
          <a:bodyPr/>
          <a:lstStyle/>
          <a:p>
            <a:pPr lvl="0"/>
            <a:r>
              <a:rPr lang="en-GB" noProof="0"/>
              <a:t>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8" name="Text Placeholder 7"/>
          <p:cNvSpPr>
            <a:spLocks noGrp="1"/>
          </p:cNvSpPr>
          <p:nvPr>
            <p:ph type="body" sz="quarter" idx="13" hasCustomPrompt="1"/>
          </p:nvPr>
        </p:nvSpPr>
        <p:spPr>
          <a:xfrm>
            <a:off x="360364" y="1188003"/>
            <a:ext cx="6120000" cy="288925"/>
          </a:xfrm>
        </p:spPr>
        <p:txBody>
          <a:bodyPr lIns="18000" anchor="ctr">
            <a:normAutofit/>
          </a:bodyPr>
          <a:lstStyle>
            <a:lvl1pPr>
              <a:defRPr sz="1508" b="0">
                <a:solidFill>
                  <a:schemeClr val="tx1"/>
                </a:solidFill>
                <a:latin typeface="+mj-lt"/>
              </a:defRPr>
            </a:lvl1pPr>
          </a:lstStyle>
          <a:p>
            <a:pPr lvl="0"/>
            <a:r>
              <a:rPr lang="en-GB" noProof="0"/>
              <a:t>One line Subtitle (optional)</a:t>
            </a:r>
          </a:p>
        </p:txBody>
      </p:sp>
      <p:sp>
        <p:nvSpPr>
          <p:cNvPr id="4" name="Date Placeholder 3"/>
          <p:cNvSpPr>
            <a:spLocks noGrp="1"/>
          </p:cNvSpPr>
          <p:nvPr>
            <p:ph type="dt" sz="half" idx="14"/>
          </p:nvPr>
        </p:nvSpPr>
        <p:spPr/>
        <p:txBody>
          <a:bodyPr/>
          <a:lstStyle/>
          <a:p>
            <a:endParaRPr lang="en-GB">
              <a:solidFill>
                <a:prstClr val="black"/>
              </a:solidFill>
            </a:endParaRPr>
          </a:p>
        </p:txBody>
      </p:sp>
      <p:sp>
        <p:nvSpPr>
          <p:cNvPr id="5" name="Footer Placeholder 4"/>
          <p:cNvSpPr>
            <a:spLocks noGrp="1"/>
          </p:cNvSpPr>
          <p:nvPr>
            <p:ph type="ftr" sz="quarter" idx="15"/>
          </p:nvPr>
        </p:nvSpPr>
        <p:spPr/>
        <p:txBody>
          <a:bodyPr/>
          <a:lstStyle/>
          <a:p>
            <a:endParaRPr lang="en-GB">
              <a:solidFill>
                <a:prstClr val="black"/>
              </a:solidFill>
            </a:endParaRPr>
          </a:p>
        </p:txBody>
      </p:sp>
      <p:sp>
        <p:nvSpPr>
          <p:cNvPr id="6" name="Slide Number Placeholder 5"/>
          <p:cNvSpPr>
            <a:spLocks noGrp="1"/>
          </p:cNvSpPr>
          <p:nvPr>
            <p:ph type="sldNum" sz="quarter" idx="16"/>
          </p:nvPr>
        </p:nvSpPr>
        <p:spPr/>
        <p:txBody>
          <a:bodyPr/>
          <a:lstStyle/>
          <a:p>
            <a:fld id="{A74CE0EA-F3B5-4684-BA10-C594598FDB9C}" type="slidenum">
              <a:rPr lang="en-GB" smtClean="0">
                <a:solidFill>
                  <a:prstClr val="black"/>
                </a:solidFill>
              </a:rPr>
              <a:pPr/>
              <a:t>‹#›</a:t>
            </a:fld>
            <a:endParaRPr lang="en-GB">
              <a:solidFill>
                <a:prstClr val="black"/>
              </a:solidFill>
            </a:endParaRPr>
          </a:p>
        </p:txBody>
      </p:sp>
      <p:sp>
        <p:nvSpPr>
          <p:cNvPr id="13" name="Text Placeholder 7"/>
          <p:cNvSpPr>
            <a:spLocks noGrp="1"/>
          </p:cNvSpPr>
          <p:nvPr>
            <p:ph type="body" sz="quarter" idx="21" hasCustomPrompt="1"/>
          </p:nvPr>
        </p:nvSpPr>
        <p:spPr>
          <a:xfrm>
            <a:off x="360000" y="6293651"/>
            <a:ext cx="8419774" cy="208579"/>
          </a:xfrm>
        </p:spPr>
        <p:txBody>
          <a:bodyPr anchor="t">
            <a:normAutofit/>
          </a:bodyPr>
          <a:lstStyle>
            <a:lvl1pPr>
              <a:defRPr sz="754" b="0">
                <a:solidFill>
                  <a:schemeClr val="tx1"/>
                </a:solidFill>
                <a:latin typeface="+mn-lt"/>
              </a:defRPr>
            </a:lvl1pPr>
          </a:lstStyle>
          <a:p>
            <a:pPr lvl="0"/>
            <a:r>
              <a:rPr lang="en-GB" noProof="0"/>
              <a:t>Source:</a:t>
            </a:r>
          </a:p>
        </p:txBody>
      </p:sp>
      <p:sp>
        <p:nvSpPr>
          <p:cNvPr id="2" name="Title 1"/>
          <p:cNvSpPr>
            <a:spLocks noGrp="1"/>
          </p:cNvSpPr>
          <p:nvPr>
            <p:ph type="title"/>
          </p:nvPr>
        </p:nvSpPr>
        <p:spPr/>
        <p:txBody>
          <a:bodyPr/>
          <a:lstStyle/>
          <a:p>
            <a:r>
              <a:rPr lang="en-GB" noProof="0"/>
              <a:t>Click to edit Master title style</a:t>
            </a:r>
          </a:p>
        </p:txBody>
      </p:sp>
      <p:grpSp>
        <p:nvGrpSpPr>
          <p:cNvPr id="7" name="Group 6">
            <a:extLst>
              <a:ext uri="{FF2B5EF4-FFF2-40B4-BE49-F238E27FC236}">
                <a16:creationId xmlns:a16="http://schemas.microsoft.com/office/drawing/2014/main" id="{9AF5E3AA-1F69-4740-1FF6-2284655AD8A9}"/>
              </a:ext>
            </a:extLst>
          </p:cNvPr>
          <p:cNvGrpSpPr/>
          <p:nvPr userDrawn="1"/>
        </p:nvGrpSpPr>
        <p:grpSpPr>
          <a:xfrm>
            <a:off x="457200" y="6266985"/>
            <a:ext cx="3479180" cy="454490"/>
            <a:chOff x="457200" y="6266985"/>
            <a:chExt cx="3479180" cy="454490"/>
          </a:xfrm>
        </p:grpSpPr>
        <p:sp>
          <p:nvSpPr>
            <p:cNvPr id="9" name="Rectangle 8">
              <a:extLst>
                <a:ext uri="{FF2B5EF4-FFF2-40B4-BE49-F238E27FC236}">
                  <a16:creationId xmlns:a16="http://schemas.microsoft.com/office/drawing/2014/main" id="{58D4E459-D565-E48A-C05B-594338362893}"/>
                </a:ext>
              </a:extLst>
            </p:cNvPr>
            <p:cNvSpPr/>
            <p:nvPr userDrawn="1"/>
          </p:nvSpPr>
          <p:spPr>
            <a:xfrm>
              <a:off x="457200" y="6266985"/>
              <a:ext cx="3479180" cy="45449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pic>
          <p:nvPicPr>
            <p:cNvPr id="10" name="Picture 9" descr="A picture containing text, clipart&#10;&#10;Description automatically generated">
              <a:extLst>
                <a:ext uri="{FF2B5EF4-FFF2-40B4-BE49-F238E27FC236}">
                  <a16:creationId xmlns:a16="http://schemas.microsoft.com/office/drawing/2014/main" id="{0C65B88B-4D8F-0F98-DFB1-993C2DBF23A0}"/>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1144" t="3956" r="1868" b="2983"/>
            <a:stretch/>
          </p:blipFill>
          <p:spPr>
            <a:xfrm>
              <a:off x="457200" y="6385302"/>
              <a:ext cx="1070517" cy="307219"/>
            </a:xfrm>
            <a:prstGeom prst="rect">
              <a:avLst/>
            </a:prstGeom>
          </p:spPr>
        </p:pic>
      </p:grpSp>
    </p:spTree>
    <p:extLst>
      <p:ext uri="{BB962C8B-B14F-4D97-AF65-F5344CB8AC3E}">
        <p14:creationId xmlns:p14="http://schemas.microsoft.com/office/powerpoint/2010/main" val="391582054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8" name="Picture 7" descr="A picture containing ground, outdoor, dirt, sandy&#10;&#10;Description automatically generated">
            <a:extLst>
              <a:ext uri="{FF2B5EF4-FFF2-40B4-BE49-F238E27FC236}">
                <a16:creationId xmlns:a16="http://schemas.microsoft.com/office/drawing/2014/main" id="{1B987368-329B-4874-9707-3DFE892C63ED}"/>
              </a:ext>
            </a:extLst>
          </p:cNvPr>
          <p:cNvPicPr>
            <a:picLocks noChangeAspect="1"/>
          </p:cNvPicPr>
          <p:nvPr userDrawn="1"/>
        </p:nvPicPr>
        <p:blipFill rotWithShape="1">
          <a:blip r:embed="rId2" cstate="print">
            <a:extLst>
              <a:ext uri="{BEBA8EAE-BF5A-486C-A8C5-ECC9F3942E4B}">
                <a14:imgProps xmlns:a14="http://schemas.microsoft.com/office/drawing/2010/main">
                  <a14:imgLayer r:embed="rId3">
                    <a14:imgEffect>
                      <a14:brightnessContrast bright="-15000"/>
                    </a14:imgEffect>
                  </a14:imgLayer>
                </a14:imgProps>
              </a:ext>
              <a:ext uri="{28A0092B-C50C-407E-A947-70E740481C1C}">
                <a14:useLocalDpi xmlns:a14="http://schemas.microsoft.com/office/drawing/2010/main" val="0"/>
              </a:ext>
            </a:extLst>
          </a:blip>
          <a:srcRect b="5373"/>
          <a:stretch/>
        </p:blipFill>
        <p:spPr>
          <a:xfrm>
            <a:off x="15836" y="867244"/>
            <a:ext cx="9128164" cy="5990756"/>
          </a:xfrm>
          <a:prstGeom prst="rect">
            <a:avLst/>
          </a:prstGeom>
        </p:spPr>
      </p:pic>
      <p:sp>
        <p:nvSpPr>
          <p:cNvPr id="2" name="Title 1"/>
          <p:cNvSpPr>
            <a:spLocks noGrp="1"/>
          </p:cNvSpPr>
          <p:nvPr>
            <p:ph type="ctrTitle"/>
          </p:nvPr>
        </p:nvSpPr>
        <p:spPr>
          <a:xfrm>
            <a:off x="685800" y="2130425"/>
            <a:ext cx="4534272" cy="1470025"/>
          </a:xfrm>
        </p:spPr>
        <p:txBody>
          <a:bodyPr/>
          <a:lstStyle>
            <a:lvl1pPr algn="l">
              <a:defRPr>
                <a:solidFill>
                  <a:schemeClr val="bg1"/>
                </a:solidFill>
                <a:latin typeface="Tahoma" panose="020B0604030504040204" pitchFamily="34" charset="0"/>
                <a:ea typeface="Tahoma" panose="020B0604030504040204" pitchFamily="34" charset="0"/>
                <a:cs typeface="Tahoma" panose="020B0604030504040204" pitchFamily="34" charset="0"/>
              </a:defRPr>
            </a:lvl1pPr>
          </a:lstStyle>
          <a:p>
            <a:r>
              <a:rPr lang="en-US"/>
              <a:t>Click to edit Master title style</a:t>
            </a:r>
            <a:endParaRPr lang="en-AU"/>
          </a:p>
        </p:txBody>
      </p:sp>
      <p:sp>
        <p:nvSpPr>
          <p:cNvPr id="3" name="Subtitle 2"/>
          <p:cNvSpPr>
            <a:spLocks noGrp="1"/>
          </p:cNvSpPr>
          <p:nvPr>
            <p:ph type="subTitle" idx="1"/>
          </p:nvPr>
        </p:nvSpPr>
        <p:spPr>
          <a:xfrm>
            <a:off x="685800" y="3890177"/>
            <a:ext cx="4534272" cy="1752600"/>
          </a:xfrm>
        </p:spPr>
        <p:txBody>
          <a:bodyPr/>
          <a:lstStyle>
            <a:lvl1pPr marL="0" indent="0" algn="l">
              <a:buNone/>
              <a:defRPr>
                <a:solidFill>
                  <a:schemeClr val="accent2">
                    <a:lumMod val="40000"/>
                    <a:lumOff val="60000"/>
                  </a:schemeClr>
                </a:solidFill>
                <a:latin typeface="Tahoma" panose="020B0604030504040204" pitchFamily="34" charset="0"/>
                <a:ea typeface="Tahoma" panose="020B0604030504040204" pitchFamily="34" charset="0"/>
                <a:cs typeface="Tahoma" panose="020B060403050404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AU"/>
          </a:p>
        </p:txBody>
      </p:sp>
      <p:sp>
        <p:nvSpPr>
          <p:cNvPr id="4" name="Date Placeholder 3"/>
          <p:cNvSpPr>
            <a:spLocks noGrp="1"/>
          </p:cNvSpPr>
          <p:nvPr>
            <p:ph type="dt" sz="half" idx="10"/>
          </p:nvPr>
        </p:nvSpPr>
        <p:spPr/>
        <p:txBody>
          <a:bodyPr/>
          <a:lstStyle>
            <a:lvl1pPr>
              <a:defRPr>
                <a:solidFill>
                  <a:schemeClr val="bg1">
                    <a:lumMod val="75000"/>
                  </a:schemeClr>
                </a:solidFill>
              </a:defRPr>
            </a:lvl1pPr>
          </a:lstStyle>
          <a:p>
            <a:fld id="{9F928C3D-267A-461E-B51C-3D69E226332C}" type="datetimeFigureOut">
              <a:rPr lang="en-AU" smtClean="0"/>
              <a:pPr/>
              <a:t>10/1/2023</a:t>
            </a:fld>
            <a:endParaRPr lang="en-AU"/>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lvl1pPr>
              <a:defRPr>
                <a:solidFill>
                  <a:schemeClr val="bg1">
                    <a:lumMod val="75000"/>
                  </a:schemeClr>
                </a:solidFill>
              </a:defRPr>
            </a:lvl1pPr>
          </a:lstStyle>
          <a:p>
            <a:endParaRPr lang="en-AU"/>
          </a:p>
        </p:txBody>
      </p:sp>
      <p:sp>
        <p:nvSpPr>
          <p:cNvPr id="6" name="Slide Number Placeholder 5"/>
          <p:cNvSpPr>
            <a:spLocks noGrp="1"/>
          </p:cNvSpPr>
          <p:nvPr>
            <p:ph type="sldNum" sz="quarter" idx="12"/>
          </p:nvPr>
        </p:nvSpPr>
        <p:spPr/>
        <p:txBody>
          <a:bodyPr/>
          <a:lstStyle>
            <a:lvl1pPr>
              <a:defRPr>
                <a:solidFill>
                  <a:schemeClr val="bg1">
                    <a:lumMod val="75000"/>
                  </a:schemeClr>
                </a:solidFill>
              </a:defRPr>
            </a:lvl1pPr>
          </a:lstStyle>
          <a:p>
            <a:fld id="{8144A10A-A621-4A95-9E59-C7F742B50D9B}" type="slidenum">
              <a:rPr lang="en-AU" smtClean="0"/>
              <a:pPr/>
              <a:t>‹#›</a:t>
            </a:fld>
            <a:endParaRPr lang="en-AU"/>
          </a:p>
        </p:txBody>
      </p:sp>
      <p:pic>
        <p:nvPicPr>
          <p:cNvPr id="10" name="Picture 9" descr="A picture containing text, clipart&#10;&#10;Description automatically generated">
            <a:extLst>
              <a:ext uri="{FF2B5EF4-FFF2-40B4-BE49-F238E27FC236}">
                <a16:creationId xmlns:a16="http://schemas.microsoft.com/office/drawing/2014/main" id="{F21A8D9A-C813-A7E6-FE50-22909551D61A}"/>
              </a:ext>
            </a:extLst>
          </p:cNvPr>
          <p:cNvPicPr>
            <a:picLocks noChangeAspect="1"/>
          </p:cNvPicPr>
          <p:nvPr userDrawn="1"/>
        </p:nvPicPr>
        <p:blipFill rotWithShape="1">
          <a:blip r:embed="rId4">
            <a:extLst>
              <a:ext uri="{28A0092B-C50C-407E-A947-70E740481C1C}">
                <a14:useLocalDpi xmlns:a14="http://schemas.microsoft.com/office/drawing/2010/main" val="0"/>
              </a:ext>
            </a:extLst>
          </a:blip>
          <a:srcRect l="1144" t="3478" r="1007" b="4421"/>
          <a:stretch/>
        </p:blipFill>
        <p:spPr>
          <a:xfrm>
            <a:off x="0" y="75107"/>
            <a:ext cx="2810107" cy="791115"/>
          </a:xfrm>
          <a:prstGeom prst="rect">
            <a:avLst/>
          </a:prstGeom>
        </p:spPr>
      </p:pic>
    </p:spTree>
    <p:extLst>
      <p:ext uri="{BB962C8B-B14F-4D97-AF65-F5344CB8AC3E}">
        <p14:creationId xmlns:p14="http://schemas.microsoft.com/office/powerpoint/2010/main" val="308816926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Tahoma" panose="020B0604030504040204" pitchFamily="34" charset="0"/>
                <a:ea typeface="Tahoma" panose="020B0604030504040204" pitchFamily="34" charset="0"/>
                <a:cs typeface="Tahoma" panose="020B0604030504040204" pitchFamily="34" charset="0"/>
              </a:defRPr>
            </a:lvl1pPr>
          </a:lstStyle>
          <a:p>
            <a:r>
              <a:rPr lang="en-US"/>
              <a:t>Click to edit Master title style</a:t>
            </a:r>
            <a:endParaRPr lang="en-AU"/>
          </a:p>
        </p:txBody>
      </p:sp>
      <p:sp>
        <p:nvSpPr>
          <p:cNvPr id="3" name="Content Placeholder 2"/>
          <p:cNvSpPr>
            <a:spLocks noGrp="1"/>
          </p:cNvSpPr>
          <p:nvPr>
            <p:ph idx="1"/>
          </p:nvPr>
        </p:nvSpPr>
        <p:spPr/>
        <p:txBody>
          <a:bodyPr/>
          <a:lstStyle>
            <a:lvl1pPr marL="342900" indent="-342900">
              <a:buClr>
                <a:srgbClr val="FF0000"/>
              </a:buClr>
              <a:buFont typeface="Tahoma" panose="020B0604030504040204" pitchFamily="34" charset="0"/>
              <a:buChar char="&gt;"/>
              <a:defRPr>
                <a:latin typeface="Tahoma" panose="020B0604030504040204" pitchFamily="34" charset="0"/>
                <a:ea typeface="Tahoma" panose="020B0604030504040204" pitchFamily="34" charset="0"/>
                <a:cs typeface="Tahoma" panose="020B0604030504040204" pitchFamily="34" charset="0"/>
              </a:defRPr>
            </a:lvl1pPr>
            <a:lvl2pPr marL="742950" indent="-285750">
              <a:buClr>
                <a:srgbClr val="FF0000"/>
              </a:buClr>
              <a:buFont typeface="Arial" panose="020B0604020202020204" pitchFamily="34" charset="0"/>
              <a:buChar char="•"/>
              <a:defRPr>
                <a:latin typeface="Tahoma" panose="020B0604030504040204" pitchFamily="34" charset="0"/>
                <a:ea typeface="Tahoma" panose="020B0604030504040204" pitchFamily="34" charset="0"/>
                <a:cs typeface="Tahoma" panose="020B0604030504040204" pitchFamily="34" charset="0"/>
              </a:defRPr>
            </a:lvl2pPr>
            <a:lvl3pPr marL="1143000" indent="-228600">
              <a:buClr>
                <a:srgbClr val="FF0000"/>
              </a:buClr>
              <a:buFont typeface="Tahoma" panose="020B0604030504040204" pitchFamily="34" charset="0"/>
              <a:buChar char="‧"/>
              <a:defRPr>
                <a:latin typeface="Tahoma" panose="020B0604030504040204" pitchFamily="34" charset="0"/>
                <a:ea typeface="Tahoma" panose="020B0604030504040204" pitchFamily="34" charset="0"/>
                <a:cs typeface="Tahoma" panose="020B0604030504040204" pitchFamily="34" charset="0"/>
              </a:defRPr>
            </a:lvl3pPr>
            <a:lvl4pPr>
              <a:defRPr>
                <a:latin typeface="Tahoma" panose="020B0604030504040204" pitchFamily="34" charset="0"/>
                <a:ea typeface="Tahoma" panose="020B0604030504040204" pitchFamily="34" charset="0"/>
                <a:cs typeface="Tahoma" panose="020B0604030504040204" pitchFamily="34" charset="0"/>
              </a:defRPr>
            </a:lvl4pPr>
            <a:lvl5pPr>
              <a:defRPr>
                <a:latin typeface="Tahoma" panose="020B0604030504040204" pitchFamily="34" charset="0"/>
                <a:ea typeface="Tahoma" panose="020B0604030504040204" pitchFamily="34" charset="0"/>
                <a:cs typeface="Tahoma" panose="020B0604030504040204" pitchFamily="34" charset="0"/>
              </a:defRPr>
            </a:lvl5pPr>
          </a:lstStyle>
          <a:p>
            <a:pPr lvl="0"/>
            <a:r>
              <a:rPr lang="en-US"/>
              <a:t>Click to edit Master text styles</a:t>
            </a:r>
          </a:p>
          <a:p>
            <a:pPr lvl="1"/>
            <a:r>
              <a:rPr lang="en-US"/>
              <a:t>Second level</a:t>
            </a:r>
          </a:p>
          <a:p>
            <a:pPr lvl="2"/>
            <a:r>
              <a:rPr lang="en-US"/>
              <a:t>Third level</a:t>
            </a:r>
          </a:p>
        </p:txBody>
      </p:sp>
      <p:sp>
        <p:nvSpPr>
          <p:cNvPr id="4" name="Date Placeholder 3"/>
          <p:cNvSpPr>
            <a:spLocks noGrp="1"/>
          </p:cNvSpPr>
          <p:nvPr>
            <p:ph type="dt" sz="half" idx="10"/>
          </p:nvPr>
        </p:nvSpPr>
        <p:spPr>
          <a:xfrm>
            <a:off x="4144662" y="6356350"/>
            <a:ext cx="2133600" cy="365125"/>
          </a:xfrm>
        </p:spPr>
        <p:txBody>
          <a:bodyPr/>
          <a:lstStyle/>
          <a:p>
            <a:fld id="{9F928C3D-267A-461E-B51C-3D69E226332C}" type="datetimeFigureOut">
              <a:rPr lang="en-AU" smtClean="0"/>
              <a:t>10/1/2023</a:t>
            </a:fld>
            <a:endParaRPr lang="en-AU"/>
          </a:p>
        </p:txBody>
      </p:sp>
      <p:sp>
        <p:nvSpPr>
          <p:cNvPr id="6" name="Slide Number Placeholder 5"/>
          <p:cNvSpPr>
            <a:spLocks noGrp="1"/>
          </p:cNvSpPr>
          <p:nvPr>
            <p:ph type="sldNum" sz="quarter" idx="12"/>
          </p:nvPr>
        </p:nvSpPr>
        <p:spPr/>
        <p:txBody>
          <a:bodyPr/>
          <a:lstStyle/>
          <a:p>
            <a:fld id="{8144A10A-A621-4A95-9E59-C7F742B50D9B}" type="slidenum">
              <a:rPr lang="en-AU" smtClean="0"/>
              <a:t>‹#›</a:t>
            </a:fld>
            <a:endParaRPr lang="en-AU"/>
          </a:p>
        </p:txBody>
      </p:sp>
      <p:grpSp>
        <p:nvGrpSpPr>
          <p:cNvPr id="11" name="Group 10">
            <a:extLst>
              <a:ext uri="{FF2B5EF4-FFF2-40B4-BE49-F238E27FC236}">
                <a16:creationId xmlns:a16="http://schemas.microsoft.com/office/drawing/2014/main" id="{16200985-4962-540C-B405-88F2362C414D}"/>
              </a:ext>
            </a:extLst>
          </p:cNvPr>
          <p:cNvGrpSpPr/>
          <p:nvPr userDrawn="1"/>
        </p:nvGrpSpPr>
        <p:grpSpPr>
          <a:xfrm>
            <a:off x="457200" y="6266985"/>
            <a:ext cx="3479180" cy="454490"/>
            <a:chOff x="457200" y="6266985"/>
            <a:chExt cx="3479180" cy="454490"/>
          </a:xfrm>
        </p:grpSpPr>
        <p:sp>
          <p:nvSpPr>
            <p:cNvPr id="7" name="Rectangle 6">
              <a:extLst>
                <a:ext uri="{FF2B5EF4-FFF2-40B4-BE49-F238E27FC236}">
                  <a16:creationId xmlns:a16="http://schemas.microsoft.com/office/drawing/2014/main" id="{382AEF8E-4FF8-E537-D292-763EC35C7307}"/>
                </a:ext>
              </a:extLst>
            </p:cNvPr>
            <p:cNvSpPr/>
            <p:nvPr userDrawn="1"/>
          </p:nvSpPr>
          <p:spPr>
            <a:xfrm>
              <a:off x="457200" y="6266985"/>
              <a:ext cx="3479180" cy="45449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pic>
          <p:nvPicPr>
            <p:cNvPr id="10" name="Picture 9" descr="A picture containing text, clipart&#10;&#10;Description automatically generated">
              <a:extLst>
                <a:ext uri="{FF2B5EF4-FFF2-40B4-BE49-F238E27FC236}">
                  <a16:creationId xmlns:a16="http://schemas.microsoft.com/office/drawing/2014/main" id="{CF48BB49-2573-745C-166E-8E4249ADD1D4}"/>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1144" t="3956" r="1868" b="2983"/>
            <a:stretch/>
          </p:blipFill>
          <p:spPr>
            <a:xfrm>
              <a:off x="457200" y="6385302"/>
              <a:ext cx="1070517" cy="307219"/>
            </a:xfrm>
            <a:prstGeom prst="rect">
              <a:avLst/>
            </a:prstGeom>
          </p:spPr>
        </p:pic>
      </p:grpSp>
    </p:spTree>
    <p:extLst>
      <p:ext uri="{BB962C8B-B14F-4D97-AF65-F5344CB8AC3E}">
        <p14:creationId xmlns:p14="http://schemas.microsoft.com/office/powerpoint/2010/main" val="311587699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endParaRPr lang="en-AU"/>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9F928C3D-267A-461E-B51C-3D69E226332C}" type="datetimeFigureOut">
              <a:rPr lang="en-AU" smtClean="0"/>
              <a:t>10/1/2023</a:t>
            </a:fld>
            <a:endParaRPr lang="en-AU"/>
          </a:p>
        </p:txBody>
      </p:sp>
      <p:sp>
        <p:nvSpPr>
          <p:cNvPr id="6" name="Slide Number Placeholder 5"/>
          <p:cNvSpPr>
            <a:spLocks noGrp="1"/>
          </p:cNvSpPr>
          <p:nvPr>
            <p:ph type="sldNum" sz="quarter" idx="12"/>
          </p:nvPr>
        </p:nvSpPr>
        <p:spPr/>
        <p:txBody>
          <a:bodyPr/>
          <a:lstStyle/>
          <a:p>
            <a:fld id="{8144A10A-A621-4A95-9E59-C7F742B50D9B}" type="slidenum">
              <a:rPr lang="en-AU" smtClean="0"/>
              <a:t>‹#›</a:t>
            </a:fld>
            <a:endParaRPr lang="en-AU"/>
          </a:p>
        </p:txBody>
      </p:sp>
      <p:grpSp>
        <p:nvGrpSpPr>
          <p:cNvPr id="5" name="Group 4">
            <a:extLst>
              <a:ext uri="{FF2B5EF4-FFF2-40B4-BE49-F238E27FC236}">
                <a16:creationId xmlns:a16="http://schemas.microsoft.com/office/drawing/2014/main" id="{EAE166C0-27A0-C351-E6BA-DF8D74287ACF}"/>
              </a:ext>
            </a:extLst>
          </p:cNvPr>
          <p:cNvGrpSpPr/>
          <p:nvPr userDrawn="1"/>
        </p:nvGrpSpPr>
        <p:grpSpPr>
          <a:xfrm>
            <a:off x="457200" y="6266985"/>
            <a:ext cx="3479180" cy="454490"/>
            <a:chOff x="457200" y="6266985"/>
            <a:chExt cx="3479180" cy="454490"/>
          </a:xfrm>
        </p:grpSpPr>
        <p:sp>
          <p:nvSpPr>
            <p:cNvPr id="7" name="Rectangle 6">
              <a:extLst>
                <a:ext uri="{FF2B5EF4-FFF2-40B4-BE49-F238E27FC236}">
                  <a16:creationId xmlns:a16="http://schemas.microsoft.com/office/drawing/2014/main" id="{72ED7046-4A2A-5727-CF24-0765D0CA4573}"/>
                </a:ext>
              </a:extLst>
            </p:cNvPr>
            <p:cNvSpPr/>
            <p:nvPr userDrawn="1"/>
          </p:nvSpPr>
          <p:spPr>
            <a:xfrm>
              <a:off x="457200" y="6266985"/>
              <a:ext cx="3479180" cy="45449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pic>
          <p:nvPicPr>
            <p:cNvPr id="8" name="Picture 7" descr="A picture containing text, clipart&#10;&#10;Description automatically generated">
              <a:extLst>
                <a:ext uri="{FF2B5EF4-FFF2-40B4-BE49-F238E27FC236}">
                  <a16:creationId xmlns:a16="http://schemas.microsoft.com/office/drawing/2014/main" id="{01119028-863B-2BA0-C7D1-3C1D8916D21C}"/>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1144" t="3956" r="1868" b="2983"/>
            <a:stretch/>
          </p:blipFill>
          <p:spPr>
            <a:xfrm>
              <a:off x="457200" y="6385302"/>
              <a:ext cx="1070517" cy="307219"/>
            </a:xfrm>
            <a:prstGeom prst="rect">
              <a:avLst/>
            </a:prstGeom>
          </p:spPr>
        </p:pic>
      </p:grpSp>
    </p:spTree>
    <p:extLst>
      <p:ext uri="{BB962C8B-B14F-4D97-AF65-F5344CB8AC3E}">
        <p14:creationId xmlns:p14="http://schemas.microsoft.com/office/powerpoint/2010/main" val="214514078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AU"/>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5" name="Date Placeholder 4"/>
          <p:cNvSpPr>
            <a:spLocks noGrp="1"/>
          </p:cNvSpPr>
          <p:nvPr>
            <p:ph type="dt" sz="half" idx="10"/>
          </p:nvPr>
        </p:nvSpPr>
        <p:spPr/>
        <p:txBody>
          <a:bodyPr/>
          <a:lstStyle/>
          <a:p>
            <a:fld id="{9F928C3D-267A-461E-B51C-3D69E226332C}" type="datetimeFigureOut">
              <a:rPr lang="en-AU" smtClean="0"/>
              <a:t>10/1/2023</a:t>
            </a:fld>
            <a:endParaRPr lang="en-AU"/>
          </a:p>
        </p:txBody>
      </p:sp>
      <p:sp>
        <p:nvSpPr>
          <p:cNvPr id="7" name="Slide Number Placeholder 6"/>
          <p:cNvSpPr>
            <a:spLocks noGrp="1"/>
          </p:cNvSpPr>
          <p:nvPr>
            <p:ph type="sldNum" sz="quarter" idx="12"/>
          </p:nvPr>
        </p:nvSpPr>
        <p:spPr/>
        <p:txBody>
          <a:bodyPr/>
          <a:lstStyle/>
          <a:p>
            <a:fld id="{8144A10A-A621-4A95-9E59-C7F742B50D9B}" type="slidenum">
              <a:rPr lang="en-AU" smtClean="0"/>
              <a:t>‹#›</a:t>
            </a:fld>
            <a:endParaRPr lang="en-AU"/>
          </a:p>
        </p:txBody>
      </p:sp>
      <p:grpSp>
        <p:nvGrpSpPr>
          <p:cNvPr id="6" name="Group 5">
            <a:extLst>
              <a:ext uri="{FF2B5EF4-FFF2-40B4-BE49-F238E27FC236}">
                <a16:creationId xmlns:a16="http://schemas.microsoft.com/office/drawing/2014/main" id="{B6A17533-C01E-F6E7-21C0-38E26FC176FE}"/>
              </a:ext>
            </a:extLst>
          </p:cNvPr>
          <p:cNvGrpSpPr/>
          <p:nvPr userDrawn="1"/>
        </p:nvGrpSpPr>
        <p:grpSpPr>
          <a:xfrm>
            <a:off x="457200" y="6266985"/>
            <a:ext cx="3479180" cy="454490"/>
            <a:chOff x="457200" y="6266985"/>
            <a:chExt cx="3479180" cy="454490"/>
          </a:xfrm>
        </p:grpSpPr>
        <p:sp>
          <p:nvSpPr>
            <p:cNvPr id="8" name="Rectangle 7">
              <a:extLst>
                <a:ext uri="{FF2B5EF4-FFF2-40B4-BE49-F238E27FC236}">
                  <a16:creationId xmlns:a16="http://schemas.microsoft.com/office/drawing/2014/main" id="{7D0D1B81-5A19-0187-47C3-E61189AC9064}"/>
                </a:ext>
              </a:extLst>
            </p:cNvPr>
            <p:cNvSpPr/>
            <p:nvPr userDrawn="1"/>
          </p:nvSpPr>
          <p:spPr>
            <a:xfrm>
              <a:off x="457200" y="6266985"/>
              <a:ext cx="3479180" cy="45449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pic>
          <p:nvPicPr>
            <p:cNvPr id="9" name="Picture 8" descr="A picture containing text, clipart&#10;&#10;Description automatically generated">
              <a:extLst>
                <a:ext uri="{FF2B5EF4-FFF2-40B4-BE49-F238E27FC236}">
                  <a16:creationId xmlns:a16="http://schemas.microsoft.com/office/drawing/2014/main" id="{6AABB5C2-3667-B4AB-30D6-574E74DAFDFF}"/>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1144" t="3956" r="1868" b="2983"/>
            <a:stretch/>
          </p:blipFill>
          <p:spPr>
            <a:xfrm>
              <a:off x="457200" y="6385302"/>
              <a:ext cx="1070517" cy="307219"/>
            </a:xfrm>
            <a:prstGeom prst="rect">
              <a:avLst/>
            </a:prstGeom>
          </p:spPr>
        </p:pic>
      </p:grpSp>
    </p:spTree>
    <p:extLst>
      <p:ext uri="{BB962C8B-B14F-4D97-AF65-F5344CB8AC3E}">
        <p14:creationId xmlns:p14="http://schemas.microsoft.com/office/powerpoint/2010/main" val="128048161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AU"/>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7" name="Date Placeholder 6"/>
          <p:cNvSpPr>
            <a:spLocks noGrp="1"/>
          </p:cNvSpPr>
          <p:nvPr>
            <p:ph type="dt" sz="half" idx="10"/>
          </p:nvPr>
        </p:nvSpPr>
        <p:spPr/>
        <p:txBody>
          <a:bodyPr/>
          <a:lstStyle/>
          <a:p>
            <a:fld id="{9F928C3D-267A-461E-B51C-3D69E226332C}" type="datetimeFigureOut">
              <a:rPr lang="en-AU" smtClean="0"/>
              <a:t>10/1/2023</a:t>
            </a:fld>
            <a:endParaRPr lang="en-AU"/>
          </a:p>
        </p:txBody>
      </p:sp>
      <p:sp>
        <p:nvSpPr>
          <p:cNvPr id="8" name="Footer Placeholder 7"/>
          <p:cNvSpPr>
            <a:spLocks noGrp="1"/>
          </p:cNvSpPr>
          <p:nvPr>
            <p:ph type="ftr" sz="quarter" idx="11"/>
          </p:nvPr>
        </p:nvSpPr>
        <p:spPr>
          <a:xfrm>
            <a:off x="3124200" y="6356350"/>
            <a:ext cx="2895600" cy="365125"/>
          </a:xfrm>
          <a:prstGeom prst="rect">
            <a:avLst/>
          </a:prstGeom>
        </p:spPr>
        <p:txBody>
          <a:bodyPr/>
          <a:lstStyle/>
          <a:p>
            <a:endParaRPr lang="en-AU"/>
          </a:p>
        </p:txBody>
      </p:sp>
      <p:sp>
        <p:nvSpPr>
          <p:cNvPr id="9" name="Slide Number Placeholder 8"/>
          <p:cNvSpPr>
            <a:spLocks noGrp="1"/>
          </p:cNvSpPr>
          <p:nvPr>
            <p:ph type="sldNum" sz="quarter" idx="12"/>
          </p:nvPr>
        </p:nvSpPr>
        <p:spPr/>
        <p:txBody>
          <a:bodyPr/>
          <a:lstStyle/>
          <a:p>
            <a:fld id="{8144A10A-A621-4A95-9E59-C7F742B50D9B}" type="slidenum">
              <a:rPr lang="en-AU" smtClean="0"/>
              <a:t>‹#›</a:t>
            </a:fld>
            <a:endParaRPr lang="en-AU"/>
          </a:p>
        </p:txBody>
      </p:sp>
      <p:grpSp>
        <p:nvGrpSpPr>
          <p:cNvPr id="10" name="Group 9">
            <a:extLst>
              <a:ext uri="{FF2B5EF4-FFF2-40B4-BE49-F238E27FC236}">
                <a16:creationId xmlns:a16="http://schemas.microsoft.com/office/drawing/2014/main" id="{644AB581-2560-CE7C-2CF9-D00ADBE14F1A}"/>
              </a:ext>
            </a:extLst>
          </p:cNvPr>
          <p:cNvGrpSpPr/>
          <p:nvPr userDrawn="1"/>
        </p:nvGrpSpPr>
        <p:grpSpPr>
          <a:xfrm>
            <a:off x="457200" y="6266985"/>
            <a:ext cx="3479180" cy="454490"/>
            <a:chOff x="457200" y="6266985"/>
            <a:chExt cx="3479180" cy="454490"/>
          </a:xfrm>
        </p:grpSpPr>
        <p:sp>
          <p:nvSpPr>
            <p:cNvPr id="11" name="Rectangle 10">
              <a:extLst>
                <a:ext uri="{FF2B5EF4-FFF2-40B4-BE49-F238E27FC236}">
                  <a16:creationId xmlns:a16="http://schemas.microsoft.com/office/drawing/2014/main" id="{89FC8493-ED29-F55B-4C00-6B1ACE73568E}"/>
                </a:ext>
              </a:extLst>
            </p:cNvPr>
            <p:cNvSpPr/>
            <p:nvPr userDrawn="1"/>
          </p:nvSpPr>
          <p:spPr>
            <a:xfrm>
              <a:off x="457200" y="6266985"/>
              <a:ext cx="3479180" cy="45449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pic>
          <p:nvPicPr>
            <p:cNvPr id="12" name="Picture 11" descr="A picture containing text, clipart&#10;&#10;Description automatically generated">
              <a:extLst>
                <a:ext uri="{FF2B5EF4-FFF2-40B4-BE49-F238E27FC236}">
                  <a16:creationId xmlns:a16="http://schemas.microsoft.com/office/drawing/2014/main" id="{1CD2B373-EA33-C8C2-E518-ADA7C2B29D93}"/>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1144" t="3956" r="1868" b="2983"/>
            <a:stretch/>
          </p:blipFill>
          <p:spPr>
            <a:xfrm>
              <a:off x="457200" y="6385302"/>
              <a:ext cx="1070517" cy="307219"/>
            </a:xfrm>
            <a:prstGeom prst="rect">
              <a:avLst/>
            </a:prstGeom>
          </p:spPr>
        </p:pic>
      </p:grpSp>
    </p:spTree>
    <p:extLst>
      <p:ext uri="{BB962C8B-B14F-4D97-AF65-F5344CB8AC3E}">
        <p14:creationId xmlns:p14="http://schemas.microsoft.com/office/powerpoint/2010/main" val="362378782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AU"/>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p:cNvSpPr>
            <a:spLocks noGrp="1"/>
          </p:cNvSpPr>
          <p:nvPr>
            <p:ph type="dt" sz="half" idx="10"/>
          </p:nvPr>
        </p:nvSpPr>
        <p:spPr/>
        <p:txBody>
          <a:bodyPr/>
          <a:lstStyle/>
          <a:p>
            <a:fld id="{9F928C3D-267A-461E-B51C-3D69E226332C}" type="datetimeFigureOut">
              <a:rPr lang="en-AU" smtClean="0"/>
              <a:t>10/1/2023</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8144A10A-A621-4A95-9E59-C7F742B50D9B}" type="slidenum">
              <a:rPr lang="en-AU" smtClean="0"/>
              <a:t>‹#›</a:t>
            </a:fld>
            <a:endParaRPr lang="en-AU"/>
          </a:p>
        </p:txBody>
      </p:sp>
      <p:grpSp>
        <p:nvGrpSpPr>
          <p:cNvPr id="7" name="Group 6">
            <a:extLst>
              <a:ext uri="{FF2B5EF4-FFF2-40B4-BE49-F238E27FC236}">
                <a16:creationId xmlns:a16="http://schemas.microsoft.com/office/drawing/2014/main" id="{E522A87A-8B0F-8718-DCAA-321BFC69743F}"/>
              </a:ext>
            </a:extLst>
          </p:cNvPr>
          <p:cNvGrpSpPr/>
          <p:nvPr userDrawn="1"/>
        </p:nvGrpSpPr>
        <p:grpSpPr>
          <a:xfrm>
            <a:off x="457200" y="6266985"/>
            <a:ext cx="3479180" cy="454490"/>
            <a:chOff x="457200" y="6266985"/>
            <a:chExt cx="3479180" cy="454490"/>
          </a:xfrm>
        </p:grpSpPr>
        <p:sp>
          <p:nvSpPr>
            <p:cNvPr id="8" name="Rectangle 7">
              <a:extLst>
                <a:ext uri="{FF2B5EF4-FFF2-40B4-BE49-F238E27FC236}">
                  <a16:creationId xmlns:a16="http://schemas.microsoft.com/office/drawing/2014/main" id="{0740EA1F-FD88-6610-246D-6E22A6AFF0F7}"/>
                </a:ext>
              </a:extLst>
            </p:cNvPr>
            <p:cNvSpPr/>
            <p:nvPr userDrawn="1"/>
          </p:nvSpPr>
          <p:spPr>
            <a:xfrm>
              <a:off x="457200" y="6266985"/>
              <a:ext cx="3479180" cy="45449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pic>
          <p:nvPicPr>
            <p:cNvPr id="9" name="Picture 8" descr="A picture containing text, clipart&#10;&#10;Description automatically generated">
              <a:extLst>
                <a:ext uri="{FF2B5EF4-FFF2-40B4-BE49-F238E27FC236}">
                  <a16:creationId xmlns:a16="http://schemas.microsoft.com/office/drawing/2014/main" id="{3F5F41EB-2D6C-387F-19C6-1F39D31A5DE7}"/>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1144" t="3956" r="1868" b="2983"/>
            <a:stretch/>
          </p:blipFill>
          <p:spPr>
            <a:xfrm>
              <a:off x="457200" y="6385302"/>
              <a:ext cx="1070517" cy="307219"/>
            </a:xfrm>
            <a:prstGeom prst="rect">
              <a:avLst/>
            </a:prstGeom>
          </p:spPr>
        </p:pic>
      </p:grpSp>
    </p:spTree>
    <p:extLst>
      <p:ext uri="{BB962C8B-B14F-4D97-AF65-F5344CB8AC3E}">
        <p14:creationId xmlns:p14="http://schemas.microsoft.com/office/powerpoint/2010/main" val="311587699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AU"/>
          </a:p>
        </p:txBody>
      </p:sp>
      <p:sp>
        <p:nvSpPr>
          <p:cNvPr id="3" name="Date Placeholder 2"/>
          <p:cNvSpPr>
            <a:spLocks noGrp="1"/>
          </p:cNvSpPr>
          <p:nvPr>
            <p:ph type="dt" sz="half" idx="10"/>
          </p:nvPr>
        </p:nvSpPr>
        <p:spPr/>
        <p:txBody>
          <a:bodyPr/>
          <a:lstStyle/>
          <a:p>
            <a:fld id="{9F928C3D-267A-461E-B51C-3D69E226332C}" type="datetimeFigureOut">
              <a:rPr lang="en-AU" smtClean="0"/>
              <a:t>10/1/2023</a:t>
            </a:fld>
            <a:endParaRPr lang="en-AU"/>
          </a:p>
        </p:txBody>
      </p:sp>
      <p:sp>
        <p:nvSpPr>
          <p:cNvPr id="5" name="Slide Number Placeholder 4"/>
          <p:cNvSpPr>
            <a:spLocks noGrp="1"/>
          </p:cNvSpPr>
          <p:nvPr>
            <p:ph type="sldNum" sz="quarter" idx="12"/>
          </p:nvPr>
        </p:nvSpPr>
        <p:spPr/>
        <p:txBody>
          <a:bodyPr/>
          <a:lstStyle/>
          <a:p>
            <a:fld id="{8144A10A-A621-4A95-9E59-C7F742B50D9B}" type="slidenum">
              <a:rPr lang="en-AU" smtClean="0"/>
              <a:t>‹#›</a:t>
            </a:fld>
            <a:endParaRPr lang="en-AU"/>
          </a:p>
        </p:txBody>
      </p:sp>
      <p:grpSp>
        <p:nvGrpSpPr>
          <p:cNvPr id="4" name="Group 3">
            <a:extLst>
              <a:ext uri="{FF2B5EF4-FFF2-40B4-BE49-F238E27FC236}">
                <a16:creationId xmlns:a16="http://schemas.microsoft.com/office/drawing/2014/main" id="{ABE51878-7945-B7F0-7C87-0B1D0B032E05}"/>
              </a:ext>
            </a:extLst>
          </p:cNvPr>
          <p:cNvGrpSpPr/>
          <p:nvPr userDrawn="1"/>
        </p:nvGrpSpPr>
        <p:grpSpPr>
          <a:xfrm>
            <a:off x="457200" y="6266985"/>
            <a:ext cx="3479180" cy="454490"/>
            <a:chOff x="457200" y="6266985"/>
            <a:chExt cx="3479180" cy="454490"/>
          </a:xfrm>
        </p:grpSpPr>
        <p:sp>
          <p:nvSpPr>
            <p:cNvPr id="6" name="Rectangle 5">
              <a:extLst>
                <a:ext uri="{FF2B5EF4-FFF2-40B4-BE49-F238E27FC236}">
                  <a16:creationId xmlns:a16="http://schemas.microsoft.com/office/drawing/2014/main" id="{844011A6-3D26-72E4-F345-92C2FDF0EBF6}"/>
                </a:ext>
              </a:extLst>
            </p:cNvPr>
            <p:cNvSpPr/>
            <p:nvPr userDrawn="1"/>
          </p:nvSpPr>
          <p:spPr>
            <a:xfrm>
              <a:off x="457200" y="6266985"/>
              <a:ext cx="3479180" cy="45449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pic>
          <p:nvPicPr>
            <p:cNvPr id="7" name="Picture 6" descr="A picture containing text, clipart&#10;&#10;Description automatically generated">
              <a:extLst>
                <a:ext uri="{FF2B5EF4-FFF2-40B4-BE49-F238E27FC236}">
                  <a16:creationId xmlns:a16="http://schemas.microsoft.com/office/drawing/2014/main" id="{F6FD6072-4630-FD49-5083-62FDB9751615}"/>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1144" t="3956" r="1868" b="2983"/>
            <a:stretch/>
          </p:blipFill>
          <p:spPr>
            <a:xfrm>
              <a:off x="457200" y="6385302"/>
              <a:ext cx="1070517" cy="307219"/>
            </a:xfrm>
            <a:prstGeom prst="rect">
              <a:avLst/>
            </a:prstGeom>
          </p:spPr>
        </p:pic>
      </p:grpSp>
    </p:spTree>
    <p:extLst>
      <p:ext uri="{BB962C8B-B14F-4D97-AF65-F5344CB8AC3E}">
        <p14:creationId xmlns:p14="http://schemas.microsoft.com/office/powerpoint/2010/main" val="279385132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F928C3D-267A-461E-B51C-3D69E226332C}" type="datetimeFigureOut">
              <a:rPr lang="en-AU" smtClean="0"/>
              <a:t>10/1/2023</a:t>
            </a:fld>
            <a:endParaRPr lang="en-AU"/>
          </a:p>
        </p:txBody>
      </p:sp>
      <p:sp>
        <p:nvSpPr>
          <p:cNvPr id="4" name="Slide Number Placeholder 3"/>
          <p:cNvSpPr>
            <a:spLocks noGrp="1"/>
          </p:cNvSpPr>
          <p:nvPr>
            <p:ph type="sldNum" sz="quarter" idx="12"/>
          </p:nvPr>
        </p:nvSpPr>
        <p:spPr/>
        <p:txBody>
          <a:bodyPr/>
          <a:lstStyle/>
          <a:p>
            <a:fld id="{8144A10A-A621-4A95-9E59-C7F742B50D9B}" type="slidenum">
              <a:rPr lang="en-AU" smtClean="0"/>
              <a:t>‹#›</a:t>
            </a:fld>
            <a:endParaRPr lang="en-AU"/>
          </a:p>
        </p:txBody>
      </p:sp>
      <p:grpSp>
        <p:nvGrpSpPr>
          <p:cNvPr id="3" name="Group 2">
            <a:extLst>
              <a:ext uri="{FF2B5EF4-FFF2-40B4-BE49-F238E27FC236}">
                <a16:creationId xmlns:a16="http://schemas.microsoft.com/office/drawing/2014/main" id="{9F141BDE-E49B-C0A7-2AC3-D1CBB598C84B}"/>
              </a:ext>
            </a:extLst>
          </p:cNvPr>
          <p:cNvGrpSpPr/>
          <p:nvPr userDrawn="1"/>
        </p:nvGrpSpPr>
        <p:grpSpPr>
          <a:xfrm>
            <a:off x="457200" y="6266985"/>
            <a:ext cx="3479180" cy="454490"/>
            <a:chOff x="457200" y="6266985"/>
            <a:chExt cx="3479180" cy="454490"/>
          </a:xfrm>
        </p:grpSpPr>
        <p:sp>
          <p:nvSpPr>
            <p:cNvPr id="5" name="Rectangle 4">
              <a:extLst>
                <a:ext uri="{FF2B5EF4-FFF2-40B4-BE49-F238E27FC236}">
                  <a16:creationId xmlns:a16="http://schemas.microsoft.com/office/drawing/2014/main" id="{5BD32F8A-ECE1-613C-E4BF-B583AB7F8929}"/>
                </a:ext>
              </a:extLst>
            </p:cNvPr>
            <p:cNvSpPr/>
            <p:nvPr userDrawn="1"/>
          </p:nvSpPr>
          <p:spPr>
            <a:xfrm>
              <a:off x="457200" y="6266985"/>
              <a:ext cx="3479180" cy="45449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pic>
          <p:nvPicPr>
            <p:cNvPr id="6" name="Picture 5" descr="A picture containing text, clipart&#10;&#10;Description automatically generated">
              <a:extLst>
                <a:ext uri="{FF2B5EF4-FFF2-40B4-BE49-F238E27FC236}">
                  <a16:creationId xmlns:a16="http://schemas.microsoft.com/office/drawing/2014/main" id="{E5B8066A-BFA9-A9DF-1B65-1D7FD03CCFF1}"/>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1144" t="3956" r="1868" b="2983"/>
            <a:stretch/>
          </p:blipFill>
          <p:spPr>
            <a:xfrm>
              <a:off x="457200" y="6385302"/>
              <a:ext cx="1070517" cy="307219"/>
            </a:xfrm>
            <a:prstGeom prst="rect">
              <a:avLst/>
            </a:prstGeom>
          </p:spPr>
        </p:pic>
      </p:grpSp>
    </p:spTree>
    <p:extLst>
      <p:ext uri="{BB962C8B-B14F-4D97-AF65-F5344CB8AC3E}">
        <p14:creationId xmlns:p14="http://schemas.microsoft.com/office/powerpoint/2010/main" val="401832876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endParaRPr lang="en-AU"/>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9F928C3D-267A-461E-B51C-3D69E226332C}" type="datetimeFigureOut">
              <a:rPr lang="en-AU" smtClean="0"/>
              <a:t>10/1/2023</a:t>
            </a:fld>
            <a:endParaRPr lang="en-AU"/>
          </a:p>
        </p:txBody>
      </p:sp>
      <p:sp>
        <p:nvSpPr>
          <p:cNvPr id="7" name="Slide Number Placeholder 6"/>
          <p:cNvSpPr>
            <a:spLocks noGrp="1"/>
          </p:cNvSpPr>
          <p:nvPr>
            <p:ph type="sldNum" sz="quarter" idx="12"/>
          </p:nvPr>
        </p:nvSpPr>
        <p:spPr/>
        <p:txBody>
          <a:bodyPr/>
          <a:lstStyle/>
          <a:p>
            <a:fld id="{8144A10A-A621-4A95-9E59-C7F742B50D9B}" type="slidenum">
              <a:rPr lang="en-AU" smtClean="0"/>
              <a:t>‹#›</a:t>
            </a:fld>
            <a:endParaRPr lang="en-AU"/>
          </a:p>
        </p:txBody>
      </p:sp>
      <p:grpSp>
        <p:nvGrpSpPr>
          <p:cNvPr id="6" name="Group 5">
            <a:extLst>
              <a:ext uri="{FF2B5EF4-FFF2-40B4-BE49-F238E27FC236}">
                <a16:creationId xmlns:a16="http://schemas.microsoft.com/office/drawing/2014/main" id="{5274A48D-CCD1-2084-2578-20D0F53A5F38}"/>
              </a:ext>
            </a:extLst>
          </p:cNvPr>
          <p:cNvGrpSpPr/>
          <p:nvPr userDrawn="1"/>
        </p:nvGrpSpPr>
        <p:grpSpPr>
          <a:xfrm>
            <a:off x="457200" y="6266985"/>
            <a:ext cx="3479180" cy="454490"/>
            <a:chOff x="457200" y="6266985"/>
            <a:chExt cx="3479180" cy="454490"/>
          </a:xfrm>
        </p:grpSpPr>
        <p:sp>
          <p:nvSpPr>
            <p:cNvPr id="8" name="Rectangle 7">
              <a:extLst>
                <a:ext uri="{FF2B5EF4-FFF2-40B4-BE49-F238E27FC236}">
                  <a16:creationId xmlns:a16="http://schemas.microsoft.com/office/drawing/2014/main" id="{CD8BCD13-76C8-D9B9-D5D8-40BBB4BAEA71}"/>
                </a:ext>
              </a:extLst>
            </p:cNvPr>
            <p:cNvSpPr/>
            <p:nvPr userDrawn="1"/>
          </p:nvSpPr>
          <p:spPr>
            <a:xfrm>
              <a:off x="457200" y="6266985"/>
              <a:ext cx="3479180" cy="45449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pic>
          <p:nvPicPr>
            <p:cNvPr id="9" name="Picture 8" descr="A picture containing text, clipart&#10;&#10;Description automatically generated">
              <a:extLst>
                <a:ext uri="{FF2B5EF4-FFF2-40B4-BE49-F238E27FC236}">
                  <a16:creationId xmlns:a16="http://schemas.microsoft.com/office/drawing/2014/main" id="{8D0B6048-C7FD-05ED-2DD2-B126A0363D6E}"/>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1144" t="3956" r="1868" b="2983"/>
            <a:stretch/>
          </p:blipFill>
          <p:spPr>
            <a:xfrm>
              <a:off x="457200" y="6385302"/>
              <a:ext cx="1070517" cy="307219"/>
            </a:xfrm>
            <a:prstGeom prst="rect">
              <a:avLst/>
            </a:prstGeom>
          </p:spPr>
        </p:pic>
      </p:grpSp>
    </p:spTree>
    <p:extLst>
      <p:ext uri="{BB962C8B-B14F-4D97-AF65-F5344CB8AC3E}">
        <p14:creationId xmlns:p14="http://schemas.microsoft.com/office/powerpoint/2010/main" val="2782891398"/>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endParaRPr lang="en-AU"/>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AU"/>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9F928C3D-267A-461E-B51C-3D69E226332C}" type="datetimeFigureOut">
              <a:rPr lang="en-AU" smtClean="0"/>
              <a:t>10/1/2023</a:t>
            </a:fld>
            <a:endParaRPr lang="en-AU"/>
          </a:p>
        </p:txBody>
      </p:sp>
      <p:sp>
        <p:nvSpPr>
          <p:cNvPr id="7" name="Slide Number Placeholder 6"/>
          <p:cNvSpPr>
            <a:spLocks noGrp="1"/>
          </p:cNvSpPr>
          <p:nvPr>
            <p:ph type="sldNum" sz="quarter" idx="12"/>
          </p:nvPr>
        </p:nvSpPr>
        <p:spPr/>
        <p:txBody>
          <a:bodyPr/>
          <a:lstStyle/>
          <a:p>
            <a:fld id="{8144A10A-A621-4A95-9E59-C7F742B50D9B}" type="slidenum">
              <a:rPr lang="en-AU" smtClean="0"/>
              <a:t>‹#›</a:t>
            </a:fld>
            <a:endParaRPr lang="en-AU"/>
          </a:p>
        </p:txBody>
      </p:sp>
      <p:grpSp>
        <p:nvGrpSpPr>
          <p:cNvPr id="6" name="Group 5">
            <a:extLst>
              <a:ext uri="{FF2B5EF4-FFF2-40B4-BE49-F238E27FC236}">
                <a16:creationId xmlns:a16="http://schemas.microsoft.com/office/drawing/2014/main" id="{0DA008C7-4334-4E09-2084-7CF2B4B53155}"/>
              </a:ext>
            </a:extLst>
          </p:cNvPr>
          <p:cNvGrpSpPr/>
          <p:nvPr userDrawn="1"/>
        </p:nvGrpSpPr>
        <p:grpSpPr>
          <a:xfrm>
            <a:off x="457200" y="6266985"/>
            <a:ext cx="3479180" cy="454490"/>
            <a:chOff x="457200" y="6266985"/>
            <a:chExt cx="3479180" cy="454490"/>
          </a:xfrm>
        </p:grpSpPr>
        <p:sp>
          <p:nvSpPr>
            <p:cNvPr id="8" name="Rectangle 7">
              <a:extLst>
                <a:ext uri="{FF2B5EF4-FFF2-40B4-BE49-F238E27FC236}">
                  <a16:creationId xmlns:a16="http://schemas.microsoft.com/office/drawing/2014/main" id="{3F73ED7B-7835-9DD1-C689-3F7963980E57}"/>
                </a:ext>
              </a:extLst>
            </p:cNvPr>
            <p:cNvSpPr/>
            <p:nvPr userDrawn="1"/>
          </p:nvSpPr>
          <p:spPr>
            <a:xfrm>
              <a:off x="457200" y="6266985"/>
              <a:ext cx="3479180" cy="45449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pic>
          <p:nvPicPr>
            <p:cNvPr id="9" name="Picture 8" descr="A picture containing text, clipart&#10;&#10;Description automatically generated">
              <a:extLst>
                <a:ext uri="{FF2B5EF4-FFF2-40B4-BE49-F238E27FC236}">
                  <a16:creationId xmlns:a16="http://schemas.microsoft.com/office/drawing/2014/main" id="{63D16AFD-A591-9ED9-DBF1-B6AC26654C09}"/>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1144" t="3956" r="1868" b="2983"/>
            <a:stretch/>
          </p:blipFill>
          <p:spPr>
            <a:xfrm>
              <a:off x="457200" y="6385302"/>
              <a:ext cx="1070517" cy="307219"/>
            </a:xfrm>
            <a:prstGeom prst="rect">
              <a:avLst/>
            </a:prstGeom>
          </p:spPr>
        </p:pic>
      </p:grpSp>
    </p:spTree>
    <p:extLst>
      <p:ext uri="{BB962C8B-B14F-4D97-AF65-F5344CB8AC3E}">
        <p14:creationId xmlns:p14="http://schemas.microsoft.com/office/powerpoint/2010/main" val="2835518461"/>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AU"/>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p:cNvSpPr>
            <a:spLocks noGrp="1"/>
          </p:cNvSpPr>
          <p:nvPr>
            <p:ph type="dt" sz="half" idx="10"/>
          </p:nvPr>
        </p:nvSpPr>
        <p:spPr/>
        <p:txBody>
          <a:bodyPr/>
          <a:lstStyle/>
          <a:p>
            <a:fld id="{9F928C3D-267A-461E-B51C-3D69E226332C}" type="datetimeFigureOut">
              <a:rPr lang="en-AU" smtClean="0"/>
              <a:t>10/1/2023</a:t>
            </a:fld>
            <a:endParaRPr lang="en-AU"/>
          </a:p>
        </p:txBody>
      </p:sp>
      <p:sp>
        <p:nvSpPr>
          <p:cNvPr id="6" name="Slide Number Placeholder 5"/>
          <p:cNvSpPr>
            <a:spLocks noGrp="1"/>
          </p:cNvSpPr>
          <p:nvPr>
            <p:ph type="sldNum" sz="quarter" idx="12"/>
          </p:nvPr>
        </p:nvSpPr>
        <p:spPr/>
        <p:txBody>
          <a:bodyPr/>
          <a:lstStyle/>
          <a:p>
            <a:fld id="{8144A10A-A621-4A95-9E59-C7F742B50D9B}" type="slidenum">
              <a:rPr lang="en-AU" smtClean="0"/>
              <a:t>‹#›</a:t>
            </a:fld>
            <a:endParaRPr lang="en-AU"/>
          </a:p>
        </p:txBody>
      </p:sp>
      <p:grpSp>
        <p:nvGrpSpPr>
          <p:cNvPr id="5" name="Group 4">
            <a:extLst>
              <a:ext uri="{FF2B5EF4-FFF2-40B4-BE49-F238E27FC236}">
                <a16:creationId xmlns:a16="http://schemas.microsoft.com/office/drawing/2014/main" id="{5622C467-8FD1-5A99-675A-5F5A41AEC14F}"/>
              </a:ext>
            </a:extLst>
          </p:cNvPr>
          <p:cNvGrpSpPr/>
          <p:nvPr userDrawn="1"/>
        </p:nvGrpSpPr>
        <p:grpSpPr>
          <a:xfrm>
            <a:off x="457200" y="6266985"/>
            <a:ext cx="3479180" cy="454490"/>
            <a:chOff x="457200" y="6266985"/>
            <a:chExt cx="3479180" cy="454490"/>
          </a:xfrm>
        </p:grpSpPr>
        <p:sp>
          <p:nvSpPr>
            <p:cNvPr id="7" name="Rectangle 6">
              <a:extLst>
                <a:ext uri="{FF2B5EF4-FFF2-40B4-BE49-F238E27FC236}">
                  <a16:creationId xmlns:a16="http://schemas.microsoft.com/office/drawing/2014/main" id="{DDB499D8-956F-6AC1-7AA7-BFA825C35998}"/>
                </a:ext>
              </a:extLst>
            </p:cNvPr>
            <p:cNvSpPr/>
            <p:nvPr userDrawn="1"/>
          </p:nvSpPr>
          <p:spPr>
            <a:xfrm>
              <a:off x="457200" y="6266985"/>
              <a:ext cx="3479180" cy="45449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pic>
          <p:nvPicPr>
            <p:cNvPr id="8" name="Picture 7" descr="A picture containing text, clipart&#10;&#10;Description automatically generated">
              <a:extLst>
                <a:ext uri="{FF2B5EF4-FFF2-40B4-BE49-F238E27FC236}">
                  <a16:creationId xmlns:a16="http://schemas.microsoft.com/office/drawing/2014/main" id="{B2513EBB-1CB9-D5E3-4995-41F40E0BAA63}"/>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1144" t="3956" r="1868" b="2983"/>
            <a:stretch/>
          </p:blipFill>
          <p:spPr>
            <a:xfrm>
              <a:off x="457200" y="6385302"/>
              <a:ext cx="1070517" cy="307219"/>
            </a:xfrm>
            <a:prstGeom prst="rect">
              <a:avLst/>
            </a:prstGeom>
          </p:spPr>
        </p:pic>
      </p:grpSp>
    </p:spTree>
    <p:extLst>
      <p:ext uri="{BB962C8B-B14F-4D97-AF65-F5344CB8AC3E}">
        <p14:creationId xmlns:p14="http://schemas.microsoft.com/office/powerpoint/2010/main" val="903209579"/>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endParaRPr lang="en-AU"/>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p:cNvSpPr>
            <a:spLocks noGrp="1"/>
          </p:cNvSpPr>
          <p:nvPr>
            <p:ph type="dt" sz="half" idx="10"/>
          </p:nvPr>
        </p:nvSpPr>
        <p:spPr/>
        <p:txBody>
          <a:bodyPr/>
          <a:lstStyle/>
          <a:p>
            <a:fld id="{9F928C3D-267A-461E-B51C-3D69E226332C}" type="datetimeFigureOut">
              <a:rPr lang="en-AU" smtClean="0"/>
              <a:t>10/1/2023</a:t>
            </a:fld>
            <a:endParaRPr lang="en-AU"/>
          </a:p>
        </p:txBody>
      </p:sp>
      <p:sp>
        <p:nvSpPr>
          <p:cNvPr id="6" name="Slide Number Placeholder 5"/>
          <p:cNvSpPr>
            <a:spLocks noGrp="1"/>
          </p:cNvSpPr>
          <p:nvPr>
            <p:ph type="sldNum" sz="quarter" idx="12"/>
          </p:nvPr>
        </p:nvSpPr>
        <p:spPr/>
        <p:txBody>
          <a:bodyPr/>
          <a:lstStyle/>
          <a:p>
            <a:fld id="{8144A10A-A621-4A95-9E59-C7F742B50D9B}" type="slidenum">
              <a:rPr lang="en-AU" smtClean="0"/>
              <a:t>‹#›</a:t>
            </a:fld>
            <a:endParaRPr lang="en-AU"/>
          </a:p>
        </p:txBody>
      </p:sp>
      <p:grpSp>
        <p:nvGrpSpPr>
          <p:cNvPr id="5" name="Group 4">
            <a:extLst>
              <a:ext uri="{FF2B5EF4-FFF2-40B4-BE49-F238E27FC236}">
                <a16:creationId xmlns:a16="http://schemas.microsoft.com/office/drawing/2014/main" id="{14FE282E-6D4C-210C-F954-2BAA3353DC43}"/>
              </a:ext>
            </a:extLst>
          </p:cNvPr>
          <p:cNvGrpSpPr/>
          <p:nvPr userDrawn="1"/>
        </p:nvGrpSpPr>
        <p:grpSpPr>
          <a:xfrm>
            <a:off x="457200" y="6266985"/>
            <a:ext cx="3479180" cy="454490"/>
            <a:chOff x="457200" y="6266985"/>
            <a:chExt cx="3479180" cy="454490"/>
          </a:xfrm>
        </p:grpSpPr>
        <p:sp>
          <p:nvSpPr>
            <p:cNvPr id="7" name="Rectangle 6">
              <a:extLst>
                <a:ext uri="{FF2B5EF4-FFF2-40B4-BE49-F238E27FC236}">
                  <a16:creationId xmlns:a16="http://schemas.microsoft.com/office/drawing/2014/main" id="{9A84EC3D-5778-2584-1725-593B80396274}"/>
                </a:ext>
              </a:extLst>
            </p:cNvPr>
            <p:cNvSpPr/>
            <p:nvPr userDrawn="1"/>
          </p:nvSpPr>
          <p:spPr>
            <a:xfrm>
              <a:off x="457200" y="6266985"/>
              <a:ext cx="3479180" cy="45449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pic>
          <p:nvPicPr>
            <p:cNvPr id="8" name="Picture 7" descr="A picture containing text, clipart&#10;&#10;Description automatically generated">
              <a:extLst>
                <a:ext uri="{FF2B5EF4-FFF2-40B4-BE49-F238E27FC236}">
                  <a16:creationId xmlns:a16="http://schemas.microsoft.com/office/drawing/2014/main" id="{6F7D4C14-B036-4978-B926-4B325BC22206}"/>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1144" t="3956" r="1868" b="2983"/>
            <a:stretch/>
          </p:blipFill>
          <p:spPr>
            <a:xfrm>
              <a:off x="457200" y="6385302"/>
              <a:ext cx="1070517" cy="307219"/>
            </a:xfrm>
            <a:prstGeom prst="rect">
              <a:avLst/>
            </a:prstGeom>
          </p:spPr>
        </p:pic>
      </p:grpSp>
    </p:spTree>
    <p:extLst>
      <p:ext uri="{BB962C8B-B14F-4D97-AF65-F5344CB8AC3E}">
        <p14:creationId xmlns:p14="http://schemas.microsoft.com/office/powerpoint/2010/main" val="345827218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endParaRPr lang="en-AU"/>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9F928C3D-267A-461E-B51C-3D69E226332C}" type="datetimeFigureOut">
              <a:rPr lang="en-AU" smtClean="0"/>
              <a:t>10/1/2023</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8144A10A-A621-4A95-9E59-C7F742B50D9B}" type="slidenum">
              <a:rPr lang="en-AU" smtClean="0"/>
              <a:t>‹#›</a:t>
            </a:fld>
            <a:endParaRPr lang="en-AU"/>
          </a:p>
        </p:txBody>
      </p:sp>
      <p:grpSp>
        <p:nvGrpSpPr>
          <p:cNvPr id="7" name="Group 6">
            <a:extLst>
              <a:ext uri="{FF2B5EF4-FFF2-40B4-BE49-F238E27FC236}">
                <a16:creationId xmlns:a16="http://schemas.microsoft.com/office/drawing/2014/main" id="{227C8CEA-DC5E-6C9D-42CF-B6DE9AF5174A}"/>
              </a:ext>
            </a:extLst>
          </p:cNvPr>
          <p:cNvGrpSpPr/>
          <p:nvPr userDrawn="1"/>
        </p:nvGrpSpPr>
        <p:grpSpPr>
          <a:xfrm>
            <a:off x="457200" y="6266985"/>
            <a:ext cx="3479180" cy="454490"/>
            <a:chOff x="457200" y="6266985"/>
            <a:chExt cx="3479180" cy="454490"/>
          </a:xfrm>
        </p:grpSpPr>
        <p:sp>
          <p:nvSpPr>
            <p:cNvPr id="8" name="Rectangle 7">
              <a:extLst>
                <a:ext uri="{FF2B5EF4-FFF2-40B4-BE49-F238E27FC236}">
                  <a16:creationId xmlns:a16="http://schemas.microsoft.com/office/drawing/2014/main" id="{51E1A500-A663-D4EB-22E8-EEECD25A7304}"/>
                </a:ext>
              </a:extLst>
            </p:cNvPr>
            <p:cNvSpPr/>
            <p:nvPr userDrawn="1"/>
          </p:nvSpPr>
          <p:spPr>
            <a:xfrm>
              <a:off x="457200" y="6266985"/>
              <a:ext cx="3479180" cy="45449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pic>
          <p:nvPicPr>
            <p:cNvPr id="9" name="Picture 8" descr="A picture containing text, clipart&#10;&#10;Description automatically generated">
              <a:extLst>
                <a:ext uri="{FF2B5EF4-FFF2-40B4-BE49-F238E27FC236}">
                  <a16:creationId xmlns:a16="http://schemas.microsoft.com/office/drawing/2014/main" id="{69040ABF-5B5C-63DF-32BD-CCCBDC670C7F}"/>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1144" t="3956" r="1868" b="2983"/>
            <a:stretch/>
          </p:blipFill>
          <p:spPr>
            <a:xfrm>
              <a:off x="457200" y="6385302"/>
              <a:ext cx="1070517" cy="307219"/>
            </a:xfrm>
            <a:prstGeom prst="rect">
              <a:avLst/>
            </a:prstGeom>
          </p:spPr>
        </p:pic>
      </p:grpSp>
    </p:spTree>
    <p:extLst>
      <p:ext uri="{BB962C8B-B14F-4D97-AF65-F5344CB8AC3E}">
        <p14:creationId xmlns:p14="http://schemas.microsoft.com/office/powerpoint/2010/main" val="214514078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AU"/>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5" name="Date Placeholder 4"/>
          <p:cNvSpPr>
            <a:spLocks noGrp="1"/>
          </p:cNvSpPr>
          <p:nvPr>
            <p:ph type="dt" sz="half" idx="10"/>
          </p:nvPr>
        </p:nvSpPr>
        <p:spPr/>
        <p:txBody>
          <a:bodyPr/>
          <a:lstStyle/>
          <a:p>
            <a:fld id="{9F928C3D-267A-461E-B51C-3D69E226332C}" type="datetimeFigureOut">
              <a:rPr lang="en-AU" smtClean="0"/>
              <a:t>10/1/2023</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8144A10A-A621-4A95-9E59-C7F742B50D9B}" type="slidenum">
              <a:rPr lang="en-AU" smtClean="0"/>
              <a:t>‹#›</a:t>
            </a:fld>
            <a:endParaRPr lang="en-AU"/>
          </a:p>
        </p:txBody>
      </p:sp>
      <p:grpSp>
        <p:nvGrpSpPr>
          <p:cNvPr id="8" name="Group 7">
            <a:extLst>
              <a:ext uri="{FF2B5EF4-FFF2-40B4-BE49-F238E27FC236}">
                <a16:creationId xmlns:a16="http://schemas.microsoft.com/office/drawing/2014/main" id="{4F5450E3-7346-B00C-8FB7-91D3AFE21B1A}"/>
              </a:ext>
            </a:extLst>
          </p:cNvPr>
          <p:cNvGrpSpPr/>
          <p:nvPr userDrawn="1"/>
        </p:nvGrpSpPr>
        <p:grpSpPr>
          <a:xfrm>
            <a:off x="457200" y="6266985"/>
            <a:ext cx="3479180" cy="454490"/>
            <a:chOff x="457200" y="6266985"/>
            <a:chExt cx="3479180" cy="454490"/>
          </a:xfrm>
        </p:grpSpPr>
        <p:sp>
          <p:nvSpPr>
            <p:cNvPr id="9" name="Rectangle 8">
              <a:extLst>
                <a:ext uri="{FF2B5EF4-FFF2-40B4-BE49-F238E27FC236}">
                  <a16:creationId xmlns:a16="http://schemas.microsoft.com/office/drawing/2014/main" id="{5C0D2633-4051-705F-0735-F8189D2C2C6C}"/>
                </a:ext>
              </a:extLst>
            </p:cNvPr>
            <p:cNvSpPr/>
            <p:nvPr userDrawn="1"/>
          </p:nvSpPr>
          <p:spPr>
            <a:xfrm>
              <a:off x="457200" y="6266985"/>
              <a:ext cx="3479180" cy="45449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pic>
          <p:nvPicPr>
            <p:cNvPr id="10" name="Picture 9" descr="A picture containing text, clipart&#10;&#10;Description automatically generated">
              <a:extLst>
                <a:ext uri="{FF2B5EF4-FFF2-40B4-BE49-F238E27FC236}">
                  <a16:creationId xmlns:a16="http://schemas.microsoft.com/office/drawing/2014/main" id="{B225D021-CC06-F173-CE64-BA913F914550}"/>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1144" t="3956" r="1868" b="2983"/>
            <a:stretch/>
          </p:blipFill>
          <p:spPr>
            <a:xfrm>
              <a:off x="457200" y="6385302"/>
              <a:ext cx="1070517" cy="307219"/>
            </a:xfrm>
            <a:prstGeom prst="rect">
              <a:avLst/>
            </a:prstGeom>
          </p:spPr>
        </p:pic>
      </p:grpSp>
    </p:spTree>
    <p:extLst>
      <p:ext uri="{BB962C8B-B14F-4D97-AF65-F5344CB8AC3E}">
        <p14:creationId xmlns:p14="http://schemas.microsoft.com/office/powerpoint/2010/main" val="128048161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AU"/>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7" name="Date Placeholder 6"/>
          <p:cNvSpPr>
            <a:spLocks noGrp="1"/>
          </p:cNvSpPr>
          <p:nvPr>
            <p:ph type="dt" sz="half" idx="10"/>
          </p:nvPr>
        </p:nvSpPr>
        <p:spPr/>
        <p:txBody>
          <a:bodyPr/>
          <a:lstStyle/>
          <a:p>
            <a:fld id="{9F928C3D-267A-461E-B51C-3D69E226332C}" type="datetimeFigureOut">
              <a:rPr lang="en-AU" smtClean="0"/>
              <a:t>10/1/2023</a:t>
            </a:fld>
            <a:endParaRPr lang="en-AU"/>
          </a:p>
        </p:txBody>
      </p:sp>
      <p:sp>
        <p:nvSpPr>
          <p:cNvPr id="8" name="Footer Placeholder 7"/>
          <p:cNvSpPr>
            <a:spLocks noGrp="1"/>
          </p:cNvSpPr>
          <p:nvPr>
            <p:ph type="ftr" sz="quarter" idx="11"/>
          </p:nvPr>
        </p:nvSpPr>
        <p:spPr/>
        <p:txBody>
          <a:bodyPr/>
          <a:lstStyle/>
          <a:p>
            <a:endParaRPr lang="en-AU"/>
          </a:p>
        </p:txBody>
      </p:sp>
      <p:sp>
        <p:nvSpPr>
          <p:cNvPr id="9" name="Slide Number Placeholder 8"/>
          <p:cNvSpPr>
            <a:spLocks noGrp="1"/>
          </p:cNvSpPr>
          <p:nvPr>
            <p:ph type="sldNum" sz="quarter" idx="12"/>
          </p:nvPr>
        </p:nvSpPr>
        <p:spPr/>
        <p:txBody>
          <a:bodyPr/>
          <a:lstStyle/>
          <a:p>
            <a:fld id="{8144A10A-A621-4A95-9E59-C7F742B50D9B}" type="slidenum">
              <a:rPr lang="en-AU" smtClean="0"/>
              <a:t>‹#›</a:t>
            </a:fld>
            <a:endParaRPr lang="en-AU"/>
          </a:p>
        </p:txBody>
      </p:sp>
      <p:grpSp>
        <p:nvGrpSpPr>
          <p:cNvPr id="10" name="Group 9">
            <a:extLst>
              <a:ext uri="{FF2B5EF4-FFF2-40B4-BE49-F238E27FC236}">
                <a16:creationId xmlns:a16="http://schemas.microsoft.com/office/drawing/2014/main" id="{9D9C8722-A1C7-4832-F8E9-3841FD53273C}"/>
              </a:ext>
            </a:extLst>
          </p:cNvPr>
          <p:cNvGrpSpPr/>
          <p:nvPr userDrawn="1"/>
        </p:nvGrpSpPr>
        <p:grpSpPr>
          <a:xfrm>
            <a:off x="457200" y="6266985"/>
            <a:ext cx="3479180" cy="454490"/>
            <a:chOff x="457200" y="6266985"/>
            <a:chExt cx="3479180" cy="454490"/>
          </a:xfrm>
        </p:grpSpPr>
        <p:sp>
          <p:nvSpPr>
            <p:cNvPr id="11" name="Rectangle 10">
              <a:extLst>
                <a:ext uri="{FF2B5EF4-FFF2-40B4-BE49-F238E27FC236}">
                  <a16:creationId xmlns:a16="http://schemas.microsoft.com/office/drawing/2014/main" id="{5E488F91-3CDF-1E50-A0A2-818B74CCDFD0}"/>
                </a:ext>
              </a:extLst>
            </p:cNvPr>
            <p:cNvSpPr/>
            <p:nvPr userDrawn="1"/>
          </p:nvSpPr>
          <p:spPr>
            <a:xfrm>
              <a:off x="457200" y="6266985"/>
              <a:ext cx="3479180" cy="45449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pic>
          <p:nvPicPr>
            <p:cNvPr id="12" name="Picture 11" descr="A picture containing text, clipart&#10;&#10;Description automatically generated">
              <a:extLst>
                <a:ext uri="{FF2B5EF4-FFF2-40B4-BE49-F238E27FC236}">
                  <a16:creationId xmlns:a16="http://schemas.microsoft.com/office/drawing/2014/main" id="{0D442A98-C688-7428-1DE6-4A0863D49C12}"/>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1144" t="3956" r="1868" b="2983"/>
            <a:stretch/>
          </p:blipFill>
          <p:spPr>
            <a:xfrm>
              <a:off x="457200" y="6385302"/>
              <a:ext cx="1070517" cy="307219"/>
            </a:xfrm>
            <a:prstGeom prst="rect">
              <a:avLst/>
            </a:prstGeom>
          </p:spPr>
        </p:pic>
      </p:grpSp>
    </p:spTree>
    <p:extLst>
      <p:ext uri="{BB962C8B-B14F-4D97-AF65-F5344CB8AC3E}">
        <p14:creationId xmlns:p14="http://schemas.microsoft.com/office/powerpoint/2010/main" val="362378782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AU"/>
          </a:p>
        </p:txBody>
      </p:sp>
      <p:sp>
        <p:nvSpPr>
          <p:cNvPr id="3" name="Date Placeholder 2"/>
          <p:cNvSpPr>
            <a:spLocks noGrp="1"/>
          </p:cNvSpPr>
          <p:nvPr>
            <p:ph type="dt" sz="half" idx="10"/>
          </p:nvPr>
        </p:nvSpPr>
        <p:spPr/>
        <p:txBody>
          <a:bodyPr/>
          <a:lstStyle/>
          <a:p>
            <a:fld id="{9F928C3D-267A-461E-B51C-3D69E226332C}" type="datetimeFigureOut">
              <a:rPr lang="en-AU" smtClean="0"/>
              <a:t>10/1/2023</a:t>
            </a:fld>
            <a:endParaRPr lang="en-AU"/>
          </a:p>
        </p:txBody>
      </p:sp>
      <p:sp>
        <p:nvSpPr>
          <p:cNvPr id="4" name="Footer Placeholder 3"/>
          <p:cNvSpPr>
            <a:spLocks noGrp="1"/>
          </p:cNvSpPr>
          <p:nvPr>
            <p:ph type="ftr" sz="quarter" idx="11"/>
          </p:nvPr>
        </p:nvSpPr>
        <p:spPr/>
        <p:txBody>
          <a:bodyPr/>
          <a:lstStyle/>
          <a:p>
            <a:endParaRPr lang="en-AU"/>
          </a:p>
        </p:txBody>
      </p:sp>
      <p:sp>
        <p:nvSpPr>
          <p:cNvPr id="5" name="Slide Number Placeholder 4"/>
          <p:cNvSpPr>
            <a:spLocks noGrp="1"/>
          </p:cNvSpPr>
          <p:nvPr>
            <p:ph type="sldNum" sz="quarter" idx="12"/>
          </p:nvPr>
        </p:nvSpPr>
        <p:spPr/>
        <p:txBody>
          <a:bodyPr/>
          <a:lstStyle/>
          <a:p>
            <a:fld id="{8144A10A-A621-4A95-9E59-C7F742B50D9B}" type="slidenum">
              <a:rPr lang="en-AU" smtClean="0"/>
              <a:t>‹#›</a:t>
            </a:fld>
            <a:endParaRPr lang="en-AU"/>
          </a:p>
        </p:txBody>
      </p:sp>
      <p:grpSp>
        <p:nvGrpSpPr>
          <p:cNvPr id="6" name="Group 5">
            <a:extLst>
              <a:ext uri="{FF2B5EF4-FFF2-40B4-BE49-F238E27FC236}">
                <a16:creationId xmlns:a16="http://schemas.microsoft.com/office/drawing/2014/main" id="{3673218B-B146-5DD5-CD88-AE6B97AB037A}"/>
              </a:ext>
            </a:extLst>
          </p:cNvPr>
          <p:cNvGrpSpPr/>
          <p:nvPr userDrawn="1"/>
        </p:nvGrpSpPr>
        <p:grpSpPr>
          <a:xfrm>
            <a:off x="457200" y="6266985"/>
            <a:ext cx="3479180" cy="454490"/>
            <a:chOff x="457200" y="6266985"/>
            <a:chExt cx="3479180" cy="454490"/>
          </a:xfrm>
        </p:grpSpPr>
        <p:sp>
          <p:nvSpPr>
            <p:cNvPr id="7" name="Rectangle 6">
              <a:extLst>
                <a:ext uri="{FF2B5EF4-FFF2-40B4-BE49-F238E27FC236}">
                  <a16:creationId xmlns:a16="http://schemas.microsoft.com/office/drawing/2014/main" id="{03E8E6CC-EE90-2E6A-CDBB-6FD94CEC5709}"/>
                </a:ext>
              </a:extLst>
            </p:cNvPr>
            <p:cNvSpPr/>
            <p:nvPr userDrawn="1"/>
          </p:nvSpPr>
          <p:spPr>
            <a:xfrm>
              <a:off x="457200" y="6266985"/>
              <a:ext cx="3479180" cy="45449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pic>
          <p:nvPicPr>
            <p:cNvPr id="8" name="Picture 7" descr="A picture containing text, clipart&#10;&#10;Description automatically generated">
              <a:extLst>
                <a:ext uri="{FF2B5EF4-FFF2-40B4-BE49-F238E27FC236}">
                  <a16:creationId xmlns:a16="http://schemas.microsoft.com/office/drawing/2014/main" id="{260F9B99-0F0F-C1E3-F485-D04585A08D4F}"/>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1144" t="3956" r="1868" b="2983"/>
            <a:stretch/>
          </p:blipFill>
          <p:spPr>
            <a:xfrm>
              <a:off x="457200" y="6385302"/>
              <a:ext cx="1070517" cy="307219"/>
            </a:xfrm>
            <a:prstGeom prst="rect">
              <a:avLst/>
            </a:prstGeom>
          </p:spPr>
        </p:pic>
      </p:grpSp>
    </p:spTree>
    <p:extLst>
      <p:ext uri="{BB962C8B-B14F-4D97-AF65-F5344CB8AC3E}">
        <p14:creationId xmlns:p14="http://schemas.microsoft.com/office/powerpoint/2010/main" val="279385132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F928C3D-267A-461E-B51C-3D69E226332C}" type="datetimeFigureOut">
              <a:rPr lang="en-AU" smtClean="0"/>
              <a:t>10/1/2023</a:t>
            </a:fld>
            <a:endParaRPr lang="en-AU"/>
          </a:p>
        </p:txBody>
      </p:sp>
      <p:sp>
        <p:nvSpPr>
          <p:cNvPr id="3" name="Footer Placeholder 2"/>
          <p:cNvSpPr>
            <a:spLocks noGrp="1"/>
          </p:cNvSpPr>
          <p:nvPr>
            <p:ph type="ftr" sz="quarter" idx="11"/>
          </p:nvPr>
        </p:nvSpPr>
        <p:spPr/>
        <p:txBody>
          <a:bodyPr/>
          <a:lstStyle/>
          <a:p>
            <a:endParaRPr lang="en-AU"/>
          </a:p>
        </p:txBody>
      </p:sp>
      <p:sp>
        <p:nvSpPr>
          <p:cNvPr id="4" name="Slide Number Placeholder 3"/>
          <p:cNvSpPr>
            <a:spLocks noGrp="1"/>
          </p:cNvSpPr>
          <p:nvPr>
            <p:ph type="sldNum" sz="quarter" idx="12"/>
          </p:nvPr>
        </p:nvSpPr>
        <p:spPr/>
        <p:txBody>
          <a:bodyPr/>
          <a:lstStyle/>
          <a:p>
            <a:fld id="{8144A10A-A621-4A95-9E59-C7F742B50D9B}" type="slidenum">
              <a:rPr lang="en-AU" smtClean="0"/>
              <a:t>‹#›</a:t>
            </a:fld>
            <a:endParaRPr lang="en-AU"/>
          </a:p>
        </p:txBody>
      </p:sp>
      <p:grpSp>
        <p:nvGrpSpPr>
          <p:cNvPr id="5" name="Group 4">
            <a:extLst>
              <a:ext uri="{FF2B5EF4-FFF2-40B4-BE49-F238E27FC236}">
                <a16:creationId xmlns:a16="http://schemas.microsoft.com/office/drawing/2014/main" id="{D2FCF6FE-E703-59AB-5C35-D94794FB9E52}"/>
              </a:ext>
            </a:extLst>
          </p:cNvPr>
          <p:cNvGrpSpPr/>
          <p:nvPr userDrawn="1"/>
        </p:nvGrpSpPr>
        <p:grpSpPr>
          <a:xfrm>
            <a:off x="457200" y="6266985"/>
            <a:ext cx="3479180" cy="454490"/>
            <a:chOff x="457200" y="6266985"/>
            <a:chExt cx="3479180" cy="454490"/>
          </a:xfrm>
        </p:grpSpPr>
        <p:sp>
          <p:nvSpPr>
            <p:cNvPr id="6" name="Rectangle 5">
              <a:extLst>
                <a:ext uri="{FF2B5EF4-FFF2-40B4-BE49-F238E27FC236}">
                  <a16:creationId xmlns:a16="http://schemas.microsoft.com/office/drawing/2014/main" id="{5F5865B9-269C-135E-51C6-9769AAA020EA}"/>
                </a:ext>
              </a:extLst>
            </p:cNvPr>
            <p:cNvSpPr/>
            <p:nvPr userDrawn="1"/>
          </p:nvSpPr>
          <p:spPr>
            <a:xfrm>
              <a:off x="457200" y="6266985"/>
              <a:ext cx="3479180" cy="45449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pic>
          <p:nvPicPr>
            <p:cNvPr id="7" name="Picture 6" descr="A picture containing text, clipart&#10;&#10;Description automatically generated">
              <a:extLst>
                <a:ext uri="{FF2B5EF4-FFF2-40B4-BE49-F238E27FC236}">
                  <a16:creationId xmlns:a16="http://schemas.microsoft.com/office/drawing/2014/main" id="{82178598-2B74-B664-C78E-578BC72A7814}"/>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1144" t="3956" r="1868" b="2983"/>
            <a:stretch/>
          </p:blipFill>
          <p:spPr>
            <a:xfrm>
              <a:off x="457200" y="6385302"/>
              <a:ext cx="1070517" cy="307219"/>
            </a:xfrm>
            <a:prstGeom prst="rect">
              <a:avLst/>
            </a:prstGeom>
          </p:spPr>
        </p:pic>
      </p:grpSp>
    </p:spTree>
    <p:extLst>
      <p:ext uri="{BB962C8B-B14F-4D97-AF65-F5344CB8AC3E}">
        <p14:creationId xmlns:p14="http://schemas.microsoft.com/office/powerpoint/2010/main" val="401832876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endParaRPr lang="en-AU"/>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9F928C3D-267A-461E-B51C-3D69E226332C}" type="datetimeFigureOut">
              <a:rPr lang="en-AU" smtClean="0"/>
              <a:t>10/1/2023</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8144A10A-A621-4A95-9E59-C7F742B50D9B}" type="slidenum">
              <a:rPr lang="en-AU" smtClean="0"/>
              <a:t>‹#›</a:t>
            </a:fld>
            <a:endParaRPr lang="en-AU"/>
          </a:p>
        </p:txBody>
      </p:sp>
      <p:grpSp>
        <p:nvGrpSpPr>
          <p:cNvPr id="8" name="Group 7">
            <a:extLst>
              <a:ext uri="{FF2B5EF4-FFF2-40B4-BE49-F238E27FC236}">
                <a16:creationId xmlns:a16="http://schemas.microsoft.com/office/drawing/2014/main" id="{5D70AAE9-66A1-F10A-C26F-21D79CA1E19B}"/>
              </a:ext>
            </a:extLst>
          </p:cNvPr>
          <p:cNvGrpSpPr/>
          <p:nvPr userDrawn="1"/>
        </p:nvGrpSpPr>
        <p:grpSpPr>
          <a:xfrm>
            <a:off x="457200" y="6266985"/>
            <a:ext cx="3479180" cy="454490"/>
            <a:chOff x="457200" y="6266985"/>
            <a:chExt cx="3479180" cy="454490"/>
          </a:xfrm>
        </p:grpSpPr>
        <p:sp>
          <p:nvSpPr>
            <p:cNvPr id="9" name="Rectangle 8">
              <a:extLst>
                <a:ext uri="{FF2B5EF4-FFF2-40B4-BE49-F238E27FC236}">
                  <a16:creationId xmlns:a16="http://schemas.microsoft.com/office/drawing/2014/main" id="{5DAEE18E-D0BC-4EA0-52D1-54A3F4BACD57}"/>
                </a:ext>
              </a:extLst>
            </p:cNvPr>
            <p:cNvSpPr/>
            <p:nvPr userDrawn="1"/>
          </p:nvSpPr>
          <p:spPr>
            <a:xfrm>
              <a:off x="457200" y="6266985"/>
              <a:ext cx="3479180" cy="45449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pic>
          <p:nvPicPr>
            <p:cNvPr id="10" name="Picture 9" descr="A picture containing text, clipart&#10;&#10;Description automatically generated">
              <a:extLst>
                <a:ext uri="{FF2B5EF4-FFF2-40B4-BE49-F238E27FC236}">
                  <a16:creationId xmlns:a16="http://schemas.microsoft.com/office/drawing/2014/main" id="{25760E39-ED00-33C3-71F2-CD7A53B21585}"/>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1144" t="3956" r="1868" b="2983"/>
            <a:stretch/>
          </p:blipFill>
          <p:spPr>
            <a:xfrm>
              <a:off x="457200" y="6385302"/>
              <a:ext cx="1070517" cy="307219"/>
            </a:xfrm>
            <a:prstGeom prst="rect">
              <a:avLst/>
            </a:prstGeom>
          </p:spPr>
        </p:pic>
      </p:grpSp>
    </p:spTree>
    <p:extLst>
      <p:ext uri="{BB962C8B-B14F-4D97-AF65-F5344CB8AC3E}">
        <p14:creationId xmlns:p14="http://schemas.microsoft.com/office/powerpoint/2010/main" val="27828913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endParaRPr lang="en-AU"/>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AU"/>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9F928C3D-267A-461E-B51C-3D69E226332C}" type="datetimeFigureOut">
              <a:rPr lang="en-AU" smtClean="0"/>
              <a:t>10/1/2023</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8144A10A-A621-4A95-9E59-C7F742B50D9B}" type="slidenum">
              <a:rPr lang="en-AU" smtClean="0"/>
              <a:t>‹#›</a:t>
            </a:fld>
            <a:endParaRPr lang="en-AU"/>
          </a:p>
        </p:txBody>
      </p:sp>
      <p:grpSp>
        <p:nvGrpSpPr>
          <p:cNvPr id="8" name="Group 7">
            <a:extLst>
              <a:ext uri="{FF2B5EF4-FFF2-40B4-BE49-F238E27FC236}">
                <a16:creationId xmlns:a16="http://schemas.microsoft.com/office/drawing/2014/main" id="{E328E28E-E025-F1A7-4F00-443810713AD7}"/>
              </a:ext>
            </a:extLst>
          </p:cNvPr>
          <p:cNvGrpSpPr/>
          <p:nvPr userDrawn="1"/>
        </p:nvGrpSpPr>
        <p:grpSpPr>
          <a:xfrm>
            <a:off x="457200" y="6266985"/>
            <a:ext cx="3479180" cy="454490"/>
            <a:chOff x="457200" y="6266985"/>
            <a:chExt cx="3479180" cy="454490"/>
          </a:xfrm>
        </p:grpSpPr>
        <p:sp>
          <p:nvSpPr>
            <p:cNvPr id="9" name="Rectangle 8">
              <a:extLst>
                <a:ext uri="{FF2B5EF4-FFF2-40B4-BE49-F238E27FC236}">
                  <a16:creationId xmlns:a16="http://schemas.microsoft.com/office/drawing/2014/main" id="{2A292342-4379-7A5F-200F-93D9AE9C2BE6}"/>
                </a:ext>
              </a:extLst>
            </p:cNvPr>
            <p:cNvSpPr/>
            <p:nvPr userDrawn="1"/>
          </p:nvSpPr>
          <p:spPr>
            <a:xfrm>
              <a:off x="457200" y="6266985"/>
              <a:ext cx="3479180" cy="45449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pic>
          <p:nvPicPr>
            <p:cNvPr id="10" name="Picture 9" descr="A picture containing text, clipart&#10;&#10;Description automatically generated">
              <a:extLst>
                <a:ext uri="{FF2B5EF4-FFF2-40B4-BE49-F238E27FC236}">
                  <a16:creationId xmlns:a16="http://schemas.microsoft.com/office/drawing/2014/main" id="{CF67DD6D-B7FF-B9A4-FA6F-FE096F74F163}"/>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1144" t="3956" r="1868" b="2983"/>
            <a:stretch/>
          </p:blipFill>
          <p:spPr>
            <a:xfrm>
              <a:off x="457200" y="6385302"/>
              <a:ext cx="1070517" cy="307219"/>
            </a:xfrm>
            <a:prstGeom prst="rect">
              <a:avLst/>
            </a:prstGeom>
          </p:spPr>
        </p:pic>
      </p:grpSp>
    </p:spTree>
    <p:extLst>
      <p:ext uri="{BB962C8B-B14F-4D97-AF65-F5344CB8AC3E}">
        <p14:creationId xmlns:p14="http://schemas.microsoft.com/office/powerpoint/2010/main" val="28355184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2.xml"/><Relationship Id="rId13" Type="http://schemas.openxmlformats.org/officeDocument/2006/relationships/image" Target="../media/image2.png"/><Relationship Id="rId3" Type="http://schemas.openxmlformats.org/officeDocument/2006/relationships/slideLayout" Target="../slideLayouts/slideLayout17.xml"/><Relationship Id="rId7" Type="http://schemas.openxmlformats.org/officeDocument/2006/relationships/slideLayout" Target="../slideLayouts/slideLayout21.xml"/><Relationship Id="rId12" Type="http://schemas.openxmlformats.org/officeDocument/2006/relationships/theme" Target="../theme/theme2.xml"/><Relationship Id="rId2" Type="http://schemas.openxmlformats.org/officeDocument/2006/relationships/slideLayout" Target="../slideLayouts/slideLayout16.xml"/><Relationship Id="rId1" Type="http://schemas.openxmlformats.org/officeDocument/2006/relationships/slideLayout" Target="../slideLayouts/slideLayout15.xml"/><Relationship Id="rId6" Type="http://schemas.openxmlformats.org/officeDocument/2006/relationships/slideLayout" Target="../slideLayouts/slideLayout20.xml"/><Relationship Id="rId11" Type="http://schemas.openxmlformats.org/officeDocument/2006/relationships/slideLayout" Target="../slideLayouts/slideLayout25.xml"/><Relationship Id="rId5" Type="http://schemas.openxmlformats.org/officeDocument/2006/relationships/slideLayout" Target="../slideLayouts/slideLayout19.xml"/><Relationship Id="rId10" Type="http://schemas.openxmlformats.org/officeDocument/2006/relationships/slideLayout" Target="../slideLayouts/slideLayout24.xml"/><Relationship Id="rId4" Type="http://schemas.openxmlformats.org/officeDocument/2006/relationships/slideLayout" Target="../slideLayouts/slideLayout18.xml"/><Relationship Id="rId9" Type="http://schemas.openxmlformats.org/officeDocument/2006/relationships/slideLayout" Target="../slideLayouts/slideLayout23.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endParaRPr lang="en-AU"/>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F928C3D-267A-461E-B51C-3D69E226332C}" type="datetimeFigureOut">
              <a:rPr lang="en-AU" smtClean="0"/>
              <a:t>10/1/2023</a:t>
            </a:fld>
            <a:endParaRPr lang="en-AU"/>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AU"/>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144A10A-A621-4A95-9E59-C7F742B50D9B}" type="slidenum">
              <a:rPr lang="en-AU" smtClean="0"/>
              <a:t>‹#›</a:t>
            </a:fld>
            <a:endParaRPr lang="en-AU"/>
          </a:p>
        </p:txBody>
      </p:sp>
      <p:sp>
        <p:nvSpPr>
          <p:cNvPr id="7" name="MSIPCMContentMarking" descr="{&quot;HashCode&quot;:-45436510,&quot;Placement&quot;:&quot;Footer&quot;,&quot;Top&quot;:519.343,&quot;Left&quot;:0.0,&quot;SlideWidth&quot;:720,&quot;SlideHeight&quot;:540}">
            <a:extLst>
              <a:ext uri="{FF2B5EF4-FFF2-40B4-BE49-F238E27FC236}">
                <a16:creationId xmlns:a16="http://schemas.microsoft.com/office/drawing/2014/main" id="{F5D39718-C613-4443-99FA-EE1B92F7B008}"/>
              </a:ext>
            </a:extLst>
          </p:cNvPr>
          <p:cNvSpPr txBox="1"/>
          <p:nvPr userDrawn="1"/>
        </p:nvSpPr>
        <p:spPr>
          <a:xfrm>
            <a:off x="0" y="6595656"/>
            <a:ext cx="581126" cy="262344"/>
          </a:xfrm>
          <a:prstGeom prst="rect">
            <a:avLst/>
          </a:prstGeom>
          <a:noFill/>
        </p:spPr>
        <p:txBody>
          <a:bodyPr vert="horz" wrap="square" lIns="0" tIns="0" rIns="0" bIns="0" rtlCol="0" anchor="ctr" anchorCtr="1">
            <a:spAutoFit/>
          </a:bodyPr>
          <a:lstStyle/>
          <a:p>
            <a:pPr algn="l">
              <a:spcBef>
                <a:spcPts val="0"/>
              </a:spcBef>
              <a:spcAft>
                <a:spcPts val="0"/>
              </a:spcAft>
            </a:pPr>
            <a:r>
              <a:rPr lang="es-ES" sz="1000">
                <a:solidFill>
                  <a:srgbClr val="000000"/>
                </a:solidFill>
                <a:latin typeface="Calibri" panose="020F0502020204030204" pitchFamily="34" charset="0"/>
              </a:rPr>
              <a:t>Public</a:t>
            </a:r>
          </a:p>
        </p:txBody>
      </p:sp>
    </p:spTree>
    <p:extLst>
      <p:ext uri="{BB962C8B-B14F-4D97-AF65-F5344CB8AC3E}">
        <p14:creationId xmlns:p14="http://schemas.microsoft.com/office/powerpoint/2010/main" val="386279452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endParaRPr lang="en-AU"/>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p:txBody>
      </p:sp>
      <p:sp>
        <p:nvSpPr>
          <p:cNvPr id="4" name="Date Placeholder 3"/>
          <p:cNvSpPr>
            <a:spLocks noGrp="1"/>
          </p:cNvSpPr>
          <p:nvPr>
            <p:ph type="dt" sz="half" idx="2"/>
          </p:nvPr>
        </p:nvSpPr>
        <p:spPr>
          <a:xfrm>
            <a:off x="4139952" y="6356349"/>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F928C3D-267A-461E-B51C-3D69E226332C}" type="datetimeFigureOut">
              <a:rPr lang="en-AU" smtClean="0"/>
              <a:t>10/1/2023</a:t>
            </a:fld>
            <a:endParaRPr lang="en-AU"/>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144A10A-A621-4A95-9E59-C7F742B50D9B}" type="slidenum">
              <a:rPr lang="en-AU" smtClean="0"/>
              <a:t>‹#›</a:t>
            </a:fld>
            <a:endParaRPr lang="en-AU"/>
          </a:p>
        </p:txBody>
      </p:sp>
      <p:pic>
        <p:nvPicPr>
          <p:cNvPr id="7" name="Picture 6" descr="logoFEDenglish">
            <a:extLst>
              <a:ext uri="{FF2B5EF4-FFF2-40B4-BE49-F238E27FC236}">
                <a16:creationId xmlns:a16="http://schemas.microsoft.com/office/drawing/2014/main" id="{FBBC4C91-1920-41D4-866E-23DB5A5F9640}"/>
              </a:ext>
            </a:extLst>
          </p:cNvPr>
          <p:cNvPicPr/>
          <p:nvPr userDrawn="1"/>
        </p:nvPicPr>
        <p:blipFill>
          <a:blip r:embed="rId13" cstate="email">
            <a:extLst>
              <a:ext uri="{28A0092B-C50C-407E-A947-70E740481C1C}">
                <a14:useLocalDpi xmlns:a14="http://schemas.microsoft.com/office/drawing/2010/main"/>
              </a:ext>
            </a:extLst>
          </a:blip>
          <a:srcRect/>
          <a:stretch>
            <a:fillRect/>
          </a:stretch>
        </p:blipFill>
        <p:spPr bwMode="auto">
          <a:xfrm>
            <a:off x="457200" y="6366869"/>
            <a:ext cx="3412524" cy="287511"/>
          </a:xfrm>
          <a:prstGeom prst="rect">
            <a:avLst/>
          </a:prstGeom>
          <a:noFill/>
          <a:ln>
            <a:noFill/>
          </a:ln>
        </p:spPr>
      </p:pic>
      <p:sp>
        <p:nvSpPr>
          <p:cNvPr id="5" name="MSIPCMContentMarking" descr="{&quot;HashCode&quot;:-45436510,&quot;Placement&quot;:&quot;Footer&quot;,&quot;Top&quot;:519.343,&quot;Left&quot;:0.0,&quot;SlideWidth&quot;:720,&quot;SlideHeight&quot;:540}">
            <a:extLst>
              <a:ext uri="{FF2B5EF4-FFF2-40B4-BE49-F238E27FC236}">
                <a16:creationId xmlns:a16="http://schemas.microsoft.com/office/drawing/2014/main" id="{B809074B-EB5E-42AD-802D-DF4E56A383E4}"/>
              </a:ext>
            </a:extLst>
          </p:cNvPr>
          <p:cNvSpPr txBox="1"/>
          <p:nvPr userDrawn="1"/>
        </p:nvSpPr>
        <p:spPr>
          <a:xfrm>
            <a:off x="0" y="6595656"/>
            <a:ext cx="581126" cy="262344"/>
          </a:xfrm>
          <a:prstGeom prst="rect">
            <a:avLst/>
          </a:prstGeom>
          <a:noFill/>
        </p:spPr>
        <p:txBody>
          <a:bodyPr vert="horz" wrap="square" lIns="0" tIns="0" rIns="0" bIns="0" rtlCol="0" anchor="ctr" anchorCtr="1">
            <a:spAutoFit/>
          </a:bodyPr>
          <a:lstStyle/>
          <a:p>
            <a:pPr algn="l">
              <a:spcBef>
                <a:spcPts val="0"/>
              </a:spcBef>
              <a:spcAft>
                <a:spcPts val="0"/>
              </a:spcAft>
            </a:pPr>
            <a:r>
              <a:rPr lang="es-ES" sz="1000">
                <a:solidFill>
                  <a:srgbClr val="000000"/>
                </a:solidFill>
                <a:latin typeface="Calibri" panose="020F0502020204030204" pitchFamily="34" charset="0"/>
              </a:rPr>
              <a:t>Public</a:t>
            </a:r>
          </a:p>
        </p:txBody>
      </p:sp>
      <p:grpSp>
        <p:nvGrpSpPr>
          <p:cNvPr id="8" name="Group 7">
            <a:extLst>
              <a:ext uri="{FF2B5EF4-FFF2-40B4-BE49-F238E27FC236}">
                <a16:creationId xmlns:a16="http://schemas.microsoft.com/office/drawing/2014/main" id="{A728B3FD-2A9C-ECAB-F059-D5D3DEC5E994}"/>
              </a:ext>
            </a:extLst>
          </p:cNvPr>
          <p:cNvGrpSpPr/>
          <p:nvPr userDrawn="1"/>
        </p:nvGrpSpPr>
        <p:grpSpPr>
          <a:xfrm>
            <a:off x="457200" y="6266985"/>
            <a:ext cx="3479180" cy="454490"/>
            <a:chOff x="457200" y="6266985"/>
            <a:chExt cx="3479180" cy="454490"/>
          </a:xfrm>
        </p:grpSpPr>
        <p:sp>
          <p:nvSpPr>
            <p:cNvPr id="9" name="Rectangle 8">
              <a:extLst>
                <a:ext uri="{FF2B5EF4-FFF2-40B4-BE49-F238E27FC236}">
                  <a16:creationId xmlns:a16="http://schemas.microsoft.com/office/drawing/2014/main" id="{04446B75-DAA1-0E6C-347E-2F59549516D7}"/>
                </a:ext>
              </a:extLst>
            </p:cNvPr>
            <p:cNvSpPr/>
            <p:nvPr userDrawn="1"/>
          </p:nvSpPr>
          <p:spPr>
            <a:xfrm>
              <a:off x="457200" y="6266985"/>
              <a:ext cx="3479180" cy="45449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pic>
          <p:nvPicPr>
            <p:cNvPr id="10" name="Picture 9" descr="A picture containing text, clipart&#10;&#10;Description automatically generated">
              <a:extLst>
                <a:ext uri="{FF2B5EF4-FFF2-40B4-BE49-F238E27FC236}">
                  <a16:creationId xmlns:a16="http://schemas.microsoft.com/office/drawing/2014/main" id="{74B61B5E-50F8-C9B6-2C3B-4B5A60379163}"/>
                </a:ext>
              </a:extLst>
            </p:cNvPr>
            <p:cNvPicPr>
              <a:picLocks noChangeAspect="1"/>
            </p:cNvPicPr>
            <p:nvPr userDrawn="1"/>
          </p:nvPicPr>
          <p:blipFill rotWithShape="1">
            <a:blip r:embed="rId14">
              <a:extLst>
                <a:ext uri="{28A0092B-C50C-407E-A947-70E740481C1C}">
                  <a14:useLocalDpi xmlns:a14="http://schemas.microsoft.com/office/drawing/2010/main" val="0"/>
                </a:ext>
              </a:extLst>
            </a:blip>
            <a:srcRect l="1144" t="3956" r="1868" b="2983"/>
            <a:stretch/>
          </p:blipFill>
          <p:spPr>
            <a:xfrm>
              <a:off x="457200" y="6385302"/>
              <a:ext cx="1070517" cy="307219"/>
            </a:xfrm>
            <a:prstGeom prst="rect">
              <a:avLst/>
            </a:prstGeom>
          </p:spPr>
        </p:pic>
      </p:grpSp>
    </p:spTree>
    <p:extLst>
      <p:ext uri="{BB962C8B-B14F-4D97-AF65-F5344CB8AC3E}">
        <p14:creationId xmlns:p14="http://schemas.microsoft.com/office/powerpoint/2010/main" val="3862794524"/>
      </p:ext>
    </p:extLst>
  </p:cSld>
  <p:clrMap bg1="lt1" tx1="dk1" bg2="lt2" tx2="dk2" accent1="accent1" accent2="accent2" accent3="accent3" accent4="accent4" accent5="accent5" accent6="accent6" hlink="hlink" folHlink="folHlink"/>
  <p:sldLayoutIdLst>
    <p:sldLayoutId id="2147483664" r:id="rId1"/>
    <p:sldLayoutId id="2147483665" r:id="rId2"/>
    <p:sldLayoutId id="2147483666" r:id="rId3"/>
    <p:sldLayoutId id="2147483667" r:id="rId4"/>
    <p:sldLayoutId id="2147483668" r:id="rId5"/>
    <p:sldLayoutId id="2147483669" r:id="rId6"/>
    <p:sldLayoutId id="2147483670" r:id="rId7"/>
    <p:sldLayoutId id="2147483671" r:id="rId8"/>
    <p:sldLayoutId id="2147483672" r:id="rId9"/>
    <p:sldLayoutId id="2147483673" r:id="rId10"/>
    <p:sldLayoutId id="2147483674" r:id="rId11"/>
  </p:sldLayoutIdLst>
  <p:txStyles>
    <p:titleStyle>
      <a:lvl1pPr algn="l" defTabSz="914400" rtl="0" eaLnBrk="1" latinLnBrk="0" hangingPunct="1">
        <a:spcBef>
          <a:spcPct val="0"/>
        </a:spcBef>
        <a:buNone/>
        <a:defRPr sz="4400" kern="1200">
          <a:solidFill>
            <a:schemeClr val="tx1"/>
          </a:solidFill>
          <a:latin typeface="Tahoma" panose="020B0604030504040204" pitchFamily="34" charset="0"/>
          <a:ea typeface="Tahoma" panose="020B0604030504040204" pitchFamily="34" charset="0"/>
          <a:cs typeface="Tahoma" panose="020B0604030504040204" pitchFamily="34" charset="0"/>
        </a:defRPr>
      </a:lvl1pPr>
    </p:titleStyle>
    <p:bodyStyle>
      <a:lvl1pPr marL="342900" indent="-342900" algn="l" defTabSz="914400" rtl="0" eaLnBrk="1" latinLnBrk="0" hangingPunct="1">
        <a:spcBef>
          <a:spcPct val="20000"/>
        </a:spcBef>
        <a:buClr>
          <a:srgbClr val="FF0000"/>
        </a:buClr>
        <a:buFont typeface="Tahoma" panose="020B0604030504040204" pitchFamily="34" charset="0"/>
        <a:buChar char="&gt;"/>
        <a:defRPr sz="320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vl2pPr marL="742950" indent="-285750" algn="l" defTabSz="914400" rtl="0" eaLnBrk="1" latinLnBrk="0" hangingPunct="1">
        <a:spcBef>
          <a:spcPct val="20000"/>
        </a:spcBef>
        <a:buClr>
          <a:srgbClr val="FF0000"/>
        </a:buClr>
        <a:buFont typeface="Arial" panose="020B0604020202020204" pitchFamily="34" charset="0"/>
        <a:buChar char="•"/>
        <a:defRPr lang="en-US" sz="3200" kern="1200" dirty="0">
          <a:solidFill>
            <a:schemeClr val="tx1"/>
          </a:solidFill>
          <a:latin typeface="Tahoma" panose="020B0604030504040204" pitchFamily="34" charset="0"/>
          <a:ea typeface="Tahoma" panose="020B0604030504040204" pitchFamily="34" charset="0"/>
          <a:cs typeface="Tahoma" panose="020B0604030504040204" pitchFamily="34" charset="0"/>
        </a:defRPr>
      </a:lvl2pPr>
      <a:lvl3pPr marL="1143000" indent="-228600" algn="l" defTabSz="914400" rtl="0" eaLnBrk="1" latinLnBrk="0" hangingPunct="1">
        <a:spcBef>
          <a:spcPct val="20000"/>
        </a:spcBef>
        <a:buClr>
          <a:srgbClr val="FF0000"/>
        </a:buClr>
        <a:buFont typeface="Tahoma" panose="020B0604030504040204" pitchFamily="34" charset="0"/>
        <a:buChar char="‧"/>
        <a:defRPr lang="en-US" sz="3200" kern="1200" dirty="0">
          <a:solidFill>
            <a:schemeClr val="tx1"/>
          </a:solidFill>
          <a:latin typeface="Tahoma" panose="020B0604030504040204" pitchFamily="34" charset="0"/>
          <a:ea typeface="Tahoma" panose="020B0604030504040204" pitchFamily="34" charset="0"/>
          <a:cs typeface="Tahoma" panose="020B0604030504040204" pitchFamily="34" charset="0"/>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Tahoma" panose="020B0604030504040204" pitchFamily="34" charset="0"/>
          <a:ea typeface="Tahoma" panose="020B0604030504040204" pitchFamily="34" charset="0"/>
          <a:cs typeface="Tahoma" panose="020B0604030504040204" pitchFamily="34" charset="0"/>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Tahoma" panose="020B0604030504040204" pitchFamily="34" charset="0"/>
          <a:ea typeface="Tahoma" panose="020B0604030504040204" pitchFamily="34" charset="0"/>
          <a:cs typeface="Tahoma" panose="020B0604030504040204"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1.png"/></Relationships>
</file>

<file path=ppt/slides/_rels/slide1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8" Type="http://schemas.openxmlformats.org/officeDocument/2006/relationships/diagramData" Target="../diagrams/data2.xml"/><Relationship Id="rId3" Type="http://schemas.openxmlformats.org/officeDocument/2006/relationships/diagramData" Target="../diagrams/data1.xml"/><Relationship Id="rId7" Type="http://schemas.microsoft.com/office/2007/relationships/diagramDrawing" Target="../diagrams/drawing1.xml"/><Relationship Id="rId12" Type="http://schemas.microsoft.com/office/2007/relationships/diagramDrawing" Target="../diagrams/drawing2.xml"/><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diagramColors" Target="../diagrams/colors1.xml"/><Relationship Id="rId11" Type="http://schemas.openxmlformats.org/officeDocument/2006/relationships/diagramColors" Target="../diagrams/colors2.xml"/><Relationship Id="rId5" Type="http://schemas.openxmlformats.org/officeDocument/2006/relationships/diagramQuickStyle" Target="../diagrams/quickStyle1.xml"/><Relationship Id="rId10" Type="http://schemas.openxmlformats.org/officeDocument/2006/relationships/diagramQuickStyle" Target="../diagrams/quickStyle2.xml"/><Relationship Id="rId4" Type="http://schemas.openxmlformats.org/officeDocument/2006/relationships/diagramLayout" Target="../diagrams/layout1.xml"/><Relationship Id="rId9" Type="http://schemas.openxmlformats.org/officeDocument/2006/relationships/diagramLayout" Target="../diagrams/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4.xml"/><Relationship Id="rId1" Type="http://schemas.openxmlformats.org/officeDocument/2006/relationships/slideLayout" Target="../slideLayouts/slideLayout16.xml"/><Relationship Id="rId6" Type="http://schemas.openxmlformats.org/officeDocument/2006/relationships/image" Target="../media/image8.jpeg"/><Relationship Id="rId5" Type="http://schemas.openxmlformats.org/officeDocument/2006/relationships/image" Target="../media/image7.jpeg"/><Relationship Id="rId4" Type="http://schemas.openxmlformats.org/officeDocument/2006/relationships/image" Target="../media/image6.jpeg"/></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39.xml"/><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8.jpeg"/><Relationship Id="rId1" Type="http://schemas.openxmlformats.org/officeDocument/2006/relationships/slideLayout" Target="../slideLayouts/slideLayout16.xml"/><Relationship Id="rId4" Type="http://schemas.openxmlformats.org/officeDocument/2006/relationships/image" Target="../media/image9.jpe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6.xml"/><Relationship Id="rId1" Type="http://schemas.openxmlformats.org/officeDocument/2006/relationships/slideLayout" Target="../slideLayouts/slideLayout16.xml"/><Relationship Id="rId5" Type="http://schemas.openxmlformats.org/officeDocument/2006/relationships/image" Target="../media/image11.png"/><Relationship Id="rId4" Type="http://schemas.openxmlformats.org/officeDocument/2006/relationships/image" Target="../media/image8.jpe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a:xfrm>
            <a:off x="467544" y="1196752"/>
            <a:ext cx="8208912" cy="4464496"/>
          </a:xfrm>
        </p:spPr>
        <p:txBody>
          <a:bodyPr>
            <a:normAutofit/>
          </a:bodyPr>
          <a:lstStyle/>
          <a:p>
            <a:pPr marR="0" lvl="0">
              <a:lnSpc>
                <a:spcPct val="107000"/>
              </a:lnSpc>
              <a:spcBef>
                <a:spcPts val="0"/>
              </a:spcBef>
              <a:spcAft>
                <a:spcPts val="800"/>
              </a:spcAft>
            </a:pPr>
            <a:br>
              <a:rPr lang="en-AU" sz="1600"/>
            </a:br>
            <a:br>
              <a:rPr lang="en-AU" sz="1600"/>
            </a:br>
            <a:br>
              <a:rPr lang="en-AU" sz="1600"/>
            </a:br>
            <a:br>
              <a:rPr lang="en-AU" sz="1600"/>
            </a:br>
            <a:br>
              <a:rPr lang="en-AU" sz="1600"/>
            </a:br>
            <a:br>
              <a:rPr lang="en-AU" sz="1600"/>
            </a:br>
            <a:br>
              <a:rPr lang="en-AU" sz="1600"/>
            </a:br>
            <a:br>
              <a:rPr lang="en-US" sz="1800">
                <a:effectLst/>
                <a:latin typeface="Calibri" panose="020F0502020204030204" pitchFamily="34" charset="0"/>
                <a:ea typeface="Calibri" panose="020F0502020204030204" pitchFamily="34" charset="0"/>
              </a:rPr>
            </a:br>
            <a:br>
              <a:rPr lang="en-AU" b="1"/>
            </a:br>
            <a:endParaRPr lang="en-AU" sz="3600" b="1">
              <a:cs typeface="Calibri"/>
            </a:endParaRPr>
          </a:p>
        </p:txBody>
      </p:sp>
      <p:sp>
        <p:nvSpPr>
          <p:cNvPr id="5" name="Subtitle 4"/>
          <p:cNvSpPr>
            <a:spLocks noGrp="1"/>
          </p:cNvSpPr>
          <p:nvPr>
            <p:ph type="subTitle" idx="1"/>
          </p:nvPr>
        </p:nvSpPr>
        <p:spPr>
          <a:xfrm>
            <a:off x="1259632" y="5805264"/>
            <a:ext cx="6400800" cy="792088"/>
          </a:xfrm>
        </p:spPr>
        <p:txBody>
          <a:bodyPr/>
          <a:lstStyle/>
          <a:p>
            <a:r>
              <a:rPr lang="en-AU"/>
              <a:t>Date, Place</a:t>
            </a:r>
          </a:p>
          <a:p>
            <a:endParaRPr lang="en-AU"/>
          </a:p>
        </p:txBody>
      </p:sp>
      <p:pic>
        <p:nvPicPr>
          <p:cNvPr id="2" name="Picture 2" descr="A picture containing outdoor, building, roof, wood&#10;&#10;Description automatically generated">
            <a:extLst>
              <a:ext uri="{FF2B5EF4-FFF2-40B4-BE49-F238E27FC236}">
                <a16:creationId xmlns:a16="http://schemas.microsoft.com/office/drawing/2014/main" id="{6193E02C-8DC0-4792-8AE9-476D2DE6A42F}"/>
              </a:ext>
            </a:extLst>
          </p:cNvPr>
          <p:cNvPicPr>
            <a:picLocks noChangeAspect="1"/>
          </p:cNvPicPr>
          <p:nvPr/>
        </p:nvPicPr>
        <p:blipFill rotWithShape="1">
          <a:blip r:embed="rId3"/>
          <a:srcRect t="1" r="1499" b="-352"/>
          <a:stretch/>
        </p:blipFill>
        <p:spPr>
          <a:xfrm>
            <a:off x="1" y="914400"/>
            <a:ext cx="9143999" cy="5988050"/>
          </a:xfrm>
          <a:prstGeom prst="rect">
            <a:avLst/>
          </a:prstGeom>
        </p:spPr>
      </p:pic>
      <p:sp>
        <p:nvSpPr>
          <p:cNvPr id="7" name="TextBox 6">
            <a:extLst>
              <a:ext uri="{FF2B5EF4-FFF2-40B4-BE49-F238E27FC236}">
                <a16:creationId xmlns:a16="http://schemas.microsoft.com/office/drawing/2014/main" id="{C08ABC80-E0E5-46D9-B933-27ED963A7263}"/>
              </a:ext>
            </a:extLst>
          </p:cNvPr>
          <p:cNvSpPr txBox="1"/>
          <p:nvPr/>
        </p:nvSpPr>
        <p:spPr>
          <a:xfrm>
            <a:off x="533400" y="4562475"/>
            <a:ext cx="2743200" cy="156966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3200">
                <a:solidFill>
                  <a:schemeClr val="bg1"/>
                </a:solidFill>
                <a:latin typeface="Tahoma"/>
                <a:ea typeface="Tahoma"/>
                <a:cs typeface="Tahoma"/>
              </a:rPr>
              <a:t>Module 4:</a:t>
            </a:r>
          </a:p>
          <a:p>
            <a:r>
              <a:rPr lang="en-GB" sz="3200">
                <a:solidFill>
                  <a:schemeClr val="bg1"/>
                </a:solidFill>
                <a:latin typeface="Tahoma"/>
                <a:ea typeface="Tahoma"/>
                <a:cs typeface="Tahoma"/>
              </a:rPr>
              <a:t>Household interventions</a:t>
            </a:r>
          </a:p>
        </p:txBody>
      </p:sp>
      <p:sp>
        <p:nvSpPr>
          <p:cNvPr id="8" name="TextBox 7">
            <a:extLst>
              <a:ext uri="{FF2B5EF4-FFF2-40B4-BE49-F238E27FC236}">
                <a16:creationId xmlns:a16="http://schemas.microsoft.com/office/drawing/2014/main" id="{47497B8D-9699-4812-BF91-25FC2112927F}"/>
              </a:ext>
            </a:extLst>
          </p:cNvPr>
          <p:cNvSpPr txBox="1"/>
          <p:nvPr/>
        </p:nvSpPr>
        <p:spPr>
          <a:xfrm>
            <a:off x="467544" y="809202"/>
            <a:ext cx="8467725" cy="120032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3600" dirty="0">
                <a:latin typeface="Tahoma"/>
                <a:ea typeface="Tahoma"/>
                <a:cs typeface="Tahoma"/>
              </a:rPr>
              <a:t>Branch </a:t>
            </a:r>
            <a:r>
              <a:rPr lang="es-ES" sz="3600" dirty="0" err="1">
                <a:latin typeface="Tahoma"/>
                <a:ea typeface="Tahoma"/>
                <a:cs typeface="Tahoma"/>
              </a:rPr>
              <a:t>Outbreak</a:t>
            </a:r>
            <a:r>
              <a:rPr lang="es-ES" sz="3600" dirty="0">
                <a:latin typeface="Tahoma"/>
                <a:ea typeface="Tahoma"/>
                <a:cs typeface="Tahoma"/>
              </a:rPr>
              <a:t> Response </a:t>
            </a:r>
            <a:r>
              <a:rPr lang="en-GB" sz="3600" dirty="0">
                <a:latin typeface="Tahoma"/>
                <a:ea typeface="Tahoma"/>
                <a:cs typeface="Tahoma"/>
              </a:rPr>
              <a:t>Team Training</a:t>
            </a:r>
            <a:endParaRPr lang="en-US" dirty="0">
              <a:cs typeface="Calibri"/>
            </a:endParaRPr>
          </a:p>
        </p:txBody>
      </p:sp>
      <p:pic>
        <p:nvPicPr>
          <p:cNvPr id="9" name="Picture 8" descr="A picture containing text, clipart&#10;&#10;Description automatically generated">
            <a:extLst>
              <a:ext uri="{FF2B5EF4-FFF2-40B4-BE49-F238E27FC236}">
                <a16:creationId xmlns:a16="http://schemas.microsoft.com/office/drawing/2014/main" id="{46B61C28-4F51-A1DE-4ADD-54F1C99A75E7}"/>
              </a:ext>
            </a:extLst>
          </p:cNvPr>
          <p:cNvPicPr>
            <a:picLocks noChangeAspect="1"/>
          </p:cNvPicPr>
          <p:nvPr/>
        </p:nvPicPr>
        <p:blipFill rotWithShape="1">
          <a:blip r:embed="rId4">
            <a:extLst>
              <a:ext uri="{28A0092B-C50C-407E-A947-70E740481C1C}">
                <a14:useLocalDpi xmlns:a14="http://schemas.microsoft.com/office/drawing/2010/main" val="0"/>
              </a:ext>
            </a:extLst>
          </a:blip>
          <a:srcRect l="1266" t="5326" r="1680" b="3352"/>
          <a:stretch/>
        </p:blipFill>
        <p:spPr>
          <a:xfrm>
            <a:off x="0" y="33970"/>
            <a:ext cx="2401824" cy="675942"/>
          </a:xfrm>
          <a:prstGeom prst="rect">
            <a:avLst/>
          </a:prstGeom>
        </p:spPr>
      </p:pic>
    </p:spTree>
    <p:extLst>
      <p:ext uri="{BB962C8B-B14F-4D97-AF65-F5344CB8AC3E}">
        <p14:creationId xmlns:p14="http://schemas.microsoft.com/office/powerpoint/2010/main" val="374768785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D6079F-1030-4BF3-B784-C3584D8DC444}"/>
              </a:ext>
            </a:extLst>
          </p:cNvPr>
          <p:cNvSpPr>
            <a:spLocks noGrp="1"/>
          </p:cNvSpPr>
          <p:nvPr>
            <p:ph type="title"/>
          </p:nvPr>
        </p:nvSpPr>
        <p:spPr>
          <a:xfrm>
            <a:off x="457200" y="103238"/>
            <a:ext cx="8229600" cy="1143000"/>
          </a:xfrm>
        </p:spPr>
        <p:txBody>
          <a:bodyPr>
            <a:normAutofit/>
          </a:bodyPr>
          <a:lstStyle/>
          <a:p>
            <a:r>
              <a:rPr lang="en-US"/>
              <a:t>Targeting and Visiting Households </a:t>
            </a:r>
          </a:p>
        </p:txBody>
      </p:sp>
      <p:sp>
        <p:nvSpPr>
          <p:cNvPr id="24" name="TextBox 23"/>
          <p:cNvSpPr txBox="1"/>
          <p:nvPr/>
        </p:nvSpPr>
        <p:spPr>
          <a:xfrm>
            <a:off x="328112" y="1414639"/>
            <a:ext cx="8474169" cy="737696"/>
          </a:xfrm>
          <a:prstGeom prst="rect">
            <a:avLst/>
          </a:prstGeom>
          <a:noFill/>
        </p:spPr>
        <p:txBody>
          <a:bodyPr wrap="square" rtlCol="0">
            <a:spAutoFit/>
          </a:body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US" sz="2400" b="0" i="0" u="none" strike="noStrike" kern="1200" cap="none" spc="0" normalizeH="0" baseline="0" noProof="0">
              <a:ln>
                <a:noFill/>
              </a:ln>
              <a:solidFill>
                <a:prstClr val="black"/>
              </a:solidFill>
              <a:effectLst/>
              <a:uLnTx/>
              <a:uFillTx/>
              <a:latin typeface="Calibri" panose="020F0502020204030204"/>
              <a:ea typeface="+mn-ea"/>
              <a:cs typeface="+mn-cs"/>
            </a:endParaRPr>
          </a:p>
        </p:txBody>
      </p:sp>
      <p:pic>
        <p:nvPicPr>
          <p:cNvPr id="6" name="Picture 5">
            <a:extLst>
              <a:ext uri="{FF2B5EF4-FFF2-40B4-BE49-F238E27FC236}">
                <a16:creationId xmlns:a16="http://schemas.microsoft.com/office/drawing/2014/main" id="{28C32E79-565B-4C8C-839C-90D08A03974A}"/>
              </a:ext>
            </a:extLst>
          </p:cNvPr>
          <p:cNvPicPr>
            <a:picLocks noChangeAspect="1"/>
          </p:cNvPicPr>
          <p:nvPr/>
        </p:nvPicPr>
        <p:blipFill>
          <a:blip r:embed="rId3"/>
          <a:stretch>
            <a:fillRect/>
          </a:stretch>
        </p:blipFill>
        <p:spPr>
          <a:xfrm>
            <a:off x="8229521" y="12789"/>
            <a:ext cx="914479" cy="914479"/>
          </a:xfrm>
          <a:prstGeom prst="rect">
            <a:avLst/>
          </a:prstGeom>
        </p:spPr>
      </p:pic>
      <p:sp>
        <p:nvSpPr>
          <p:cNvPr id="5" name="TextBox 4">
            <a:extLst>
              <a:ext uri="{FF2B5EF4-FFF2-40B4-BE49-F238E27FC236}">
                <a16:creationId xmlns:a16="http://schemas.microsoft.com/office/drawing/2014/main" id="{87278090-64D9-45B4-8156-0F5E59F013C7}"/>
              </a:ext>
            </a:extLst>
          </p:cNvPr>
          <p:cNvSpPr txBox="1"/>
          <p:nvPr/>
        </p:nvSpPr>
        <p:spPr>
          <a:xfrm>
            <a:off x="341719" y="942970"/>
            <a:ext cx="8354518" cy="5339923"/>
          </a:xfrm>
          <a:prstGeom prst="rect">
            <a:avLst/>
          </a:prstGeom>
          <a:noFill/>
        </p:spPr>
        <p:txBody>
          <a:bodyPr wrap="square" lIns="91440" tIns="45720" rIns="91440" bIns="45720" rtlCol="0" anchor="t">
            <a:spAutoFit/>
          </a:bodyPr>
          <a:lstStyle/>
          <a:p>
            <a:pPr marL="342900" indent="-342900">
              <a:buFont typeface="Arial" panose="020B0604020202020204" pitchFamily="34" charset="0"/>
              <a:buChar char="•"/>
            </a:pPr>
            <a:r>
              <a:rPr lang="en-US" sz="2200">
                <a:latin typeface="Tahoma"/>
                <a:ea typeface="Tahoma"/>
                <a:cs typeface="Tahoma"/>
              </a:rPr>
              <a:t>In an outbreak there needs to be careful targeting in order to use the limited resources to the best effect. </a:t>
            </a:r>
            <a:br>
              <a:rPr lang="en-US"/>
            </a:br>
            <a:endParaRPr lang="en-US" sz="2200">
              <a:latin typeface="Tahoma"/>
              <a:ea typeface="Tahoma"/>
              <a:cs typeface="Tahoma"/>
            </a:endParaRPr>
          </a:p>
          <a:p>
            <a:pPr marL="342900" indent="-342900">
              <a:buFont typeface="Arial" panose="020B0604020202020204" pitchFamily="34" charset="0"/>
              <a:buChar char="•"/>
            </a:pPr>
            <a:r>
              <a:rPr lang="en-US" sz="2200">
                <a:latin typeface="Tahoma"/>
                <a:ea typeface="Tahoma"/>
                <a:cs typeface="Tahoma"/>
              </a:rPr>
              <a:t>‘Blanket’ distribution of kits to households should be avoided.</a:t>
            </a:r>
          </a:p>
          <a:p>
            <a:pPr marL="342900" indent="-342900">
              <a:buFont typeface="Arial" panose="020B0604020202020204" pitchFamily="34" charset="0"/>
              <a:buChar char="•"/>
            </a:pPr>
            <a:endParaRPr lang="en-US" sz="2200">
              <a:latin typeface="Tahoma"/>
              <a:ea typeface="Tahoma"/>
              <a:cs typeface="Tahoma"/>
            </a:endParaRPr>
          </a:p>
          <a:p>
            <a:pPr marL="342900" indent="-342900">
              <a:buFont typeface="Arial" panose="020B0604020202020204" pitchFamily="34" charset="0"/>
              <a:buChar char="•"/>
            </a:pPr>
            <a:r>
              <a:rPr lang="en-US" sz="2200">
                <a:latin typeface="Tahoma"/>
                <a:ea typeface="Tahoma"/>
                <a:cs typeface="Tahoma"/>
              </a:rPr>
              <a:t>Initial targeting will be case households indicated from the line lists* of health facilities and coordinated with District Health Authorities.  </a:t>
            </a:r>
            <a:endParaRPr lang="en-US" sz="2200">
              <a:latin typeface="Tahoma" panose="020B0604030504040204" pitchFamily="34" charset="0"/>
              <a:ea typeface="Tahoma" panose="020B0604030504040204" pitchFamily="34" charset="0"/>
              <a:cs typeface="Tahoma" panose="020B0604030504040204" pitchFamily="34" charset="0"/>
            </a:endParaRPr>
          </a:p>
          <a:p>
            <a:endParaRPr lang="en-US" sz="2200">
              <a:latin typeface="Tahoma"/>
              <a:ea typeface="Tahoma"/>
              <a:cs typeface="Tahoma"/>
            </a:endParaRPr>
          </a:p>
          <a:p>
            <a:pPr marL="342900" indent="-342900">
              <a:buFont typeface="Arial" panose="020B0604020202020204" pitchFamily="34" charset="0"/>
              <a:buChar char="•"/>
            </a:pPr>
            <a:r>
              <a:rPr lang="en-US" sz="2200" b="1">
                <a:latin typeface="Tahoma"/>
                <a:ea typeface="Tahoma"/>
                <a:cs typeface="Tahoma"/>
              </a:rPr>
              <a:t>Household level interventions should take place as soon as possible.</a:t>
            </a:r>
            <a:br>
              <a:rPr lang="en-US" sz="2200">
                <a:highlight>
                  <a:srgbClr val="FFFF00"/>
                </a:highlight>
                <a:latin typeface="Tahoma"/>
                <a:ea typeface="Tahoma"/>
                <a:cs typeface="Tahoma"/>
              </a:rPr>
            </a:br>
            <a:endParaRPr lang="en-US" sz="2200">
              <a:highlight>
                <a:srgbClr val="FFFF00"/>
              </a:highlight>
              <a:latin typeface="Tahoma"/>
              <a:ea typeface="Tahoma"/>
              <a:cs typeface="Tahoma"/>
            </a:endParaRPr>
          </a:p>
          <a:p>
            <a:pPr marL="342900" indent="-342900">
              <a:buFont typeface="Arial" panose="020B0604020202020204" pitchFamily="34" charset="0"/>
              <a:buChar char="•"/>
            </a:pPr>
            <a:r>
              <a:rPr lang="en-US" sz="2200">
                <a:latin typeface="Tahoma"/>
                <a:ea typeface="Tahoma"/>
                <a:cs typeface="Tahoma"/>
              </a:rPr>
              <a:t>If possible, contact household  and village authorities before visit to explain the purpose. Move to the village with enough kits for the case household(s) and a small buffer stock</a:t>
            </a:r>
            <a:endParaRPr lang="en-GB" sz="2200">
              <a:latin typeface="Tahoma"/>
              <a:ea typeface="Tahoma"/>
              <a:cs typeface="Tahoma"/>
            </a:endParaRPr>
          </a:p>
          <a:p>
            <a:endParaRPr lang="en-GB" sz="1100">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57931073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D6079F-1030-4BF3-B784-C3584D8DC444}"/>
              </a:ext>
            </a:extLst>
          </p:cNvPr>
          <p:cNvSpPr>
            <a:spLocks noGrp="1"/>
          </p:cNvSpPr>
          <p:nvPr>
            <p:ph type="title"/>
          </p:nvPr>
        </p:nvSpPr>
        <p:spPr/>
        <p:txBody>
          <a:bodyPr>
            <a:normAutofit/>
          </a:bodyPr>
          <a:lstStyle/>
          <a:p>
            <a:r>
              <a:rPr lang="en-US"/>
              <a:t>Targeting and Visiting Households </a:t>
            </a:r>
          </a:p>
        </p:txBody>
      </p:sp>
      <p:sp>
        <p:nvSpPr>
          <p:cNvPr id="3" name="Content Placeholder 2">
            <a:extLst>
              <a:ext uri="{FF2B5EF4-FFF2-40B4-BE49-F238E27FC236}">
                <a16:creationId xmlns:a16="http://schemas.microsoft.com/office/drawing/2014/main" id="{832C3CBA-184B-4FF4-97BB-006176A658FD}"/>
              </a:ext>
            </a:extLst>
          </p:cNvPr>
          <p:cNvSpPr>
            <a:spLocks noGrp="1"/>
          </p:cNvSpPr>
          <p:nvPr>
            <p:ph idx="1"/>
          </p:nvPr>
        </p:nvSpPr>
        <p:spPr>
          <a:xfrm>
            <a:off x="189268" y="1256345"/>
            <a:ext cx="8765464" cy="4785395"/>
          </a:xfrm>
        </p:spPr>
        <p:txBody>
          <a:bodyPr vert="horz" lIns="91440" tIns="45720" rIns="91440" bIns="45720" rtlCol="0" anchor="t">
            <a:normAutofit/>
          </a:bodyPr>
          <a:lstStyle/>
          <a:p>
            <a:r>
              <a:rPr lang="en-US" sz="2400">
                <a:latin typeface="Tahoma" panose="020B0604030504040204" pitchFamily="34" charset="0"/>
                <a:ea typeface="Tahoma" panose="020B0604030504040204" pitchFamily="34" charset="0"/>
                <a:cs typeface="Tahoma" panose="020B0604030504040204" pitchFamily="34" charset="0"/>
              </a:rPr>
              <a:t>The approach to a household should be done with a village leader and be kept low-key. It is important to avoid any sort of panic in the community or stigmatization of the case household.</a:t>
            </a:r>
          </a:p>
          <a:p>
            <a:endParaRPr lang="en-US" sz="2400">
              <a:latin typeface="Tahoma"/>
              <a:ea typeface="Tahoma"/>
              <a:cs typeface="Tahoma"/>
            </a:endParaRPr>
          </a:p>
          <a:p>
            <a:r>
              <a:rPr lang="en-US" sz="2400">
                <a:latin typeface="Tahoma"/>
                <a:ea typeface="Tahoma"/>
                <a:cs typeface="Tahoma"/>
              </a:rPr>
              <a:t>Introduce the team, explain the reason for visiting and the planned actions.</a:t>
            </a:r>
          </a:p>
          <a:p>
            <a:pPr marL="0" indent="0">
              <a:buNone/>
            </a:pPr>
            <a:endParaRPr lang="en-US" sz="2400">
              <a:latin typeface="Tahoma"/>
              <a:ea typeface="Tahoma"/>
              <a:cs typeface="Tahoma"/>
            </a:endParaRPr>
          </a:p>
          <a:p>
            <a:r>
              <a:rPr lang="en-US" sz="2400">
                <a:latin typeface="Tahoma" panose="020B0604030504040204" pitchFamily="34" charset="0"/>
                <a:ea typeface="Tahoma" panose="020B0604030504040204" pitchFamily="34" charset="0"/>
                <a:cs typeface="Tahoma" panose="020B0604030504040204" pitchFamily="34" charset="0"/>
              </a:rPr>
              <a:t>It is important that, if possible, actions at both HH and community level are happening concurrently. Some actions in the community shared spaces will be based on the answers to questions asked at household level.</a:t>
            </a:r>
          </a:p>
        </p:txBody>
      </p:sp>
    </p:spTree>
    <p:extLst>
      <p:ext uri="{BB962C8B-B14F-4D97-AF65-F5344CB8AC3E}">
        <p14:creationId xmlns:p14="http://schemas.microsoft.com/office/powerpoint/2010/main" val="393840481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D6079F-1030-4BF3-B784-C3584D8DC444}"/>
              </a:ext>
            </a:extLst>
          </p:cNvPr>
          <p:cNvSpPr>
            <a:spLocks noGrp="1"/>
          </p:cNvSpPr>
          <p:nvPr>
            <p:ph type="title"/>
          </p:nvPr>
        </p:nvSpPr>
        <p:spPr/>
        <p:txBody>
          <a:bodyPr>
            <a:normAutofit/>
          </a:bodyPr>
          <a:lstStyle/>
          <a:p>
            <a:r>
              <a:rPr lang="en-US"/>
              <a:t>Visiting Households: Sensitivity</a:t>
            </a:r>
          </a:p>
        </p:txBody>
      </p:sp>
      <p:sp>
        <p:nvSpPr>
          <p:cNvPr id="3" name="Content Placeholder 2">
            <a:extLst>
              <a:ext uri="{FF2B5EF4-FFF2-40B4-BE49-F238E27FC236}">
                <a16:creationId xmlns:a16="http://schemas.microsoft.com/office/drawing/2014/main" id="{832C3CBA-184B-4FF4-97BB-006176A658FD}"/>
              </a:ext>
            </a:extLst>
          </p:cNvPr>
          <p:cNvSpPr>
            <a:spLocks noGrp="1"/>
          </p:cNvSpPr>
          <p:nvPr>
            <p:ph idx="1"/>
          </p:nvPr>
        </p:nvSpPr>
        <p:spPr>
          <a:xfrm>
            <a:off x="242278" y="1453194"/>
            <a:ext cx="8765464" cy="4785395"/>
          </a:xfrm>
        </p:spPr>
        <p:txBody>
          <a:bodyPr vert="horz" lIns="91440" tIns="45720" rIns="91440" bIns="45720" rtlCol="0" anchor="t">
            <a:normAutofit lnSpcReduction="10000"/>
          </a:bodyPr>
          <a:lstStyle/>
          <a:p>
            <a:r>
              <a:rPr lang="en-US" sz="2400" dirty="0">
                <a:latin typeface="Tahoma"/>
                <a:ea typeface="Tahoma"/>
                <a:cs typeface="Tahoma"/>
              </a:rPr>
              <a:t>Avoid identifying the case household publicly, which can result in shame or shunning of its members. If a single HH is visited its members may experience stigma or be ostracized by the community. </a:t>
            </a:r>
            <a:endParaRPr lang="en-US" sz="2400" dirty="0">
              <a:latin typeface="Tahoma" panose="020B0604030504040204" pitchFamily="34" charset="0"/>
              <a:ea typeface="Tahoma" panose="020B0604030504040204" pitchFamily="34" charset="0"/>
              <a:cs typeface="Tahoma" panose="020B0604030504040204" pitchFamily="34" charset="0"/>
            </a:endParaRPr>
          </a:p>
          <a:p>
            <a:endParaRPr lang="en-US" sz="2400" dirty="0">
              <a:latin typeface="Tahoma"/>
              <a:ea typeface="Tahoma"/>
              <a:cs typeface="Tahoma"/>
            </a:endParaRPr>
          </a:p>
          <a:p>
            <a:r>
              <a:rPr lang="en-US" sz="2400" dirty="0">
                <a:latin typeface="Tahoma"/>
                <a:ea typeface="Tahoma"/>
                <a:cs typeface="Tahoma"/>
              </a:rPr>
              <a:t>Individual volunteers visiting households may be viewed negatively, especially in cases such as single women led households. </a:t>
            </a:r>
            <a:r>
              <a:rPr lang="en-US" sz="2400" i="1" dirty="0">
                <a:latin typeface="Tahoma"/>
                <a:ea typeface="Tahoma"/>
                <a:cs typeface="Tahoma"/>
              </a:rPr>
              <a:t>Visiting with a village leader and going in pairs </a:t>
            </a:r>
            <a:r>
              <a:rPr lang="en-US" sz="2400" dirty="0">
                <a:latin typeface="Tahoma"/>
                <a:ea typeface="Tahoma"/>
                <a:cs typeface="Tahoma"/>
              </a:rPr>
              <a:t>can help avoid rumors and suspicion. </a:t>
            </a:r>
          </a:p>
          <a:p>
            <a:pPr marL="0" indent="0">
              <a:buNone/>
            </a:pPr>
            <a:endParaRPr lang="en-US" sz="2400" dirty="0">
              <a:latin typeface="Tahoma"/>
              <a:ea typeface="Tahoma"/>
              <a:cs typeface="Tahoma"/>
            </a:endParaRPr>
          </a:p>
          <a:p>
            <a:r>
              <a:rPr lang="en-US" sz="2400" dirty="0">
                <a:latin typeface="Tahoma"/>
                <a:ea typeface="Tahoma"/>
                <a:cs typeface="Tahoma"/>
              </a:rPr>
              <a:t>It is recommended that two volunteers work together going from household to household and that a group of HHs rather than a single one are targeted.</a:t>
            </a:r>
            <a:endParaRPr lang="en-US" sz="2400" dirty="0">
              <a:latin typeface="Tahoma" panose="020B0604030504040204" pitchFamily="34" charset="0"/>
              <a:ea typeface="Tahoma" panose="020B0604030504040204" pitchFamily="34" charset="0"/>
              <a:cs typeface="Tahoma" panose="020B0604030504040204" pitchFamily="34" charset="0"/>
            </a:endParaRPr>
          </a:p>
          <a:p>
            <a:endParaRPr lang="en-US" sz="2400" dirty="0">
              <a:solidFill>
                <a:srgbClr val="0070C0"/>
              </a:solidFill>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348324297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DE67F3-1C1A-4EC4-A91D-AB796F33E7AF}"/>
              </a:ext>
            </a:extLst>
          </p:cNvPr>
          <p:cNvSpPr>
            <a:spLocks noGrp="1"/>
          </p:cNvSpPr>
          <p:nvPr>
            <p:ph type="title"/>
          </p:nvPr>
        </p:nvSpPr>
        <p:spPr/>
        <p:txBody>
          <a:bodyPr/>
          <a:lstStyle/>
          <a:p>
            <a:r>
              <a:rPr lang="en-GB">
                <a:ea typeface="+mj-lt"/>
                <a:cs typeface="+mj-lt"/>
              </a:rPr>
              <a:t>Visiting Households: Sensitivity</a:t>
            </a:r>
            <a:endParaRPr lang="en-US"/>
          </a:p>
        </p:txBody>
      </p:sp>
      <p:sp>
        <p:nvSpPr>
          <p:cNvPr id="3" name="Content Placeholder 2">
            <a:extLst>
              <a:ext uri="{FF2B5EF4-FFF2-40B4-BE49-F238E27FC236}">
                <a16:creationId xmlns:a16="http://schemas.microsoft.com/office/drawing/2014/main" id="{8469330C-6671-473B-8E9D-6372985664E6}"/>
              </a:ext>
            </a:extLst>
          </p:cNvPr>
          <p:cNvSpPr>
            <a:spLocks noGrp="1"/>
          </p:cNvSpPr>
          <p:nvPr>
            <p:ph idx="1"/>
          </p:nvPr>
        </p:nvSpPr>
        <p:spPr/>
        <p:txBody>
          <a:bodyPr vert="horz" lIns="91440" tIns="45720" rIns="91440" bIns="45720" rtlCol="0" anchor="t">
            <a:normAutofit/>
          </a:bodyPr>
          <a:lstStyle/>
          <a:p>
            <a:pPr marL="0" indent="0" algn="ctr">
              <a:buNone/>
            </a:pPr>
            <a:r>
              <a:rPr lang="en-GB" sz="4400" b="1">
                <a:solidFill>
                  <a:srgbClr val="0070C0"/>
                </a:solidFill>
                <a:ea typeface="+mn-lt"/>
                <a:cs typeface="+mn-lt"/>
              </a:rPr>
              <a:t>Question</a:t>
            </a:r>
            <a:r>
              <a:rPr lang="en-GB" sz="4400">
                <a:solidFill>
                  <a:srgbClr val="0070C0"/>
                </a:solidFill>
                <a:ea typeface="+mn-lt"/>
                <a:cs typeface="+mn-lt"/>
              </a:rPr>
              <a:t>: </a:t>
            </a:r>
            <a:endParaRPr lang="en-US">
              <a:cs typeface="Calibri"/>
            </a:endParaRPr>
          </a:p>
          <a:p>
            <a:endParaRPr lang="en-GB">
              <a:solidFill>
                <a:srgbClr val="0070C0"/>
              </a:solidFill>
              <a:ea typeface="+mn-lt"/>
              <a:cs typeface="+mn-lt"/>
            </a:endParaRPr>
          </a:p>
          <a:p>
            <a:pPr marL="0" indent="0" algn="ctr">
              <a:buNone/>
            </a:pPr>
            <a:r>
              <a:rPr lang="en-GB" sz="3600" i="1">
                <a:solidFill>
                  <a:srgbClr val="0070C0"/>
                </a:solidFill>
                <a:ea typeface="+mn-lt"/>
                <a:cs typeface="+mn-lt"/>
              </a:rPr>
              <a:t>How likely is stigmatization from cholera in your community?</a:t>
            </a:r>
            <a:endParaRPr lang="en-GB" sz="3600" i="1">
              <a:cs typeface="Calibri"/>
            </a:endParaRPr>
          </a:p>
          <a:p>
            <a:endParaRPr lang="en-GB">
              <a:solidFill>
                <a:srgbClr val="0070C0"/>
              </a:solidFill>
              <a:cs typeface="Calibri"/>
            </a:endParaRPr>
          </a:p>
          <a:p>
            <a:r>
              <a:rPr lang="en-GB">
                <a:solidFill>
                  <a:srgbClr val="0070C0"/>
                </a:solidFill>
                <a:cs typeface="Calibri"/>
              </a:rPr>
              <a:t>Please discuss as a group and produce strategies to overcome this.</a:t>
            </a:r>
          </a:p>
        </p:txBody>
      </p:sp>
    </p:spTree>
    <p:extLst>
      <p:ext uri="{BB962C8B-B14F-4D97-AF65-F5344CB8AC3E}">
        <p14:creationId xmlns:p14="http://schemas.microsoft.com/office/powerpoint/2010/main" val="181931554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D6079F-1030-4BF3-B784-C3584D8DC444}"/>
              </a:ext>
            </a:extLst>
          </p:cNvPr>
          <p:cNvSpPr>
            <a:spLocks noGrp="1"/>
          </p:cNvSpPr>
          <p:nvPr>
            <p:ph type="title"/>
          </p:nvPr>
        </p:nvSpPr>
        <p:spPr>
          <a:xfrm>
            <a:off x="457200" y="274638"/>
            <a:ext cx="8229600" cy="834082"/>
          </a:xfrm>
        </p:spPr>
        <p:txBody>
          <a:bodyPr>
            <a:normAutofit fontScale="90000"/>
          </a:bodyPr>
          <a:lstStyle/>
          <a:p>
            <a:r>
              <a:rPr lang="en-US"/>
              <a:t>Visiting Households: investigations</a:t>
            </a:r>
            <a:br>
              <a:rPr lang="en-US"/>
            </a:br>
            <a:endParaRPr lang="en-US" sz="2200" b="1">
              <a:latin typeface="Tahoma" panose="020B0604030504040204" pitchFamily="34" charset="0"/>
              <a:ea typeface="Tahoma" panose="020B0604030504040204" pitchFamily="34" charset="0"/>
            </a:endParaRPr>
          </a:p>
        </p:txBody>
      </p:sp>
      <p:sp>
        <p:nvSpPr>
          <p:cNvPr id="24" name="TextBox 23"/>
          <p:cNvSpPr txBox="1"/>
          <p:nvPr/>
        </p:nvSpPr>
        <p:spPr>
          <a:xfrm>
            <a:off x="281636" y="943620"/>
            <a:ext cx="8580728" cy="5182957"/>
          </a:xfrm>
          <a:prstGeom prst="rect">
            <a:avLst/>
          </a:prstGeom>
          <a:noFill/>
        </p:spPr>
        <p:txBody>
          <a:bodyPr wrap="square" lIns="91440" tIns="45720" rIns="91440" bIns="45720" rtlCol="0" anchor="t">
            <a:spAutoFit/>
          </a:bodyPr>
          <a:lstStyle/>
          <a:p>
            <a:pPr marL="342900" marR="0" lvl="0" indent="-3429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2400" b="0" i="0" u="none" strike="noStrike" kern="1200" cap="none" spc="0" normalizeH="0" baseline="0" noProof="0" dirty="0">
                <a:ln>
                  <a:noFill/>
                </a:ln>
                <a:effectLst/>
                <a:uLnTx/>
                <a:uFillTx/>
                <a:latin typeface="Tahoma" panose="020B0604030504040204" pitchFamily="34" charset="0"/>
                <a:ea typeface="Tahoma" panose="020B0604030504040204" pitchFamily="34" charset="0"/>
                <a:cs typeface="Tahoma" panose="020B0604030504040204" pitchFamily="34" charset="0"/>
              </a:rPr>
              <a:t>Introduce the reason for the visit and describe what actions will be taken.</a:t>
            </a:r>
          </a:p>
          <a:p>
            <a:pPr marR="0" lvl="0" algn="l" defTabSz="914400" rtl="0" eaLnBrk="1" fontAlgn="auto" latinLnBrk="0" hangingPunct="1">
              <a:lnSpc>
                <a:spcPct val="90000"/>
              </a:lnSpc>
              <a:spcBef>
                <a:spcPts val="1000"/>
              </a:spcBef>
              <a:spcAft>
                <a:spcPts val="0"/>
              </a:spcAft>
              <a:buClrTx/>
              <a:buSzTx/>
              <a:tabLst/>
              <a:defRPr/>
            </a:pPr>
            <a:endParaRPr lang="en-US" sz="2400" b="0" i="0" u="none" strike="noStrike" kern="1200" cap="none" spc="0" normalizeH="0" baseline="0" noProof="0" dirty="0">
              <a:ln>
                <a:noFill/>
              </a:ln>
              <a:effectLst/>
              <a:uLnTx/>
              <a:uFillTx/>
              <a:latin typeface="Tahoma" panose="020B0604030504040204" pitchFamily="34" charset="0"/>
              <a:ea typeface="Tahoma" panose="020B0604030504040204" pitchFamily="34" charset="0"/>
              <a:cs typeface="Tahoma" panose="020B0604030504040204" pitchFamily="34" charset="0"/>
            </a:endParaRPr>
          </a:p>
          <a:p>
            <a:pPr marL="342900" indent="-342900">
              <a:lnSpc>
                <a:spcPct val="90000"/>
              </a:lnSpc>
              <a:spcBef>
                <a:spcPts val="1000"/>
              </a:spcBef>
              <a:buFont typeface="Arial" panose="020B0604020202020204" pitchFamily="34" charset="0"/>
              <a:buChar char="•"/>
              <a:defRPr/>
            </a:pPr>
            <a:r>
              <a:rPr kumimoji="0" lang="en-US" sz="2400" b="1" i="0" u="none" strike="noStrike" kern="1200" cap="none" spc="0" normalizeH="0" baseline="0" noProof="0" dirty="0">
                <a:ln>
                  <a:noFill/>
                </a:ln>
                <a:effectLst/>
                <a:uLnTx/>
                <a:uFillTx/>
                <a:latin typeface="Tahoma" panose="020B0604030504040204" pitchFamily="34" charset="0"/>
                <a:ea typeface="Tahoma" panose="020B0604030504040204" pitchFamily="34" charset="0"/>
                <a:cs typeface="Tahoma" panose="020B0604030504040204" pitchFamily="34" charset="0"/>
              </a:rPr>
              <a:t>Observe</a:t>
            </a:r>
            <a:r>
              <a:rPr kumimoji="0" lang="en-US" sz="2400" b="0" i="0" u="none" strike="noStrike" kern="1200" cap="none" spc="0" normalizeH="0" baseline="0" noProof="0" dirty="0">
                <a:ln>
                  <a:noFill/>
                </a:ln>
                <a:effectLst/>
                <a:uLnTx/>
                <a:uFillTx/>
                <a:latin typeface="Tahoma" panose="020B0604030504040204" pitchFamily="34" charset="0"/>
                <a:ea typeface="Tahoma" panose="020B0604030504040204" pitchFamily="34" charset="0"/>
                <a:cs typeface="Tahoma" panose="020B0604030504040204" pitchFamily="34" charset="0"/>
              </a:rPr>
              <a:t> and ask questions about the </a:t>
            </a:r>
            <a:r>
              <a:rPr lang="en-US" sz="2400" dirty="0">
                <a:latin typeface="Tahoma" panose="020B0604030504040204" pitchFamily="34" charset="0"/>
                <a:ea typeface="Tahoma" panose="020B0604030504040204" pitchFamily="34" charset="0"/>
                <a:cs typeface="Tahoma" panose="020B0604030504040204" pitchFamily="34" charset="0"/>
              </a:rPr>
              <a:t>cholera patient: </a:t>
            </a:r>
            <a:r>
              <a:rPr kumimoji="0" lang="en-US" sz="2400" b="0" i="0" u="none" strike="noStrike" kern="1200" cap="none" spc="0" normalizeH="0" baseline="0" noProof="0" dirty="0">
                <a:ln>
                  <a:noFill/>
                </a:ln>
                <a:effectLst/>
                <a:uLnTx/>
                <a:uFillTx/>
                <a:latin typeface="Tahoma" panose="020B0604030504040204" pitchFamily="34" charset="0"/>
                <a:ea typeface="Tahoma" panose="020B0604030504040204" pitchFamily="34" charset="0"/>
                <a:cs typeface="Tahoma" panose="020B0604030504040204" pitchFamily="34" charset="0"/>
              </a:rPr>
              <a:t>their routines, facilities in the household</a:t>
            </a:r>
            <a:r>
              <a:rPr lang="en-US" sz="2400" dirty="0">
                <a:latin typeface="Tahoma" panose="020B0604030504040204" pitchFamily="34" charset="0"/>
                <a:ea typeface="Tahoma" panose="020B0604030504040204" pitchFamily="34" charset="0"/>
                <a:cs typeface="Tahoma" panose="020B0604030504040204" pitchFamily="34" charset="0"/>
              </a:rPr>
              <a:t> and in the community</a:t>
            </a:r>
            <a:r>
              <a:rPr kumimoji="0" lang="en-US" sz="2400" b="0" i="0" u="none" strike="noStrike" kern="1200" cap="none" spc="0" normalizeH="0" baseline="0" noProof="0" dirty="0">
                <a:ln>
                  <a:noFill/>
                </a:ln>
                <a:effectLst/>
                <a:uLnTx/>
                <a:uFillTx/>
                <a:latin typeface="Tahoma" panose="020B0604030504040204" pitchFamily="34" charset="0"/>
                <a:ea typeface="Tahoma" panose="020B0604030504040204" pitchFamily="34" charset="0"/>
                <a:cs typeface="Tahoma" panose="020B0604030504040204" pitchFamily="34" charset="0"/>
              </a:rPr>
              <a:t> they use</a:t>
            </a:r>
            <a:r>
              <a:rPr lang="en-US" sz="2400" dirty="0">
                <a:latin typeface="Tahoma" panose="020B0604030504040204" pitchFamily="34" charset="0"/>
                <a:ea typeface="Tahoma" panose="020B0604030504040204" pitchFamily="34" charset="0"/>
                <a:cs typeface="Tahoma" panose="020B0604030504040204" pitchFamily="34" charset="0"/>
              </a:rPr>
              <a:t>. Is there any other family member or neighbor with the same symptoms.</a:t>
            </a:r>
          </a:p>
          <a:p>
            <a:pPr>
              <a:lnSpc>
                <a:spcPct val="90000"/>
              </a:lnSpc>
              <a:spcBef>
                <a:spcPts val="1000"/>
              </a:spcBef>
              <a:defRPr/>
            </a:pPr>
            <a:endParaRPr lang="en-US" sz="2400" dirty="0">
              <a:latin typeface="Tahoma" panose="020B0604030504040204" pitchFamily="34" charset="0"/>
              <a:ea typeface="Tahoma" panose="020B0604030504040204" pitchFamily="34" charset="0"/>
              <a:cs typeface="Tahoma" panose="020B0604030504040204" pitchFamily="34" charset="0"/>
            </a:endParaRPr>
          </a:p>
          <a:p>
            <a:pPr marL="342900" indent="-342900">
              <a:lnSpc>
                <a:spcPct val="90000"/>
              </a:lnSpc>
              <a:spcBef>
                <a:spcPts val="1000"/>
              </a:spcBef>
              <a:buFont typeface="Arial"/>
              <a:buChar char="•"/>
              <a:defRPr/>
            </a:pPr>
            <a:r>
              <a:rPr kumimoji="0" lang="en-US" sz="2400" b="0" i="0" u="none" strike="noStrike" kern="1200" cap="none" spc="0" normalizeH="0" baseline="0" noProof="0" dirty="0">
                <a:ln>
                  <a:noFill/>
                </a:ln>
                <a:effectLst/>
                <a:uLnTx/>
                <a:uFillTx/>
                <a:latin typeface="Tahoma" panose="020B0604030504040204" pitchFamily="34" charset="0"/>
                <a:ea typeface="Tahoma" panose="020B0604030504040204" pitchFamily="34" charset="0"/>
                <a:cs typeface="Tahoma" panose="020B0604030504040204" pitchFamily="34" charset="0"/>
              </a:rPr>
              <a:t>One team member goes with </a:t>
            </a:r>
            <a:r>
              <a:rPr lang="en-US" sz="2400" dirty="0">
                <a:latin typeface="Tahoma" panose="020B0604030504040204" pitchFamily="34" charset="0"/>
                <a:ea typeface="Tahoma" panose="020B0604030504040204" pitchFamily="34" charset="0"/>
                <a:cs typeface="Tahoma" panose="020B0604030504040204" pitchFamily="34" charset="0"/>
              </a:rPr>
              <a:t>the community</a:t>
            </a:r>
            <a:r>
              <a:rPr kumimoji="0" lang="en-US" sz="2400" b="0" i="0" u="none" strike="noStrike" kern="1200" cap="none" spc="0" normalizeH="0" baseline="0" noProof="0" dirty="0">
                <a:ln>
                  <a:noFill/>
                </a:ln>
                <a:effectLst/>
                <a:uLnTx/>
                <a:uFillTx/>
                <a:latin typeface="Tahoma" panose="020B0604030504040204" pitchFamily="34" charset="0"/>
                <a:ea typeface="Tahoma" panose="020B0604030504040204" pitchFamily="34" charset="0"/>
                <a:cs typeface="Tahoma" panose="020B0604030504040204" pitchFamily="34" charset="0"/>
              </a:rPr>
              <a:t> leader to the community facilities described.</a:t>
            </a:r>
          </a:p>
          <a:p>
            <a:pPr>
              <a:lnSpc>
                <a:spcPct val="90000"/>
              </a:lnSpc>
              <a:spcBef>
                <a:spcPts val="1000"/>
              </a:spcBef>
              <a:defRPr/>
            </a:pPr>
            <a:endParaRPr lang="en-US" sz="2400" b="0" i="0" u="none" strike="noStrike" kern="1200" cap="none" spc="0" normalizeH="0" baseline="0" noProof="0" dirty="0">
              <a:ln>
                <a:noFill/>
              </a:ln>
              <a:effectLst/>
              <a:uLnTx/>
              <a:uFillTx/>
              <a:latin typeface="Tahoma" panose="020B0604030504040204" pitchFamily="34" charset="0"/>
              <a:ea typeface="Tahoma" panose="020B0604030504040204" pitchFamily="34" charset="0"/>
              <a:cs typeface="Tahoma" panose="020B0604030504040204" pitchFamily="34" charset="0"/>
            </a:endParaRPr>
          </a:p>
          <a:p>
            <a:pPr marL="342900" indent="-342900">
              <a:lnSpc>
                <a:spcPct val="90000"/>
              </a:lnSpc>
              <a:spcBef>
                <a:spcPts val="1000"/>
              </a:spcBef>
              <a:buFont typeface="Arial" panose="020B0604020202020204" pitchFamily="34" charset="0"/>
              <a:buChar char="•"/>
              <a:defRPr/>
            </a:pPr>
            <a:r>
              <a:rPr kumimoji="0" lang="en-US" sz="2400" b="1" i="0" u="none" strike="noStrike" kern="1200" cap="none" spc="0" normalizeH="0" baseline="0" noProof="0" dirty="0">
                <a:ln>
                  <a:noFill/>
                </a:ln>
                <a:effectLst/>
                <a:uLnTx/>
                <a:uFillTx/>
                <a:latin typeface="Tahoma"/>
                <a:ea typeface="Tahoma"/>
                <a:cs typeface="Tahoma"/>
              </a:rPr>
              <a:t>Based on observations and answers to questions carry out relevant actions</a:t>
            </a:r>
            <a:r>
              <a:rPr lang="en-US" sz="2400" b="1" dirty="0">
                <a:latin typeface="Tahoma"/>
                <a:ea typeface="Tahoma"/>
                <a:cs typeface="Tahoma"/>
              </a:rPr>
              <a:t> in the household</a:t>
            </a:r>
            <a:r>
              <a:rPr kumimoji="0" lang="en-US" sz="2400" b="1" i="0" u="none" strike="noStrike" kern="1200" cap="none" spc="0" normalizeH="0" baseline="0" noProof="0" dirty="0">
                <a:ln>
                  <a:noFill/>
                </a:ln>
                <a:effectLst/>
                <a:uLnTx/>
                <a:uFillTx/>
                <a:latin typeface="Tahoma"/>
                <a:ea typeface="Tahoma"/>
                <a:cs typeface="Tahoma"/>
              </a:rPr>
              <a:t>.</a:t>
            </a:r>
            <a:endParaRPr lang="en-US" sz="2400" b="1" i="0" u="none" strike="noStrike" kern="1200" cap="none" spc="0" normalizeH="0" baseline="0" noProof="0" dirty="0">
              <a:ln>
                <a:noFill/>
              </a:ln>
              <a:effectLst/>
              <a:uLnTx/>
              <a:uFillTx/>
              <a:latin typeface="Tahoma"/>
              <a:ea typeface="Tahoma"/>
              <a:cs typeface="Tahoma"/>
            </a:endParaRPr>
          </a:p>
        </p:txBody>
      </p:sp>
    </p:spTree>
    <p:extLst>
      <p:ext uri="{BB962C8B-B14F-4D97-AF65-F5344CB8AC3E}">
        <p14:creationId xmlns:p14="http://schemas.microsoft.com/office/powerpoint/2010/main" val="239414169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D6079F-1030-4BF3-B784-C3584D8DC444}"/>
              </a:ext>
            </a:extLst>
          </p:cNvPr>
          <p:cNvSpPr>
            <a:spLocks noGrp="1"/>
          </p:cNvSpPr>
          <p:nvPr>
            <p:ph type="title"/>
          </p:nvPr>
        </p:nvSpPr>
        <p:spPr>
          <a:xfrm>
            <a:off x="323528" y="335124"/>
            <a:ext cx="8229600" cy="1143000"/>
          </a:xfrm>
        </p:spPr>
        <p:txBody>
          <a:bodyPr>
            <a:normAutofit fontScale="90000"/>
          </a:bodyPr>
          <a:lstStyle/>
          <a:p>
            <a:r>
              <a:rPr lang="en-US" dirty="0"/>
              <a:t>Visiting Households: Immediate actions</a:t>
            </a:r>
            <a:br>
              <a:rPr lang="en-US" dirty="0"/>
            </a:br>
            <a:endParaRPr lang="en-US" sz="2200" dirty="0"/>
          </a:p>
        </p:txBody>
      </p:sp>
      <p:sp>
        <p:nvSpPr>
          <p:cNvPr id="3" name="Content Placeholder 2">
            <a:extLst>
              <a:ext uri="{FF2B5EF4-FFF2-40B4-BE49-F238E27FC236}">
                <a16:creationId xmlns:a16="http://schemas.microsoft.com/office/drawing/2014/main" id="{832C3CBA-184B-4FF4-97BB-006176A658FD}"/>
              </a:ext>
            </a:extLst>
          </p:cNvPr>
          <p:cNvSpPr>
            <a:spLocks noGrp="1"/>
          </p:cNvSpPr>
          <p:nvPr>
            <p:ph idx="1"/>
          </p:nvPr>
        </p:nvSpPr>
        <p:spPr>
          <a:xfrm>
            <a:off x="1461254" y="1354006"/>
            <a:ext cx="7442762" cy="4785395"/>
          </a:xfrm>
        </p:spPr>
        <p:txBody>
          <a:bodyPr vert="horz" lIns="91440" tIns="45720" rIns="91440" bIns="45720" rtlCol="0" anchor="t">
            <a:normAutofit/>
          </a:bodyPr>
          <a:lstStyle/>
          <a:p>
            <a:r>
              <a:rPr lang="en-US" sz="2400" dirty="0">
                <a:latin typeface="Tahoma"/>
                <a:ea typeface="Tahoma"/>
                <a:cs typeface="Tahoma"/>
              </a:rPr>
              <a:t>Before any investigation/observation, we assume </a:t>
            </a:r>
            <a:r>
              <a:rPr lang="en-US" sz="2400" b="1" dirty="0">
                <a:latin typeface="Tahoma"/>
                <a:ea typeface="Tahoma"/>
                <a:cs typeface="Tahoma"/>
              </a:rPr>
              <a:t>all stored water is at risk of contamination</a:t>
            </a:r>
            <a:endParaRPr lang="en-US" sz="2400" b="1" dirty="0">
              <a:latin typeface="Tahoma" panose="020B0604030504040204" pitchFamily="34" charset="0"/>
              <a:ea typeface="Tahoma" panose="020B0604030504040204" pitchFamily="34" charset="0"/>
              <a:cs typeface="Tahoma" panose="020B0604030504040204" pitchFamily="34" charset="0"/>
            </a:endParaRPr>
          </a:p>
          <a:p>
            <a:r>
              <a:rPr lang="en-US" sz="2400" dirty="0">
                <a:latin typeface="Tahoma"/>
                <a:ea typeface="Tahoma"/>
                <a:cs typeface="Tahoma"/>
              </a:rPr>
              <a:t>All </a:t>
            </a:r>
            <a:r>
              <a:rPr lang="en-US" sz="2400" b="1" dirty="0">
                <a:latin typeface="Tahoma"/>
                <a:ea typeface="Tahoma"/>
                <a:cs typeface="Tahoma"/>
              </a:rPr>
              <a:t>stored water </a:t>
            </a:r>
            <a:r>
              <a:rPr lang="en-US" sz="2400" dirty="0">
                <a:latin typeface="Tahoma"/>
                <a:ea typeface="Tahoma"/>
                <a:cs typeface="Tahoma"/>
              </a:rPr>
              <a:t>must be chlorinated in house and </a:t>
            </a:r>
            <a:r>
              <a:rPr lang="en-GB" sz="2400" dirty="0">
                <a:latin typeface="Tahoma"/>
                <a:ea typeface="Tahoma"/>
                <a:cs typeface="Tahoma"/>
              </a:rPr>
              <a:t>neighbouring</a:t>
            </a:r>
            <a:r>
              <a:rPr lang="en-US" sz="2400" dirty="0">
                <a:latin typeface="Tahoma"/>
                <a:ea typeface="Tahoma"/>
                <a:cs typeface="Tahoma"/>
              </a:rPr>
              <a:t> houses</a:t>
            </a:r>
          </a:p>
          <a:p>
            <a:r>
              <a:rPr lang="en-US" sz="2400" dirty="0">
                <a:latin typeface="Tahoma"/>
                <a:ea typeface="Tahoma"/>
                <a:cs typeface="Tahoma"/>
              </a:rPr>
              <a:t>Any system of water use which involves submerging a container like a cup or scoop should be replaced with a </a:t>
            </a:r>
            <a:r>
              <a:rPr lang="en-US" sz="2400" b="1" dirty="0">
                <a:latin typeface="Tahoma"/>
                <a:ea typeface="Tahoma"/>
                <a:cs typeface="Tahoma"/>
              </a:rPr>
              <a:t>covered container with a tap</a:t>
            </a:r>
            <a:r>
              <a:rPr lang="en-US" sz="2400" dirty="0">
                <a:latin typeface="Tahoma"/>
                <a:ea typeface="Tahoma"/>
                <a:cs typeface="Tahoma"/>
              </a:rPr>
              <a:t>. Repeat for </a:t>
            </a:r>
            <a:r>
              <a:rPr lang="en-GB" sz="2400" dirty="0">
                <a:latin typeface="Tahoma"/>
                <a:ea typeface="Tahoma"/>
                <a:cs typeface="Tahoma"/>
              </a:rPr>
              <a:t>neighbours</a:t>
            </a:r>
            <a:r>
              <a:rPr lang="en-US" sz="2400" dirty="0">
                <a:latin typeface="Tahoma"/>
                <a:ea typeface="Tahoma"/>
                <a:cs typeface="Tahoma"/>
              </a:rPr>
              <a:t> if supplies permit.</a:t>
            </a:r>
            <a:endParaRPr lang="en-US" sz="2400" dirty="0">
              <a:latin typeface="Tahoma" panose="020B0604030504040204" pitchFamily="34" charset="0"/>
              <a:ea typeface="Tahoma" panose="020B0604030504040204" pitchFamily="34" charset="0"/>
              <a:cs typeface="Tahoma" panose="020B0604030504040204" pitchFamily="34" charset="0"/>
            </a:endParaRPr>
          </a:p>
          <a:p>
            <a:r>
              <a:rPr lang="en-US" sz="2400" dirty="0">
                <a:latin typeface="Tahoma"/>
                <a:ea typeface="Tahoma"/>
                <a:cs typeface="Tahoma"/>
              </a:rPr>
              <a:t>Any </a:t>
            </a:r>
            <a:r>
              <a:rPr lang="en-US" sz="2400" b="1" dirty="0">
                <a:latin typeface="Tahoma"/>
                <a:ea typeface="Tahoma"/>
                <a:cs typeface="Tahoma"/>
              </a:rPr>
              <a:t>food</a:t>
            </a:r>
            <a:r>
              <a:rPr lang="en-US" sz="2400" dirty="0">
                <a:latin typeface="Tahoma"/>
                <a:ea typeface="Tahoma"/>
                <a:cs typeface="Tahoma"/>
              </a:rPr>
              <a:t> which the case had prepared or had contact with should be put into the waste and steps taken to ensure no flies can come into contact with it.</a:t>
            </a:r>
          </a:p>
          <a:p>
            <a:endParaRPr lang="en-US" sz="2400" dirty="0">
              <a:latin typeface="Tahoma" panose="020B0604030504040204" pitchFamily="34" charset="0"/>
              <a:ea typeface="Tahoma" panose="020B0604030504040204" pitchFamily="34" charset="0"/>
              <a:cs typeface="Tahoma" panose="020B0604030504040204" pitchFamily="34" charset="0"/>
            </a:endParaRPr>
          </a:p>
        </p:txBody>
      </p:sp>
      <p:pic>
        <p:nvPicPr>
          <p:cNvPr id="5" name="Picture 4" descr="A picture containing text, clipart&#10;&#10;Description automatically generated">
            <a:extLst>
              <a:ext uri="{FF2B5EF4-FFF2-40B4-BE49-F238E27FC236}">
                <a16:creationId xmlns:a16="http://schemas.microsoft.com/office/drawing/2014/main" id="{7958C117-8BD1-4E34-83D0-A0ED03B95C4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9983" y="4608821"/>
            <a:ext cx="1197247" cy="1089495"/>
          </a:xfrm>
          <a:prstGeom prst="rect">
            <a:avLst/>
          </a:prstGeom>
        </p:spPr>
      </p:pic>
      <p:pic>
        <p:nvPicPr>
          <p:cNvPr id="6" name="Picture 2">
            <a:extLst>
              <a:ext uri="{FF2B5EF4-FFF2-40B4-BE49-F238E27FC236}">
                <a16:creationId xmlns:a16="http://schemas.microsoft.com/office/drawing/2014/main" id="{D4710827-17FD-4AA2-A2B1-09DDF4628B0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68425" y="1428693"/>
            <a:ext cx="1197247" cy="106831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2927880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A516B3-D6B1-4AFC-A4D2-44F340C798AE}"/>
              </a:ext>
            </a:extLst>
          </p:cNvPr>
          <p:cNvSpPr>
            <a:spLocks noGrp="1"/>
          </p:cNvSpPr>
          <p:nvPr>
            <p:ph type="title"/>
          </p:nvPr>
        </p:nvSpPr>
        <p:spPr/>
        <p:txBody>
          <a:bodyPr>
            <a:normAutofit/>
          </a:bodyPr>
          <a:lstStyle/>
          <a:p>
            <a:r>
              <a:rPr lang="en-US"/>
              <a:t>Visiting Households: feedback</a:t>
            </a:r>
            <a:br>
              <a:rPr lang="en-US"/>
            </a:br>
            <a:endParaRPr lang="en-CH" sz="2000" b="1">
              <a:latin typeface="Tahoma" panose="020B0604030504040204" pitchFamily="34" charset="0"/>
              <a:ea typeface="Tahoma" panose="020B0604030504040204" pitchFamily="34" charset="0"/>
            </a:endParaRPr>
          </a:p>
        </p:txBody>
      </p:sp>
      <p:sp>
        <p:nvSpPr>
          <p:cNvPr id="3" name="Content Placeholder 2">
            <a:extLst>
              <a:ext uri="{FF2B5EF4-FFF2-40B4-BE49-F238E27FC236}">
                <a16:creationId xmlns:a16="http://schemas.microsoft.com/office/drawing/2014/main" id="{2CE63BB2-20D2-4603-BBDF-B537DC2AC6BD}"/>
              </a:ext>
            </a:extLst>
          </p:cNvPr>
          <p:cNvSpPr>
            <a:spLocks noGrp="1"/>
          </p:cNvSpPr>
          <p:nvPr>
            <p:ph idx="1"/>
          </p:nvPr>
        </p:nvSpPr>
        <p:spPr>
          <a:xfrm>
            <a:off x="457200" y="1614985"/>
            <a:ext cx="8415867" cy="4449763"/>
          </a:xfrm>
        </p:spPr>
        <p:txBody>
          <a:bodyPr>
            <a:noAutofit/>
          </a:bodyPr>
          <a:lstStyle/>
          <a:p>
            <a:r>
              <a:rPr lang="en-US" sz="2400">
                <a:latin typeface="Tahoma" panose="020B0604030504040204" pitchFamily="34" charset="0"/>
                <a:ea typeface="Tahoma" panose="020B0604030504040204" pitchFamily="34" charset="0"/>
                <a:cs typeface="Tahoma" panose="020B0604030504040204" pitchFamily="34" charset="0"/>
              </a:rPr>
              <a:t>Think about potential unintended consequences of the activities you are planning. Could these affect their safety or dignity, increase discrimination or limit access to services and information?</a:t>
            </a:r>
          </a:p>
          <a:p>
            <a:r>
              <a:rPr lang="en-US" sz="2400">
                <a:latin typeface="Tahoma" panose="020B0604030504040204" pitchFamily="34" charset="0"/>
                <a:ea typeface="Tahoma" panose="020B0604030504040204" pitchFamily="34" charset="0"/>
                <a:cs typeface="Tahoma" panose="020B0604030504040204" pitchFamily="34" charset="0"/>
              </a:rPr>
              <a:t>Ensure a system is in place to take and answer questions and complaints. Share important information clearly, honestly and in a way the community can understand - e.g. when services will stop, what will happen next, what role for the community, how to get in touch with the NS</a:t>
            </a:r>
          </a:p>
          <a:p>
            <a:r>
              <a:rPr lang="en-US" sz="2400">
                <a:latin typeface="Tahoma" panose="020B0604030504040204" pitchFamily="34" charset="0"/>
                <a:ea typeface="Tahoma" panose="020B0604030504040204" pitchFamily="34" charset="0"/>
                <a:cs typeface="Tahoma" panose="020B0604030504040204" pitchFamily="34" charset="0"/>
              </a:rPr>
              <a:t>Tackle </a:t>
            </a:r>
            <a:r>
              <a:rPr lang="en-US" sz="2400" err="1">
                <a:latin typeface="Tahoma" panose="020B0604030504040204" pitchFamily="34" charset="0"/>
                <a:ea typeface="Tahoma" panose="020B0604030504040204" pitchFamily="34" charset="0"/>
                <a:cs typeface="Tahoma" panose="020B0604030504040204" pitchFamily="34" charset="0"/>
              </a:rPr>
              <a:t>rumours</a:t>
            </a:r>
            <a:r>
              <a:rPr lang="en-US" sz="2400">
                <a:latin typeface="Tahoma" panose="020B0604030504040204" pitchFamily="34" charset="0"/>
                <a:ea typeface="Tahoma" panose="020B0604030504040204" pitchFamily="34" charset="0"/>
                <a:cs typeface="Tahoma" panose="020B0604030504040204" pitchFamily="34" charset="0"/>
              </a:rPr>
              <a:t> quickly by addressing them and providing the correct information.</a:t>
            </a:r>
            <a:endParaRPr lang="en-CH" sz="2400">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287124919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C6DD4F9F-E31B-4E5F-A71B-B0776122C9C9}"/>
              </a:ext>
            </a:extLst>
          </p:cNvPr>
          <p:cNvSpPr>
            <a:spLocks noGrp="1"/>
          </p:cNvSpPr>
          <p:nvPr>
            <p:ph type="ctrTitle"/>
          </p:nvPr>
        </p:nvSpPr>
        <p:spPr>
          <a:xfrm>
            <a:off x="611660" y="227485"/>
            <a:ext cx="8056604" cy="864544"/>
          </a:xfrm>
        </p:spPr>
        <p:txBody>
          <a:bodyPr/>
          <a:lstStyle/>
          <a:p>
            <a:r>
              <a:rPr lang="en-US" b="1">
                <a:solidFill>
                  <a:schemeClr val="accent1"/>
                </a:solidFill>
              </a:rPr>
              <a:t>ACTIVITY 1</a:t>
            </a:r>
          </a:p>
        </p:txBody>
      </p:sp>
      <p:sp>
        <p:nvSpPr>
          <p:cNvPr id="6" name="Subtitle 5">
            <a:extLst>
              <a:ext uri="{FF2B5EF4-FFF2-40B4-BE49-F238E27FC236}">
                <a16:creationId xmlns:a16="http://schemas.microsoft.com/office/drawing/2014/main" id="{261B4BB8-E8CF-4C97-AC46-F656BBECC3BA}"/>
              </a:ext>
            </a:extLst>
          </p:cNvPr>
          <p:cNvSpPr>
            <a:spLocks noGrp="1"/>
          </p:cNvSpPr>
          <p:nvPr>
            <p:ph type="subTitle" idx="1"/>
          </p:nvPr>
        </p:nvSpPr>
        <p:spPr>
          <a:xfrm>
            <a:off x="685800" y="1254211"/>
            <a:ext cx="7982464" cy="4683946"/>
          </a:xfrm>
        </p:spPr>
        <p:txBody>
          <a:bodyPr vert="horz" lIns="91440" tIns="45720" rIns="91440" bIns="45720" rtlCol="0" anchor="t">
            <a:normAutofit fontScale="77500" lnSpcReduction="20000"/>
          </a:bodyPr>
          <a:lstStyle/>
          <a:p>
            <a:r>
              <a:rPr lang="en-US" dirty="0">
                <a:solidFill>
                  <a:schemeClr val="accent1"/>
                </a:solidFill>
                <a:latin typeface="Tahoma"/>
                <a:ea typeface="Tahoma"/>
                <a:cs typeface="Tahoma"/>
              </a:rPr>
              <a:t>Think about the usual transmission routes of Cholera covered in module 2, using the </a:t>
            </a:r>
            <a:r>
              <a:rPr lang="en-US" b="1" dirty="0">
                <a:solidFill>
                  <a:schemeClr val="accent1"/>
                </a:solidFill>
                <a:latin typeface="Tahoma"/>
                <a:ea typeface="Tahoma"/>
                <a:cs typeface="Tahoma"/>
              </a:rPr>
              <a:t>handout provided</a:t>
            </a:r>
            <a:r>
              <a:rPr lang="en-US" dirty="0">
                <a:solidFill>
                  <a:schemeClr val="accent1"/>
                </a:solidFill>
                <a:latin typeface="Tahoma"/>
                <a:ea typeface="Tahoma"/>
                <a:cs typeface="Tahoma"/>
              </a:rPr>
              <a:t>:-</a:t>
            </a:r>
            <a:endParaRPr lang="en-US" dirty="0">
              <a:solidFill>
                <a:schemeClr val="accent1"/>
              </a:solidFill>
              <a:latin typeface="Tahoma" panose="020B0604030504040204" pitchFamily="34" charset="0"/>
              <a:ea typeface="Tahoma" panose="020B0604030504040204" pitchFamily="34" charset="0"/>
              <a:cs typeface="Tahoma" panose="020B0604030504040204" pitchFamily="34" charset="0"/>
            </a:endParaRPr>
          </a:p>
          <a:p>
            <a:endParaRPr lang="en-US" dirty="0">
              <a:solidFill>
                <a:schemeClr val="accent1"/>
              </a:solidFill>
              <a:latin typeface="Tahoma"/>
              <a:ea typeface="Tahoma"/>
              <a:cs typeface="Tahoma"/>
            </a:endParaRPr>
          </a:p>
          <a:p>
            <a:pPr marL="514350" indent="-514350" algn="l">
              <a:buAutoNum type="arabicPeriod"/>
            </a:pPr>
            <a:r>
              <a:rPr lang="en-US" dirty="0">
                <a:solidFill>
                  <a:schemeClr val="accent1"/>
                </a:solidFill>
                <a:latin typeface="Tahoma"/>
                <a:ea typeface="Tahoma"/>
                <a:cs typeface="Tahoma"/>
              </a:rPr>
              <a:t>Make a list of </a:t>
            </a:r>
            <a:r>
              <a:rPr lang="en-US" b="1" i="1" dirty="0">
                <a:solidFill>
                  <a:schemeClr val="accent1"/>
                </a:solidFill>
                <a:latin typeface="Tahoma"/>
                <a:ea typeface="Tahoma"/>
                <a:cs typeface="Tahoma"/>
              </a:rPr>
              <a:t>observations</a:t>
            </a:r>
            <a:r>
              <a:rPr lang="en-US" dirty="0">
                <a:solidFill>
                  <a:schemeClr val="accent1"/>
                </a:solidFill>
                <a:latin typeface="Tahoma"/>
                <a:ea typeface="Tahoma"/>
                <a:cs typeface="Tahoma"/>
              </a:rPr>
              <a:t> and </a:t>
            </a:r>
            <a:r>
              <a:rPr lang="en-US" b="1" dirty="0">
                <a:solidFill>
                  <a:schemeClr val="accent1"/>
                </a:solidFill>
                <a:latin typeface="Tahoma"/>
                <a:ea typeface="Tahoma"/>
                <a:cs typeface="Tahoma"/>
              </a:rPr>
              <a:t>'show me</a:t>
            </a:r>
            <a:r>
              <a:rPr lang="en-US" dirty="0">
                <a:solidFill>
                  <a:schemeClr val="accent1"/>
                </a:solidFill>
                <a:latin typeface="Tahoma"/>
                <a:ea typeface="Tahoma"/>
                <a:cs typeface="Tahoma"/>
              </a:rPr>
              <a:t>' requests you will ask the members of the household.  </a:t>
            </a:r>
            <a:endParaRPr lang="en-US" dirty="0">
              <a:solidFill>
                <a:schemeClr val="accent1"/>
              </a:solidFill>
              <a:latin typeface="Tahoma" panose="020B0604030504040204" pitchFamily="34" charset="0"/>
              <a:ea typeface="Tahoma" panose="020B0604030504040204" pitchFamily="34" charset="0"/>
              <a:cs typeface="Tahoma" panose="020B0604030504040204" pitchFamily="34" charset="0"/>
            </a:endParaRPr>
          </a:p>
          <a:p>
            <a:pPr marL="514350" indent="-514350" algn="l">
              <a:buFont typeface="Arial" pitchFamily="34" charset="0"/>
              <a:buAutoNum type="arabicPeriod"/>
            </a:pPr>
            <a:r>
              <a:rPr lang="en-US" dirty="0">
                <a:solidFill>
                  <a:schemeClr val="accent1"/>
                </a:solidFill>
                <a:latin typeface="Tahoma"/>
                <a:ea typeface="Tahoma"/>
                <a:cs typeface="Tahoma"/>
              </a:rPr>
              <a:t>Put these in 4 categories: </a:t>
            </a:r>
            <a:r>
              <a:rPr lang="en-US" b="1" dirty="0">
                <a:solidFill>
                  <a:schemeClr val="accent1"/>
                </a:solidFill>
                <a:latin typeface="Tahoma"/>
                <a:ea typeface="Tahoma"/>
                <a:cs typeface="Tahoma"/>
              </a:rPr>
              <a:t>1)</a:t>
            </a:r>
            <a:r>
              <a:rPr lang="en-US" dirty="0">
                <a:solidFill>
                  <a:schemeClr val="accent1"/>
                </a:solidFill>
                <a:latin typeface="Tahoma"/>
                <a:ea typeface="Tahoma"/>
                <a:cs typeface="Tahoma"/>
              </a:rPr>
              <a:t> Safe water, </a:t>
            </a:r>
            <a:r>
              <a:rPr lang="en-US" b="1" dirty="0">
                <a:solidFill>
                  <a:schemeClr val="accent1"/>
                </a:solidFill>
                <a:latin typeface="Tahoma"/>
                <a:ea typeface="Tahoma"/>
                <a:cs typeface="Tahoma"/>
              </a:rPr>
              <a:t>2)</a:t>
            </a:r>
            <a:r>
              <a:rPr lang="en-US" dirty="0">
                <a:solidFill>
                  <a:schemeClr val="accent1"/>
                </a:solidFill>
                <a:latin typeface="Tahoma"/>
                <a:ea typeface="Tahoma"/>
                <a:cs typeface="Tahoma"/>
              </a:rPr>
              <a:t> Safe sanitation and handwashing </a:t>
            </a:r>
            <a:r>
              <a:rPr lang="en-US" b="1" dirty="0">
                <a:solidFill>
                  <a:schemeClr val="accent1"/>
                </a:solidFill>
                <a:latin typeface="Tahoma"/>
                <a:ea typeface="Tahoma"/>
                <a:cs typeface="Tahoma"/>
              </a:rPr>
              <a:t>3)</a:t>
            </a:r>
            <a:r>
              <a:rPr lang="en-US" dirty="0">
                <a:solidFill>
                  <a:schemeClr val="accent1"/>
                </a:solidFill>
                <a:latin typeface="Tahoma"/>
                <a:ea typeface="Tahoma"/>
                <a:cs typeface="Tahoma"/>
              </a:rPr>
              <a:t> Food  </a:t>
            </a:r>
            <a:r>
              <a:rPr lang="en-US" b="1" dirty="0">
                <a:solidFill>
                  <a:schemeClr val="accent1"/>
                </a:solidFill>
                <a:latin typeface="Tahoma"/>
                <a:ea typeface="Tahoma"/>
                <a:cs typeface="Tahoma"/>
              </a:rPr>
              <a:t>4)</a:t>
            </a:r>
            <a:r>
              <a:rPr lang="en-US" dirty="0">
                <a:solidFill>
                  <a:schemeClr val="accent1"/>
                </a:solidFill>
                <a:latin typeface="Tahoma"/>
                <a:ea typeface="Tahoma"/>
                <a:cs typeface="Tahoma"/>
              </a:rPr>
              <a:t> </a:t>
            </a:r>
            <a:r>
              <a:rPr lang="en-GB" dirty="0">
                <a:solidFill>
                  <a:schemeClr val="accent1"/>
                </a:solidFill>
                <a:latin typeface="Tahoma"/>
                <a:ea typeface="Tahoma"/>
                <a:cs typeface="Tahoma"/>
              </a:rPr>
              <a:t>Cleaning / hygiene practices</a:t>
            </a:r>
            <a:endParaRPr lang="en-US" dirty="0">
              <a:solidFill>
                <a:schemeClr val="accent1"/>
              </a:solidFill>
              <a:latin typeface="Tahoma"/>
              <a:ea typeface="Tahoma"/>
              <a:cs typeface="Tahoma"/>
            </a:endParaRPr>
          </a:p>
          <a:p>
            <a:pPr marL="514350" indent="-514350" algn="l">
              <a:buAutoNum type="arabicPeriod"/>
            </a:pPr>
            <a:r>
              <a:rPr lang="en-US" dirty="0">
                <a:solidFill>
                  <a:schemeClr val="accent1"/>
                </a:solidFill>
                <a:latin typeface="Tahoma"/>
                <a:ea typeface="Tahoma"/>
                <a:cs typeface="Tahoma"/>
              </a:rPr>
              <a:t>Circle 'community link' questions*</a:t>
            </a:r>
          </a:p>
          <a:p>
            <a:pPr marL="514350" indent="-514350" algn="l">
              <a:buAutoNum type="arabicPeriod"/>
            </a:pPr>
            <a:endParaRPr lang="en-US" dirty="0">
              <a:solidFill>
                <a:schemeClr val="accent1"/>
              </a:solidFill>
              <a:latin typeface="Tahoma"/>
              <a:ea typeface="Tahoma"/>
              <a:cs typeface="Tahoma"/>
            </a:endParaRPr>
          </a:p>
          <a:p>
            <a:r>
              <a:rPr lang="en-US" b="1" dirty="0">
                <a:solidFill>
                  <a:schemeClr val="accent1"/>
                </a:solidFill>
                <a:latin typeface="Tahoma"/>
                <a:ea typeface="Tahoma"/>
                <a:cs typeface="Tahoma"/>
              </a:rPr>
              <a:t>You have 30 minutes</a:t>
            </a:r>
            <a:r>
              <a:rPr lang="en-US" dirty="0">
                <a:solidFill>
                  <a:schemeClr val="accent1"/>
                </a:solidFill>
                <a:latin typeface="Tahoma"/>
                <a:ea typeface="Tahoma"/>
                <a:cs typeface="Tahoma"/>
              </a:rPr>
              <a:t> </a:t>
            </a:r>
            <a:endParaRPr lang="en-US" sz="2400" dirty="0">
              <a:solidFill>
                <a:schemeClr val="accent1"/>
              </a:solidFill>
              <a:latin typeface="Calibri"/>
              <a:ea typeface="Tahoma"/>
              <a:cs typeface="Calibri"/>
            </a:endParaRPr>
          </a:p>
          <a:p>
            <a:r>
              <a:rPr lang="en-US" dirty="0">
                <a:solidFill>
                  <a:schemeClr val="accent1"/>
                </a:solidFill>
                <a:latin typeface="Tahoma"/>
                <a:ea typeface="Tahoma"/>
                <a:cs typeface="Tahoma"/>
              </a:rPr>
              <a:t>(</a:t>
            </a:r>
            <a:r>
              <a:rPr lang="en-US" sz="2400" dirty="0">
                <a:solidFill>
                  <a:schemeClr val="accent1"/>
                </a:solidFill>
                <a:latin typeface="Tahoma"/>
                <a:ea typeface="Tahoma"/>
                <a:cs typeface="Tahoma"/>
              </a:rPr>
              <a:t>15 mins group discussion/ 15 mins presentation</a:t>
            </a:r>
            <a:r>
              <a:rPr lang="en-US" dirty="0">
                <a:solidFill>
                  <a:schemeClr val="accent1"/>
                </a:solidFill>
                <a:latin typeface="Tahoma"/>
                <a:ea typeface="Tahoma"/>
                <a:cs typeface="Tahoma"/>
              </a:rPr>
              <a:t>)</a:t>
            </a:r>
            <a:endParaRPr lang="en-US" dirty="0">
              <a:solidFill>
                <a:schemeClr val="accent1"/>
              </a:solidFill>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88823835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D6079F-1030-4BF3-B784-C3584D8DC444}"/>
              </a:ext>
            </a:extLst>
          </p:cNvPr>
          <p:cNvSpPr>
            <a:spLocks noGrp="1"/>
          </p:cNvSpPr>
          <p:nvPr>
            <p:ph type="title"/>
          </p:nvPr>
        </p:nvSpPr>
        <p:spPr/>
        <p:txBody>
          <a:bodyPr>
            <a:normAutofit fontScale="90000"/>
          </a:bodyPr>
          <a:lstStyle/>
          <a:p>
            <a:r>
              <a:rPr lang="en-US" dirty="0"/>
              <a:t>Cholera Transmission Risks in the Case Household</a:t>
            </a:r>
          </a:p>
        </p:txBody>
      </p:sp>
      <p:sp>
        <p:nvSpPr>
          <p:cNvPr id="3" name="Content Placeholder 2">
            <a:extLst>
              <a:ext uri="{FF2B5EF4-FFF2-40B4-BE49-F238E27FC236}">
                <a16:creationId xmlns:a16="http://schemas.microsoft.com/office/drawing/2014/main" id="{832C3CBA-184B-4FF4-97BB-006176A658FD}"/>
              </a:ext>
            </a:extLst>
          </p:cNvPr>
          <p:cNvSpPr>
            <a:spLocks noGrp="1"/>
          </p:cNvSpPr>
          <p:nvPr>
            <p:ph idx="1"/>
          </p:nvPr>
        </p:nvSpPr>
        <p:spPr>
          <a:xfrm>
            <a:off x="457200" y="1746913"/>
            <a:ext cx="8229600" cy="4379250"/>
          </a:xfrm>
        </p:spPr>
        <p:txBody>
          <a:bodyPr vert="horz" lIns="91440" tIns="45720" rIns="91440" bIns="45720" rtlCol="0" anchor="t">
            <a:normAutofit fontScale="92500" lnSpcReduction="10000"/>
          </a:bodyPr>
          <a:lstStyle/>
          <a:p>
            <a:pPr>
              <a:spcAft>
                <a:spcPts val="700"/>
              </a:spcAft>
              <a:tabLst>
                <a:tab pos="215900" algn="l"/>
                <a:tab pos="215900" algn="l"/>
                <a:tab pos="457200" algn="l"/>
              </a:tabLst>
            </a:pPr>
            <a:r>
              <a:rPr lang="en-GB" dirty="0">
                <a:effectLst/>
                <a:latin typeface="Arial" panose="020B0604020202020204" pitchFamily="34" charset="0"/>
                <a:ea typeface="Times" panose="02020603050405020304" pitchFamily="18" charset="0"/>
                <a:cs typeface="Times New Roman" panose="02020603050405020304" pitchFamily="18" charset="0"/>
              </a:rPr>
              <a:t>Common </a:t>
            </a:r>
            <a:r>
              <a:rPr lang="en-GB" b="1" dirty="0">
                <a:effectLst/>
                <a:latin typeface="Arial" panose="020B0604020202020204" pitchFamily="34" charset="0"/>
                <a:ea typeface="Times" panose="02020603050405020304" pitchFamily="18" charset="0"/>
                <a:cs typeface="Times New Roman" panose="02020603050405020304" pitchFamily="18" charset="0"/>
              </a:rPr>
              <a:t>drinking water </a:t>
            </a:r>
            <a:r>
              <a:rPr lang="en-GB" dirty="0">
                <a:effectLst/>
                <a:latin typeface="Arial" panose="020B0604020202020204" pitchFamily="34" charset="0"/>
                <a:ea typeface="Times" panose="02020603050405020304" pitchFamily="18" charset="0"/>
                <a:cs typeface="Times New Roman" panose="02020603050405020304" pitchFamily="18" charset="0"/>
              </a:rPr>
              <a:t>storage, treatment and serving techniques.</a:t>
            </a:r>
          </a:p>
          <a:p>
            <a:pPr>
              <a:spcAft>
                <a:spcPts val="700"/>
              </a:spcAft>
              <a:tabLst>
                <a:tab pos="215900" algn="l"/>
                <a:tab pos="215900" algn="l"/>
                <a:tab pos="457200" algn="l"/>
              </a:tabLst>
            </a:pPr>
            <a:r>
              <a:rPr lang="en-GB" dirty="0">
                <a:effectLst/>
                <a:latin typeface="Arial" panose="020B0604020202020204" pitchFamily="34" charset="0"/>
                <a:ea typeface="Times" panose="02020603050405020304" pitchFamily="18" charset="0"/>
                <a:cs typeface="Times New Roman" panose="02020603050405020304" pitchFamily="18" charset="0"/>
              </a:rPr>
              <a:t>Common preparation and handling of </a:t>
            </a:r>
            <a:r>
              <a:rPr lang="en-GB" b="1" dirty="0">
                <a:effectLst/>
                <a:latin typeface="Arial" panose="020B0604020202020204" pitchFamily="34" charset="0"/>
                <a:ea typeface="Times" panose="02020603050405020304" pitchFamily="18" charset="0"/>
                <a:cs typeface="Times New Roman" panose="02020603050405020304" pitchFamily="18" charset="0"/>
              </a:rPr>
              <a:t>food</a:t>
            </a:r>
          </a:p>
          <a:p>
            <a:pPr>
              <a:spcAft>
                <a:spcPts val="700"/>
              </a:spcAft>
              <a:tabLst>
                <a:tab pos="215900" algn="l"/>
                <a:tab pos="215900" algn="l"/>
                <a:tab pos="457200" algn="l"/>
              </a:tabLst>
            </a:pPr>
            <a:r>
              <a:rPr lang="en-GB" b="1" dirty="0">
                <a:effectLst/>
                <a:latin typeface="Arial" panose="020B0604020202020204" pitchFamily="34" charset="0"/>
                <a:ea typeface="Times" panose="02020603050405020304" pitchFamily="18" charset="0"/>
                <a:cs typeface="Times New Roman" panose="02020603050405020304" pitchFamily="18" charset="0"/>
              </a:rPr>
              <a:t>Care responsibility </a:t>
            </a:r>
            <a:r>
              <a:rPr lang="en-GB" dirty="0">
                <a:effectLst/>
                <a:latin typeface="Arial" panose="020B0604020202020204" pitchFamily="34" charset="0"/>
                <a:ea typeface="Times" panose="02020603050405020304" pitchFamily="18" charset="0"/>
                <a:cs typeface="Times New Roman" panose="02020603050405020304" pitchFamily="18" charset="0"/>
              </a:rPr>
              <a:t>contact and proximity</a:t>
            </a:r>
          </a:p>
          <a:p>
            <a:pPr>
              <a:spcAft>
                <a:spcPts val="700"/>
              </a:spcAft>
              <a:tabLst>
                <a:tab pos="215900" algn="l"/>
                <a:tab pos="215900" algn="l"/>
                <a:tab pos="457200" algn="l"/>
              </a:tabLst>
            </a:pPr>
            <a:r>
              <a:rPr lang="en-GB" dirty="0">
                <a:effectLst/>
                <a:latin typeface="Arial" panose="020B0604020202020204" pitchFamily="34" charset="0"/>
                <a:ea typeface="Times" panose="02020603050405020304" pitchFamily="18" charset="0"/>
                <a:cs typeface="Times New Roman" panose="02020603050405020304" pitchFamily="18" charset="0"/>
              </a:rPr>
              <a:t>Common </a:t>
            </a:r>
            <a:r>
              <a:rPr lang="en-GB" b="1" dirty="0">
                <a:effectLst/>
                <a:latin typeface="Arial" panose="020B0604020202020204" pitchFamily="34" charset="0"/>
                <a:ea typeface="Times" panose="02020603050405020304" pitchFamily="18" charset="0"/>
                <a:cs typeface="Times New Roman" panose="02020603050405020304" pitchFamily="18" charset="0"/>
              </a:rPr>
              <a:t>sanitation</a:t>
            </a:r>
            <a:r>
              <a:rPr lang="en-GB" dirty="0">
                <a:effectLst/>
                <a:latin typeface="Arial" panose="020B0604020202020204" pitchFamily="34" charset="0"/>
                <a:ea typeface="Times" panose="02020603050405020304" pitchFamily="18" charset="0"/>
                <a:cs typeface="Times New Roman" panose="02020603050405020304" pitchFamily="18" charset="0"/>
              </a:rPr>
              <a:t> and hygiene locations</a:t>
            </a:r>
          </a:p>
          <a:p>
            <a:pPr>
              <a:spcAft>
                <a:spcPts val="700"/>
              </a:spcAft>
              <a:tabLst>
                <a:tab pos="215900" algn="l"/>
                <a:tab pos="215900" algn="l"/>
                <a:tab pos="457200" algn="l"/>
              </a:tabLst>
            </a:pPr>
            <a:r>
              <a:rPr lang="en-GB" b="1" dirty="0">
                <a:effectLst/>
                <a:latin typeface="Arial" panose="020B0604020202020204" pitchFamily="34" charset="0"/>
                <a:ea typeface="Times" panose="02020603050405020304" pitchFamily="18" charset="0"/>
                <a:cs typeface="Times New Roman" panose="02020603050405020304" pitchFamily="18" charset="0"/>
              </a:rPr>
              <a:t>Common area </a:t>
            </a:r>
            <a:r>
              <a:rPr lang="en-GB" dirty="0">
                <a:effectLst/>
                <a:latin typeface="Arial" panose="020B0604020202020204" pitchFamily="34" charset="0"/>
                <a:ea typeface="Times" panose="02020603050405020304" pitchFamily="18" charset="0"/>
                <a:cs typeface="Times New Roman" panose="02020603050405020304" pitchFamily="18" charset="0"/>
              </a:rPr>
              <a:t>of habitation which will be cleaned by certain members of the family.</a:t>
            </a:r>
          </a:p>
          <a:p>
            <a:pPr>
              <a:spcAft>
                <a:spcPts val="700"/>
              </a:spcAft>
              <a:tabLst>
                <a:tab pos="215900" algn="l"/>
                <a:tab pos="215900" algn="l"/>
                <a:tab pos="457200" algn="l"/>
              </a:tabLst>
            </a:pPr>
            <a:r>
              <a:rPr lang="en-GB" dirty="0">
                <a:effectLst/>
                <a:latin typeface="Arial" panose="020B0604020202020204" pitchFamily="34" charset="0"/>
                <a:ea typeface="Times" panose="02020603050405020304" pitchFamily="18" charset="0"/>
                <a:cs typeface="Times New Roman" panose="02020603050405020304" pitchFamily="18" charset="0"/>
              </a:rPr>
              <a:t>Clothes and other linen cleaned together</a:t>
            </a:r>
          </a:p>
        </p:txBody>
      </p:sp>
      <p:sp>
        <p:nvSpPr>
          <p:cNvPr id="24" name="TextBox 23"/>
          <p:cNvSpPr txBox="1"/>
          <p:nvPr/>
        </p:nvSpPr>
        <p:spPr>
          <a:xfrm>
            <a:off x="328112" y="1428246"/>
            <a:ext cx="8487776" cy="424732"/>
          </a:xfrm>
          <a:prstGeom prst="rect">
            <a:avLst/>
          </a:prstGeom>
          <a:noFill/>
        </p:spPr>
        <p:txBody>
          <a:bodyPr wrap="square" rtlCol="0">
            <a:spAutoFit/>
          </a:body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US" sz="2400" b="0" i="0" u="none" strike="noStrike" kern="1200" cap="none" spc="0" normalizeH="0" baseline="0" noProof="0">
              <a:ln>
                <a:noFill/>
              </a:ln>
              <a:solidFill>
                <a:prstClr val="black"/>
              </a:solidFill>
              <a:effectLst/>
              <a:uLnTx/>
              <a:uFillTx/>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369340326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5AFD63-65F5-4B2D-8799-4CA7F0A3A9B2}"/>
              </a:ext>
            </a:extLst>
          </p:cNvPr>
          <p:cNvSpPr>
            <a:spLocks noGrp="1"/>
          </p:cNvSpPr>
          <p:nvPr>
            <p:ph type="title"/>
          </p:nvPr>
        </p:nvSpPr>
        <p:spPr>
          <a:xfrm>
            <a:off x="272955" y="476208"/>
            <a:ext cx="8726666" cy="1186609"/>
          </a:xfrm>
        </p:spPr>
        <p:txBody>
          <a:bodyPr>
            <a:noAutofit/>
          </a:bodyPr>
          <a:lstStyle/>
          <a:p>
            <a:pPr algn="l"/>
            <a:r>
              <a:rPr lang="en-US" sz="3600" dirty="0">
                <a:solidFill>
                  <a:srgbClr val="0070C0"/>
                </a:solidFill>
              </a:rPr>
              <a:t>Activity 2 Get familiar with the </a:t>
            </a:r>
            <a:r>
              <a:rPr lang="en-US" sz="3600" b="1" dirty="0">
                <a:solidFill>
                  <a:srgbClr val="0070C0"/>
                </a:solidFill>
              </a:rPr>
              <a:t>Household Rapid Sanitary </a:t>
            </a:r>
            <a:r>
              <a:rPr lang="en-US" sz="3600" dirty="0">
                <a:solidFill>
                  <a:srgbClr val="0070C0"/>
                </a:solidFill>
              </a:rPr>
              <a:t>observations checklist, the </a:t>
            </a:r>
            <a:r>
              <a:rPr lang="en-US" sz="3600" b="1" dirty="0">
                <a:solidFill>
                  <a:srgbClr val="0070C0"/>
                </a:solidFill>
              </a:rPr>
              <a:t>actions</a:t>
            </a:r>
            <a:r>
              <a:rPr lang="en-US" sz="3600" dirty="0">
                <a:solidFill>
                  <a:srgbClr val="0070C0"/>
                </a:solidFill>
              </a:rPr>
              <a:t> and the </a:t>
            </a:r>
            <a:r>
              <a:rPr lang="en-US" sz="3600" b="1" dirty="0">
                <a:solidFill>
                  <a:srgbClr val="0070C0"/>
                </a:solidFill>
              </a:rPr>
              <a:t>kit </a:t>
            </a:r>
            <a:r>
              <a:rPr lang="en-US" sz="3600" i="1" dirty="0">
                <a:solidFill>
                  <a:srgbClr val="0070C0"/>
                </a:solidFill>
              </a:rPr>
              <a:t>(scenarios)</a:t>
            </a:r>
            <a:endParaRPr lang="en-GB" sz="3600" i="1" dirty="0">
              <a:solidFill>
                <a:srgbClr val="0070C0"/>
              </a:solidFill>
            </a:endParaRPr>
          </a:p>
        </p:txBody>
      </p:sp>
      <p:sp>
        <p:nvSpPr>
          <p:cNvPr id="3" name="Content Placeholder 2">
            <a:extLst>
              <a:ext uri="{FF2B5EF4-FFF2-40B4-BE49-F238E27FC236}">
                <a16:creationId xmlns:a16="http://schemas.microsoft.com/office/drawing/2014/main" id="{14DEAD49-9F4A-45FC-B29E-D2AF4A9E1B46}"/>
              </a:ext>
            </a:extLst>
          </p:cNvPr>
          <p:cNvSpPr>
            <a:spLocks noGrp="1"/>
          </p:cNvSpPr>
          <p:nvPr>
            <p:ph idx="1"/>
          </p:nvPr>
        </p:nvSpPr>
        <p:spPr>
          <a:xfrm>
            <a:off x="272955" y="1855829"/>
            <a:ext cx="8509379" cy="4525963"/>
          </a:xfrm>
        </p:spPr>
        <p:txBody>
          <a:bodyPr>
            <a:normAutofit/>
          </a:bodyPr>
          <a:lstStyle/>
          <a:p>
            <a:endParaRPr lang="en-US" dirty="0">
              <a:solidFill>
                <a:schemeClr val="tx2">
                  <a:lumMod val="60000"/>
                  <a:lumOff val="40000"/>
                </a:schemeClr>
              </a:solidFill>
            </a:endParaRPr>
          </a:p>
          <a:p>
            <a:pPr marL="0" indent="0">
              <a:buNone/>
            </a:pPr>
            <a:r>
              <a:rPr lang="en-US" sz="3000" dirty="0">
                <a:solidFill>
                  <a:schemeClr val="tx2">
                    <a:lumMod val="60000"/>
                    <a:lumOff val="40000"/>
                  </a:schemeClr>
                </a:solidFill>
              </a:rPr>
              <a:t>Look at the checklist – household direct observations: </a:t>
            </a:r>
          </a:p>
          <a:p>
            <a:pPr marL="514350" indent="-514350">
              <a:buAutoNum type="arabicParenR"/>
            </a:pPr>
            <a:r>
              <a:rPr lang="en-US" sz="3100" dirty="0">
                <a:solidFill>
                  <a:schemeClr val="tx2">
                    <a:lumMod val="60000"/>
                    <a:lumOff val="40000"/>
                  </a:schemeClr>
                </a:solidFill>
              </a:rPr>
              <a:t>Safe water use; </a:t>
            </a:r>
          </a:p>
          <a:p>
            <a:pPr marL="514350" indent="-514350">
              <a:buAutoNum type="arabicParenR"/>
            </a:pPr>
            <a:r>
              <a:rPr lang="en-GB" sz="3100" dirty="0">
                <a:solidFill>
                  <a:schemeClr val="tx2">
                    <a:lumMod val="60000"/>
                    <a:lumOff val="40000"/>
                  </a:schemeClr>
                </a:solidFill>
              </a:rPr>
              <a:t>Safe sanitation and </a:t>
            </a:r>
            <a:r>
              <a:rPr lang="en-US" sz="3100" dirty="0">
                <a:solidFill>
                  <a:schemeClr val="tx2">
                    <a:lumMod val="60000"/>
                    <a:lumOff val="40000"/>
                  </a:schemeClr>
                </a:solidFill>
              </a:rPr>
              <a:t>handwashing habits; </a:t>
            </a:r>
          </a:p>
          <a:p>
            <a:pPr marL="514350" indent="-514350">
              <a:buAutoNum type="arabicParenR"/>
            </a:pPr>
            <a:r>
              <a:rPr lang="en-US" sz="3100" dirty="0">
                <a:solidFill>
                  <a:schemeClr val="tx2">
                    <a:lumMod val="60000"/>
                    <a:lumOff val="40000"/>
                  </a:schemeClr>
                </a:solidFill>
              </a:rPr>
              <a:t>Food hygiene</a:t>
            </a:r>
            <a:r>
              <a:rPr lang="en-GB" sz="3100" dirty="0">
                <a:solidFill>
                  <a:schemeClr val="tx2">
                    <a:lumMod val="60000"/>
                    <a:lumOff val="40000"/>
                  </a:schemeClr>
                </a:solidFill>
              </a:rPr>
              <a:t> habits</a:t>
            </a:r>
            <a:endParaRPr lang="en-US" sz="3100" dirty="0">
              <a:solidFill>
                <a:schemeClr val="tx2">
                  <a:lumMod val="60000"/>
                  <a:lumOff val="40000"/>
                </a:schemeClr>
              </a:solidFill>
            </a:endParaRPr>
          </a:p>
          <a:p>
            <a:pPr marL="514350" indent="-514350">
              <a:buAutoNum type="arabicParenR"/>
            </a:pPr>
            <a:r>
              <a:rPr lang="en-GB" sz="3100" dirty="0">
                <a:solidFill>
                  <a:schemeClr val="tx2">
                    <a:lumMod val="60000"/>
                    <a:lumOff val="40000"/>
                  </a:schemeClr>
                </a:solidFill>
              </a:rPr>
              <a:t>Cleaning / hygiene practices</a:t>
            </a:r>
            <a:endParaRPr lang="en-US" sz="3100" dirty="0">
              <a:solidFill>
                <a:schemeClr val="tx2">
                  <a:lumMod val="60000"/>
                  <a:lumOff val="40000"/>
                </a:schemeClr>
              </a:solidFill>
            </a:endParaRPr>
          </a:p>
          <a:p>
            <a:pPr marL="0" indent="0">
              <a:buNone/>
            </a:pPr>
            <a:endParaRPr lang="en-US" dirty="0">
              <a:solidFill>
                <a:schemeClr val="tx2">
                  <a:lumMod val="60000"/>
                  <a:lumOff val="40000"/>
                </a:schemeClr>
              </a:solidFill>
            </a:endParaRPr>
          </a:p>
        </p:txBody>
      </p:sp>
    </p:spTree>
    <p:extLst>
      <p:ext uri="{BB962C8B-B14F-4D97-AF65-F5344CB8AC3E}">
        <p14:creationId xmlns:p14="http://schemas.microsoft.com/office/powerpoint/2010/main" val="227045471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ext Box 14">
            <a:extLst>
              <a:ext uri="{FF2B5EF4-FFF2-40B4-BE49-F238E27FC236}">
                <a16:creationId xmlns:a16="http://schemas.microsoft.com/office/drawing/2014/main" id="{00638ED9-7201-4CF8-99D2-B1B9DE06E9C7}"/>
              </a:ext>
            </a:extLst>
          </p:cNvPr>
          <p:cNvSpPr txBox="1"/>
          <p:nvPr/>
        </p:nvSpPr>
        <p:spPr>
          <a:xfrm>
            <a:off x="457200" y="273935"/>
            <a:ext cx="3065930" cy="1339215"/>
          </a:xfrm>
          <a:prstGeom prst="rect">
            <a:avLst/>
          </a:prstGeom>
          <a:solidFill>
            <a:schemeClr val="lt1"/>
          </a:solid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nSpc>
                <a:spcPct val="107000"/>
              </a:lnSpc>
              <a:spcAft>
                <a:spcPts val="800"/>
              </a:spcAft>
            </a:pPr>
            <a:r>
              <a:rPr lang="en-GB" sz="2200" dirty="0">
                <a:effectLst/>
                <a:latin typeface="Calibri" panose="020F0502020204030204" pitchFamily="34" charset="0"/>
                <a:ea typeface="DengXian" panose="02010600030101010101" pitchFamily="2" charset="-122"/>
                <a:cs typeface="Arial" panose="020B0604020202020204" pitchFamily="34" charset="0"/>
              </a:rPr>
              <a:t>Branch Outbreak Response Team      </a:t>
            </a:r>
            <a:r>
              <a:rPr lang="en-GB" sz="2200" dirty="0">
                <a:solidFill>
                  <a:srgbClr val="A6A6A6"/>
                </a:solidFill>
                <a:effectLst/>
                <a:latin typeface="Calibri" panose="020F0502020204030204" pitchFamily="34" charset="0"/>
                <a:ea typeface="DengXian" panose="02010600030101010101" pitchFamily="2" charset="-122"/>
                <a:cs typeface="Arial" panose="020B0604020202020204" pitchFamily="34" charset="0"/>
              </a:rPr>
              <a:t>Course structure</a:t>
            </a:r>
            <a:endParaRPr lang="en-GB" sz="1100" dirty="0">
              <a:effectLst/>
              <a:latin typeface="Calibri" panose="020F0502020204030204" pitchFamily="34" charset="0"/>
              <a:ea typeface="DengXian" panose="02010600030101010101" pitchFamily="2" charset="-122"/>
              <a:cs typeface="Arial" panose="020B0604020202020204" pitchFamily="34" charset="0"/>
            </a:endParaRPr>
          </a:p>
        </p:txBody>
      </p:sp>
      <p:graphicFrame>
        <p:nvGraphicFramePr>
          <p:cNvPr id="12" name="Diagram 11">
            <a:extLst>
              <a:ext uri="{FF2B5EF4-FFF2-40B4-BE49-F238E27FC236}">
                <a16:creationId xmlns:a16="http://schemas.microsoft.com/office/drawing/2014/main" id="{22C07547-3C2C-43AB-9771-8D8EA75C7814}"/>
              </a:ext>
            </a:extLst>
          </p:cNvPr>
          <p:cNvGraphicFramePr/>
          <p:nvPr/>
        </p:nvGraphicFramePr>
        <p:xfrm>
          <a:off x="195942" y="623207"/>
          <a:ext cx="8948058" cy="561158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4" name="Diagram 3">
            <a:extLst>
              <a:ext uri="{FF2B5EF4-FFF2-40B4-BE49-F238E27FC236}">
                <a16:creationId xmlns:a16="http://schemas.microsoft.com/office/drawing/2014/main" id="{618E6512-D185-4E8F-8D56-A2B0DD4A1D8F}"/>
              </a:ext>
            </a:extLst>
          </p:cNvPr>
          <p:cNvGraphicFramePr/>
          <p:nvPr>
            <p:extLst>
              <p:ext uri="{D42A27DB-BD31-4B8C-83A1-F6EECF244321}">
                <p14:modId xmlns:p14="http://schemas.microsoft.com/office/powerpoint/2010/main" val="2578689934"/>
              </p:ext>
            </p:extLst>
          </p:nvPr>
        </p:nvGraphicFramePr>
        <p:xfrm>
          <a:off x="195942" y="623207"/>
          <a:ext cx="8948058" cy="5611586"/>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Tree>
    <p:extLst>
      <p:ext uri="{BB962C8B-B14F-4D97-AF65-F5344CB8AC3E}">
        <p14:creationId xmlns:p14="http://schemas.microsoft.com/office/powerpoint/2010/main" val="38741351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heel(1)">
                                      <p:cBhvr>
                                        <p:cTn id="7" dur="20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2" grpId="0">
        <p:bldAsOne/>
      </p:bldGraphic>
      <p:bldGraphic spid="4" grpId="0">
        <p:bldAsOne/>
      </p:bldGraphic>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5AFD63-65F5-4B2D-8799-4CA7F0A3A9B2}"/>
              </a:ext>
            </a:extLst>
          </p:cNvPr>
          <p:cNvSpPr>
            <a:spLocks noGrp="1"/>
          </p:cNvSpPr>
          <p:nvPr>
            <p:ph type="title"/>
          </p:nvPr>
        </p:nvSpPr>
        <p:spPr>
          <a:xfrm>
            <a:off x="457200" y="493468"/>
            <a:ext cx="8229600" cy="1186609"/>
          </a:xfrm>
        </p:spPr>
        <p:txBody>
          <a:bodyPr>
            <a:noAutofit/>
          </a:bodyPr>
          <a:lstStyle/>
          <a:p>
            <a:pPr algn="l"/>
            <a:r>
              <a:rPr lang="en-US" sz="3600" dirty="0">
                <a:solidFill>
                  <a:srgbClr val="0070C0"/>
                </a:solidFill>
              </a:rPr>
              <a:t>2 Get familiar with the </a:t>
            </a:r>
            <a:r>
              <a:rPr lang="en-US" sz="3600" b="1" dirty="0">
                <a:solidFill>
                  <a:srgbClr val="0070C0"/>
                </a:solidFill>
              </a:rPr>
              <a:t>Household Rapid Sanitary </a:t>
            </a:r>
            <a:r>
              <a:rPr lang="en-US" sz="3600" dirty="0">
                <a:solidFill>
                  <a:srgbClr val="0070C0"/>
                </a:solidFill>
              </a:rPr>
              <a:t>observations checklist, the actions and the kit</a:t>
            </a:r>
            <a:endParaRPr lang="en-GB" sz="3600" dirty="0">
              <a:solidFill>
                <a:srgbClr val="0070C0"/>
              </a:solidFill>
            </a:endParaRPr>
          </a:p>
        </p:txBody>
      </p:sp>
      <p:sp>
        <p:nvSpPr>
          <p:cNvPr id="3" name="Content Placeholder 2">
            <a:extLst>
              <a:ext uri="{FF2B5EF4-FFF2-40B4-BE49-F238E27FC236}">
                <a16:creationId xmlns:a16="http://schemas.microsoft.com/office/drawing/2014/main" id="{14DEAD49-9F4A-45FC-B29E-D2AF4A9E1B46}"/>
              </a:ext>
            </a:extLst>
          </p:cNvPr>
          <p:cNvSpPr>
            <a:spLocks noGrp="1"/>
          </p:cNvSpPr>
          <p:nvPr>
            <p:ph idx="1"/>
          </p:nvPr>
        </p:nvSpPr>
        <p:spPr/>
        <p:txBody>
          <a:bodyPr>
            <a:normAutofit fontScale="92500" lnSpcReduction="20000"/>
          </a:bodyPr>
          <a:lstStyle/>
          <a:p>
            <a:endParaRPr lang="en-US" dirty="0">
              <a:solidFill>
                <a:schemeClr val="tx2">
                  <a:lumMod val="60000"/>
                  <a:lumOff val="40000"/>
                </a:schemeClr>
              </a:solidFill>
            </a:endParaRPr>
          </a:p>
          <a:p>
            <a:r>
              <a:rPr lang="en-US" dirty="0">
                <a:solidFill>
                  <a:schemeClr val="tx2">
                    <a:lumMod val="60000"/>
                    <a:lumOff val="40000"/>
                  </a:schemeClr>
                </a:solidFill>
              </a:rPr>
              <a:t>Discuss the “notes for Volunteers” column in the observations check list for each of the 5 sections</a:t>
            </a:r>
          </a:p>
          <a:p>
            <a:pPr marL="0" indent="0">
              <a:buNone/>
            </a:pPr>
            <a:endParaRPr lang="en-US" dirty="0">
              <a:solidFill>
                <a:schemeClr val="tx2">
                  <a:lumMod val="60000"/>
                  <a:lumOff val="40000"/>
                </a:schemeClr>
              </a:solidFill>
            </a:endParaRPr>
          </a:p>
          <a:p>
            <a:r>
              <a:rPr lang="en-US" dirty="0">
                <a:solidFill>
                  <a:schemeClr val="tx2">
                    <a:lumMod val="60000"/>
                    <a:lumOff val="40000"/>
                  </a:schemeClr>
                </a:solidFill>
              </a:rPr>
              <a:t>Go through the observations one by one, discuss in your group and then see the corresponding actions.</a:t>
            </a:r>
          </a:p>
          <a:p>
            <a:pPr marL="0" indent="0">
              <a:buNone/>
            </a:pPr>
            <a:endParaRPr lang="en-US" dirty="0">
              <a:solidFill>
                <a:schemeClr val="tx2">
                  <a:lumMod val="60000"/>
                  <a:lumOff val="40000"/>
                </a:schemeClr>
              </a:solidFill>
            </a:endParaRPr>
          </a:p>
          <a:p>
            <a:r>
              <a:rPr lang="en-US" dirty="0">
                <a:solidFill>
                  <a:schemeClr val="tx2">
                    <a:lumMod val="60000"/>
                    <a:lumOff val="40000"/>
                  </a:schemeClr>
                </a:solidFill>
              </a:rPr>
              <a:t>The kit contents is used to encourage the key protective </a:t>
            </a:r>
            <a:r>
              <a:rPr lang="en-GB" dirty="0">
                <a:solidFill>
                  <a:schemeClr val="tx2">
                    <a:lumMod val="60000"/>
                    <a:lumOff val="40000"/>
                  </a:schemeClr>
                </a:solidFill>
              </a:rPr>
              <a:t>behaviours</a:t>
            </a:r>
            <a:r>
              <a:rPr lang="en-US" dirty="0">
                <a:solidFill>
                  <a:schemeClr val="tx2">
                    <a:lumMod val="60000"/>
                    <a:lumOff val="40000"/>
                  </a:schemeClr>
                </a:solidFill>
              </a:rPr>
              <a:t>.</a:t>
            </a:r>
            <a:endParaRPr lang="en-GB" dirty="0">
              <a:solidFill>
                <a:schemeClr val="tx2">
                  <a:lumMod val="60000"/>
                  <a:lumOff val="40000"/>
                </a:schemeClr>
              </a:solidFill>
            </a:endParaRPr>
          </a:p>
        </p:txBody>
      </p:sp>
    </p:spTree>
    <p:extLst>
      <p:ext uri="{BB962C8B-B14F-4D97-AF65-F5344CB8AC3E}">
        <p14:creationId xmlns:p14="http://schemas.microsoft.com/office/powerpoint/2010/main" val="78925450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D6079F-1030-4BF3-B784-C3584D8DC444}"/>
              </a:ext>
            </a:extLst>
          </p:cNvPr>
          <p:cNvSpPr>
            <a:spLocks noGrp="1"/>
          </p:cNvSpPr>
          <p:nvPr>
            <p:ph type="title"/>
          </p:nvPr>
        </p:nvSpPr>
        <p:spPr>
          <a:xfrm>
            <a:off x="153264" y="182976"/>
            <a:ext cx="8837472" cy="1143000"/>
          </a:xfrm>
        </p:spPr>
        <p:txBody>
          <a:bodyPr>
            <a:normAutofit fontScale="90000"/>
          </a:bodyPr>
          <a:lstStyle/>
          <a:p>
            <a:r>
              <a:rPr lang="en-US"/>
              <a:t>Key Actions to Reduce Cholera Transmission Risk in the Case Household</a:t>
            </a:r>
          </a:p>
        </p:txBody>
      </p:sp>
      <p:sp>
        <p:nvSpPr>
          <p:cNvPr id="3" name="Content Placeholder 2">
            <a:extLst>
              <a:ext uri="{FF2B5EF4-FFF2-40B4-BE49-F238E27FC236}">
                <a16:creationId xmlns:a16="http://schemas.microsoft.com/office/drawing/2014/main" id="{832C3CBA-184B-4FF4-97BB-006176A658FD}"/>
              </a:ext>
            </a:extLst>
          </p:cNvPr>
          <p:cNvSpPr>
            <a:spLocks noGrp="1"/>
          </p:cNvSpPr>
          <p:nvPr>
            <p:ph idx="1"/>
          </p:nvPr>
        </p:nvSpPr>
        <p:spPr>
          <a:xfrm>
            <a:off x="452616" y="1750708"/>
            <a:ext cx="8229600" cy="3922680"/>
          </a:xfrm>
        </p:spPr>
        <p:txBody>
          <a:bodyPr vert="horz" lIns="91440" tIns="45720" rIns="91440" bIns="45720" rtlCol="0" anchor="t">
            <a:noAutofit/>
          </a:bodyPr>
          <a:lstStyle/>
          <a:p>
            <a:pPr marL="457200" indent="-457200">
              <a:buFont typeface="+mj-lt"/>
              <a:buAutoNum type="arabicPeriod"/>
            </a:pPr>
            <a:r>
              <a:rPr lang="en-US" sz="2000" dirty="0">
                <a:latin typeface="Tahoma" panose="020B0604030504040204" pitchFamily="34" charset="0"/>
                <a:ea typeface="Tahoma" panose="020B0604030504040204" pitchFamily="34" charset="0"/>
                <a:cs typeface="Tahoma" panose="020B0604030504040204" pitchFamily="34" charset="0"/>
              </a:rPr>
              <a:t>Treatment of drinking water ensuring residual chlorine. Safe drinking water storage and serving techniques preferably from a bucket with tap. </a:t>
            </a:r>
          </a:p>
          <a:p>
            <a:pPr marL="457200" indent="-457200">
              <a:buFont typeface="+mj-lt"/>
              <a:buAutoNum type="arabicPeriod"/>
            </a:pPr>
            <a:r>
              <a:rPr lang="en-US" sz="2000" dirty="0">
                <a:latin typeface="Tahoma" panose="020B0604030504040204" pitchFamily="34" charset="0"/>
                <a:ea typeface="Tahoma" panose="020B0604030504040204" pitchFamily="34" charset="0"/>
                <a:cs typeface="Tahoma" panose="020B0604030504040204" pitchFamily="34" charset="0"/>
              </a:rPr>
              <a:t>Ensure safe and disinfected common sanitation and hygiene locations</a:t>
            </a:r>
          </a:p>
          <a:p>
            <a:pPr marL="457200" indent="-457200">
              <a:buFont typeface="+mj-lt"/>
              <a:buAutoNum type="arabicPeriod"/>
            </a:pPr>
            <a:r>
              <a:rPr lang="en-US" sz="2000" dirty="0">
                <a:latin typeface="Tahoma" panose="020B0604030504040204" pitchFamily="34" charset="0"/>
                <a:ea typeface="Tahoma" panose="020B0604030504040204" pitchFamily="34" charset="0"/>
                <a:cs typeface="Tahoma" panose="020B0604030504040204" pitchFamily="34" charset="0"/>
              </a:rPr>
              <a:t>Practice of </a:t>
            </a:r>
            <a:r>
              <a:rPr lang="en-US" sz="2000" b="1" dirty="0">
                <a:latin typeface="Tahoma" panose="020B0604030504040204" pitchFamily="34" charset="0"/>
                <a:ea typeface="Tahoma" panose="020B0604030504040204" pitchFamily="34" charset="0"/>
                <a:cs typeface="Tahoma" panose="020B0604030504040204" pitchFamily="34" charset="0"/>
              </a:rPr>
              <a:t>personal hygiene </a:t>
            </a:r>
            <a:r>
              <a:rPr lang="en-US" sz="2000" dirty="0">
                <a:latin typeface="Tahoma" panose="020B0604030504040204" pitchFamily="34" charset="0"/>
                <a:ea typeface="Tahoma" panose="020B0604030504040204" pitchFamily="34" charset="0"/>
                <a:cs typeface="Tahoma" panose="020B0604030504040204" pitchFamily="34" charset="0"/>
              </a:rPr>
              <a:t>(i.e., handwashing, body hygiene)</a:t>
            </a:r>
          </a:p>
          <a:p>
            <a:pPr marL="457200" indent="-457200">
              <a:buFont typeface="+mj-lt"/>
              <a:buAutoNum type="arabicPeriod"/>
            </a:pPr>
            <a:r>
              <a:rPr lang="en-US" sz="2000" dirty="0">
                <a:latin typeface="Tahoma" panose="020B0604030504040204" pitchFamily="34" charset="0"/>
                <a:ea typeface="Tahoma" panose="020B0604030504040204" pitchFamily="34" charset="0"/>
                <a:cs typeface="Tahoma" panose="020B0604030504040204" pitchFamily="34" charset="0"/>
              </a:rPr>
              <a:t>Practice </a:t>
            </a:r>
            <a:r>
              <a:rPr lang="en-US" sz="2000" b="1" dirty="0">
                <a:latin typeface="Tahoma" panose="020B0604030504040204" pitchFamily="34" charset="0"/>
                <a:ea typeface="Tahoma" panose="020B0604030504040204" pitchFamily="34" charset="0"/>
                <a:cs typeface="Tahoma" panose="020B0604030504040204" pitchFamily="34" charset="0"/>
              </a:rPr>
              <a:t>food hygiene </a:t>
            </a:r>
            <a:r>
              <a:rPr lang="en-US" sz="2000" dirty="0">
                <a:latin typeface="Tahoma" panose="020B0604030504040204" pitchFamily="34" charset="0"/>
                <a:ea typeface="Tahoma" panose="020B0604030504040204" pitchFamily="34" charset="0"/>
                <a:cs typeface="Tahoma" panose="020B0604030504040204" pitchFamily="34" charset="0"/>
              </a:rPr>
              <a:t>during the preparation and handling of food and its safe storage.</a:t>
            </a:r>
          </a:p>
          <a:p>
            <a:pPr marL="457200" indent="-457200">
              <a:buFont typeface="+mj-lt"/>
              <a:buAutoNum type="arabicPeriod"/>
            </a:pPr>
            <a:r>
              <a:rPr lang="en-US" sz="2000" dirty="0">
                <a:latin typeface="Tahoma" panose="020B0604030504040204" pitchFamily="34" charset="0"/>
                <a:ea typeface="Tahoma" panose="020B0604030504040204" pitchFamily="34" charset="0"/>
                <a:cs typeface="Tahoma" panose="020B0604030504040204" pitchFamily="34" charset="0"/>
              </a:rPr>
              <a:t>Practicing personal hygiene before, during and after care responsibility contact and proximity to case. No sharing of plate, other materials, between case and household members</a:t>
            </a:r>
          </a:p>
        </p:txBody>
      </p:sp>
      <p:sp>
        <p:nvSpPr>
          <p:cNvPr id="24" name="TextBox 23"/>
          <p:cNvSpPr txBox="1"/>
          <p:nvPr/>
        </p:nvSpPr>
        <p:spPr>
          <a:xfrm>
            <a:off x="323528" y="1325976"/>
            <a:ext cx="8487776" cy="424732"/>
          </a:xfrm>
          <a:prstGeom prst="rect">
            <a:avLst/>
          </a:prstGeom>
          <a:noFill/>
        </p:spPr>
        <p:txBody>
          <a:bodyPr wrap="square" rtlCol="0">
            <a:spAutoFit/>
          </a:body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US" sz="24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92795059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D6079F-1030-4BF3-B784-C3584D8DC444}"/>
              </a:ext>
            </a:extLst>
          </p:cNvPr>
          <p:cNvSpPr>
            <a:spLocks noGrp="1"/>
          </p:cNvSpPr>
          <p:nvPr>
            <p:ph type="title"/>
          </p:nvPr>
        </p:nvSpPr>
        <p:spPr>
          <a:xfrm>
            <a:off x="452616" y="182976"/>
            <a:ext cx="8538120" cy="1143000"/>
          </a:xfrm>
        </p:spPr>
        <p:txBody>
          <a:bodyPr>
            <a:normAutofit fontScale="90000"/>
          </a:bodyPr>
          <a:lstStyle/>
          <a:p>
            <a:pPr algn="l"/>
            <a:r>
              <a:rPr lang="en-US" dirty="0"/>
              <a:t>Priority actions to interrupt cholera transmission in case household</a:t>
            </a:r>
          </a:p>
        </p:txBody>
      </p:sp>
      <p:sp>
        <p:nvSpPr>
          <p:cNvPr id="3" name="Content Placeholder 2">
            <a:extLst>
              <a:ext uri="{FF2B5EF4-FFF2-40B4-BE49-F238E27FC236}">
                <a16:creationId xmlns:a16="http://schemas.microsoft.com/office/drawing/2014/main" id="{832C3CBA-184B-4FF4-97BB-006176A658FD}"/>
              </a:ext>
            </a:extLst>
          </p:cNvPr>
          <p:cNvSpPr>
            <a:spLocks noGrp="1"/>
          </p:cNvSpPr>
          <p:nvPr>
            <p:ph idx="1"/>
          </p:nvPr>
        </p:nvSpPr>
        <p:spPr>
          <a:xfrm>
            <a:off x="319195" y="1301898"/>
            <a:ext cx="8411984" cy="4525963"/>
          </a:xfrm>
        </p:spPr>
        <p:txBody>
          <a:bodyPr vert="horz" lIns="91440" tIns="45720" rIns="91440" bIns="45720" rtlCol="0" anchor="t">
            <a:noAutofit/>
          </a:bodyPr>
          <a:lstStyle/>
          <a:p>
            <a:pPr marL="457200" indent="-457200">
              <a:spcBef>
                <a:spcPts val="0"/>
              </a:spcBef>
              <a:buFont typeface="+mj-lt"/>
              <a:buAutoNum type="arabicPeriod"/>
            </a:pPr>
            <a:r>
              <a:rPr lang="en-US" sz="2000" dirty="0">
                <a:solidFill>
                  <a:srgbClr val="FF0000"/>
                </a:solidFill>
                <a:latin typeface="Tahoma" panose="020B0604030504040204" pitchFamily="34" charset="0"/>
                <a:ea typeface="Tahoma" panose="020B0604030504040204" pitchFamily="34" charset="0"/>
                <a:cs typeface="Tahoma" panose="020B0604030504040204" pitchFamily="34" charset="0"/>
              </a:rPr>
              <a:t>Case</a:t>
            </a:r>
            <a:r>
              <a:rPr lang="en-US" sz="2000" dirty="0">
                <a:latin typeface="Tahoma" panose="020B0604030504040204" pitchFamily="34" charset="0"/>
                <a:ea typeface="Tahoma" panose="020B0604030504040204" pitchFamily="34" charset="0"/>
                <a:cs typeface="Tahoma" panose="020B0604030504040204" pitchFamily="34" charset="0"/>
              </a:rPr>
              <a:t>:</a:t>
            </a:r>
            <a:r>
              <a:rPr lang="en-US" sz="2000" dirty="0">
                <a:solidFill>
                  <a:srgbClr val="FF0000"/>
                </a:solidFill>
                <a:latin typeface="Tahoma" panose="020B0604030504040204" pitchFamily="34" charset="0"/>
                <a:ea typeface="Tahoma" panose="020B0604030504040204" pitchFamily="34" charset="0"/>
                <a:cs typeface="Tahoma" panose="020B0604030504040204" pitchFamily="34" charset="0"/>
              </a:rPr>
              <a:t> </a:t>
            </a:r>
            <a:r>
              <a:rPr lang="en-US" sz="2000" dirty="0">
                <a:latin typeface="Tahoma" panose="020B0604030504040204" pitchFamily="34" charset="0"/>
                <a:ea typeface="Tahoma" panose="020B0604030504040204" pitchFamily="34" charset="0"/>
                <a:cs typeface="Tahoma" panose="020B0604030504040204" pitchFamily="34" charset="0"/>
              </a:rPr>
              <a:t>Ensure cases access medical care if cannot hydrate. </a:t>
            </a:r>
          </a:p>
          <a:p>
            <a:pPr marL="457200" indent="-457200">
              <a:spcBef>
                <a:spcPts val="0"/>
              </a:spcBef>
              <a:buFont typeface="+mj-lt"/>
              <a:buAutoNum type="arabicPeriod"/>
            </a:pPr>
            <a:r>
              <a:rPr lang="en-US" sz="2000" dirty="0">
                <a:solidFill>
                  <a:srgbClr val="FF0000"/>
                </a:solidFill>
                <a:latin typeface="Tahoma" panose="020B0604030504040204" pitchFamily="34" charset="0"/>
                <a:ea typeface="Tahoma" panose="020B0604030504040204" pitchFamily="34" charset="0"/>
                <a:cs typeface="Tahoma" panose="020B0604030504040204" pitchFamily="34" charset="0"/>
              </a:rPr>
              <a:t>Water</a:t>
            </a:r>
            <a:r>
              <a:rPr lang="en-US" sz="2000" dirty="0">
                <a:latin typeface="Tahoma" panose="020B0604030504040204" pitchFamily="34" charset="0"/>
                <a:ea typeface="Tahoma" panose="020B0604030504040204" pitchFamily="34" charset="0"/>
                <a:cs typeface="Tahoma" panose="020B0604030504040204" pitchFamily="34" charset="0"/>
              </a:rPr>
              <a:t>: </a:t>
            </a:r>
            <a:r>
              <a:rPr lang="en-US" sz="2000" u="sng" dirty="0">
                <a:latin typeface="Tahoma" panose="020B0604030504040204" pitchFamily="34" charset="0"/>
                <a:ea typeface="Tahoma" panose="020B0604030504040204" pitchFamily="34" charset="0"/>
                <a:cs typeface="Tahoma" panose="020B0604030504040204" pitchFamily="34" charset="0"/>
              </a:rPr>
              <a:t>All water </a:t>
            </a:r>
            <a:r>
              <a:rPr lang="en-US" sz="2000" i="1" u="sng" dirty="0">
                <a:latin typeface="Tahoma" panose="020B0604030504040204" pitchFamily="34" charset="0"/>
                <a:ea typeface="Tahoma" panose="020B0604030504040204" pitchFamily="34" charset="0"/>
                <a:cs typeface="Tahoma" panose="020B0604030504040204" pitchFamily="34" charset="0"/>
              </a:rPr>
              <a:t>is</a:t>
            </a:r>
            <a:r>
              <a:rPr lang="en-US" sz="2000" u="sng" dirty="0">
                <a:latin typeface="Tahoma" panose="020B0604030504040204" pitchFamily="34" charset="0"/>
                <a:ea typeface="Tahoma" panose="020B0604030504040204" pitchFamily="34" charset="0"/>
                <a:cs typeface="Tahoma" panose="020B0604030504040204" pitchFamily="34" charset="0"/>
              </a:rPr>
              <a:t> contaminated</a:t>
            </a:r>
            <a:r>
              <a:rPr lang="en-US" sz="2000" dirty="0">
                <a:latin typeface="Tahoma" panose="020B0604030504040204" pitchFamily="34" charset="0"/>
                <a:ea typeface="Tahoma" panose="020B0604030504040204" pitchFamily="34" charset="0"/>
                <a:cs typeface="Tahoma" panose="020B0604030504040204" pitchFamily="34" charset="0"/>
              </a:rPr>
              <a:t>. Immediately chlorinate all stored water, ensure residual chlorine. Store water in container with tap, no dipping utensils. Ensure clean ORS for all cases.</a:t>
            </a:r>
            <a:endParaRPr lang="en-US" sz="2000" dirty="0">
              <a:solidFill>
                <a:srgbClr val="FF0000"/>
              </a:solidFill>
              <a:latin typeface="Tahoma" panose="020B0604030504040204" pitchFamily="34" charset="0"/>
              <a:ea typeface="Tahoma" panose="020B0604030504040204" pitchFamily="34" charset="0"/>
              <a:cs typeface="Tahoma" panose="020B0604030504040204" pitchFamily="34" charset="0"/>
            </a:endParaRPr>
          </a:p>
          <a:p>
            <a:pPr marL="457200" indent="-457200">
              <a:spcBef>
                <a:spcPts val="0"/>
              </a:spcBef>
              <a:buFont typeface="+mj-lt"/>
              <a:buAutoNum type="arabicPeriod"/>
            </a:pPr>
            <a:r>
              <a:rPr lang="en-US" sz="2000" dirty="0">
                <a:solidFill>
                  <a:srgbClr val="FF0000"/>
                </a:solidFill>
                <a:latin typeface="Tahoma" panose="020B0604030504040204" pitchFamily="34" charset="0"/>
                <a:ea typeface="Tahoma" panose="020B0604030504040204" pitchFamily="34" charset="0"/>
                <a:cs typeface="Tahoma" panose="020B0604030504040204" pitchFamily="34" charset="0"/>
              </a:rPr>
              <a:t>Disinfection area</a:t>
            </a:r>
            <a:r>
              <a:rPr lang="en-US" sz="2000" dirty="0">
                <a:latin typeface="Tahoma" panose="020B0604030504040204" pitchFamily="34" charset="0"/>
                <a:ea typeface="Tahoma" panose="020B0604030504040204" pitchFamily="34" charset="0"/>
                <a:cs typeface="Tahoma" panose="020B0604030504040204" pitchFamily="34" charset="0"/>
              </a:rPr>
              <a:t>: Install point for handwashing and material disinfection (</a:t>
            </a:r>
            <a:r>
              <a:rPr lang="en-US" sz="2000" dirty="0" err="1">
                <a:latin typeface="Tahoma" panose="020B0604030504040204" pitchFamily="34" charset="0"/>
                <a:ea typeface="Tahoma" panose="020B0604030504040204" pitchFamily="34" charset="0"/>
                <a:cs typeface="Tahoma" panose="020B0604030504040204" pitchFamily="34" charset="0"/>
              </a:rPr>
              <a:t>water+Cl</a:t>
            </a:r>
            <a:r>
              <a:rPr lang="en-US" sz="2000" dirty="0">
                <a:latin typeface="Tahoma" panose="020B0604030504040204" pitchFamily="34" charset="0"/>
                <a:ea typeface="Tahoma" panose="020B0604030504040204" pitchFamily="34" charset="0"/>
                <a:cs typeface="Tahoma" panose="020B0604030504040204" pitchFamily="34" charset="0"/>
              </a:rPr>
              <a:t>), near case/kitchen, for team/household – use after contact contaminated materials</a:t>
            </a:r>
          </a:p>
          <a:p>
            <a:pPr marL="457200" indent="-457200">
              <a:spcBef>
                <a:spcPts val="0"/>
              </a:spcBef>
              <a:buFont typeface="+mj-lt"/>
              <a:buAutoNum type="arabicPeriod"/>
            </a:pPr>
            <a:r>
              <a:rPr lang="en-US" sz="2000" dirty="0">
                <a:solidFill>
                  <a:srgbClr val="FF0000"/>
                </a:solidFill>
                <a:latin typeface="Tahoma" panose="020B0604030504040204" pitchFamily="34" charset="0"/>
                <a:ea typeface="Tahoma" panose="020B0604030504040204" pitchFamily="34" charset="0"/>
                <a:cs typeface="Tahoma" panose="020B0604030504040204" pitchFamily="34" charset="0"/>
              </a:rPr>
              <a:t>Food</a:t>
            </a:r>
            <a:r>
              <a:rPr lang="en-US" sz="2000" dirty="0">
                <a:latin typeface="Tahoma" panose="020B0604030504040204" pitchFamily="34" charset="0"/>
                <a:ea typeface="Tahoma" panose="020B0604030504040204" pitchFamily="34" charset="0"/>
                <a:cs typeface="Tahoma" panose="020B0604030504040204" pitchFamily="34" charset="0"/>
              </a:rPr>
              <a:t>: If possible sterilize contaminated foods, else destroy. Disinfect food preparation materials, ensure safe storage. </a:t>
            </a:r>
          </a:p>
          <a:p>
            <a:pPr marL="457200" indent="-457200">
              <a:spcBef>
                <a:spcPts val="0"/>
              </a:spcBef>
              <a:buFont typeface="+mj-lt"/>
              <a:buAutoNum type="arabicPeriod"/>
            </a:pPr>
            <a:r>
              <a:rPr lang="en-US" sz="2000" dirty="0">
                <a:solidFill>
                  <a:srgbClr val="FF0000"/>
                </a:solidFill>
                <a:latin typeface="Tahoma" panose="020B0604030504040204" pitchFamily="34" charset="0"/>
                <a:ea typeface="Tahoma" panose="020B0604030504040204" pitchFamily="34" charset="0"/>
                <a:cs typeface="Tahoma" panose="020B0604030504040204" pitchFamily="34" charset="0"/>
              </a:rPr>
              <a:t>Case area</a:t>
            </a:r>
            <a:r>
              <a:rPr lang="en-US" sz="2000" dirty="0">
                <a:latin typeface="Tahoma" panose="020B0604030504040204" pitchFamily="34" charset="0"/>
                <a:ea typeface="Tahoma" panose="020B0604030504040204" pitchFamily="34" charset="0"/>
                <a:cs typeface="Tahoma" panose="020B0604030504040204" pitchFamily="34" charset="0"/>
              </a:rPr>
              <a:t>: Disinfect areas contaminated by cases including anything they used for vomit/shit (e.g. bucket), remove + disinfect soiled clothes (see </a:t>
            </a:r>
            <a:r>
              <a:rPr lang="en-US" sz="2000" dirty="0">
                <a:solidFill>
                  <a:srgbClr val="FF0000"/>
                </a:solidFill>
                <a:latin typeface="Tahoma" panose="020B0604030504040204" pitchFamily="34" charset="0"/>
                <a:ea typeface="Tahoma" panose="020B0604030504040204" pitchFamily="34" charset="0"/>
                <a:cs typeface="Tahoma" panose="020B0604030504040204" pitchFamily="34" charset="0"/>
              </a:rPr>
              <a:t>3</a:t>
            </a:r>
            <a:r>
              <a:rPr lang="en-US" sz="2000" dirty="0">
                <a:latin typeface="Tahoma" panose="020B0604030504040204" pitchFamily="34" charset="0"/>
                <a:ea typeface="Tahoma" panose="020B0604030504040204" pitchFamily="34" charset="0"/>
                <a:cs typeface="Tahoma" panose="020B0604030504040204" pitchFamily="34" charset="0"/>
              </a:rPr>
              <a:t>), linen, other items</a:t>
            </a:r>
          </a:p>
          <a:p>
            <a:pPr marL="457200" indent="-457200">
              <a:spcBef>
                <a:spcPts val="0"/>
              </a:spcBef>
              <a:buFont typeface="+mj-lt"/>
              <a:buAutoNum type="arabicPeriod"/>
            </a:pPr>
            <a:r>
              <a:rPr lang="en-US" sz="2000" dirty="0">
                <a:solidFill>
                  <a:srgbClr val="FF0000"/>
                </a:solidFill>
                <a:latin typeface="Tahoma" panose="020B0604030504040204" pitchFamily="34" charset="0"/>
                <a:ea typeface="Tahoma" panose="020B0604030504040204" pitchFamily="34" charset="0"/>
                <a:cs typeface="Tahoma" panose="020B0604030504040204" pitchFamily="34" charset="0"/>
              </a:rPr>
              <a:t>Latrine</a:t>
            </a:r>
            <a:r>
              <a:rPr lang="en-US" sz="2000" dirty="0">
                <a:latin typeface="Tahoma" panose="020B0604030504040204" pitchFamily="34" charset="0"/>
                <a:ea typeface="Tahoma" panose="020B0604030504040204" pitchFamily="34" charset="0"/>
                <a:cs typeface="Tahoma" panose="020B0604030504040204" pitchFamily="34" charset="0"/>
              </a:rPr>
              <a:t>: Ensure safe and disinfected sanitation area with handwashing facility including soap (someone very ill is unlikely to be able to use a latrine but mild cases might)</a:t>
            </a:r>
            <a:endParaRPr lang="en-US" sz="2000" dirty="0">
              <a:solidFill>
                <a:srgbClr val="FF0000"/>
              </a:solidFill>
              <a:latin typeface="Tahoma" panose="020B0604030504040204" pitchFamily="34" charset="0"/>
              <a:ea typeface="Tahoma" panose="020B0604030504040204" pitchFamily="34" charset="0"/>
              <a:cs typeface="Tahoma" panose="020B0604030504040204" pitchFamily="34" charset="0"/>
            </a:endParaRPr>
          </a:p>
        </p:txBody>
      </p:sp>
      <p:sp>
        <p:nvSpPr>
          <p:cNvPr id="5" name="TextBox 4">
            <a:extLst>
              <a:ext uri="{FF2B5EF4-FFF2-40B4-BE49-F238E27FC236}">
                <a16:creationId xmlns:a16="http://schemas.microsoft.com/office/drawing/2014/main" id="{56268CFA-02BB-496E-9228-BDEEA031FA3A}"/>
              </a:ext>
            </a:extLst>
          </p:cNvPr>
          <p:cNvSpPr txBox="1"/>
          <p:nvPr/>
        </p:nvSpPr>
        <p:spPr>
          <a:xfrm>
            <a:off x="319195" y="1376316"/>
            <a:ext cx="8538120" cy="4539704"/>
          </a:xfrm>
          <a:prstGeom prst="rect">
            <a:avLst/>
          </a:prstGeom>
          <a:solidFill>
            <a:srgbClr val="FFFFFF">
              <a:alpha val="94902"/>
            </a:srgbClr>
          </a:solidFill>
        </p:spPr>
        <p:txBody>
          <a:bodyPr wrap="square" rtlCol="0">
            <a:spAutoFit/>
          </a:bodyPr>
          <a:lstStyle/>
          <a:p>
            <a:pPr marL="182563" algn="ctr"/>
            <a:r>
              <a:rPr lang="en-GB" sz="2800" b="1" dirty="0">
                <a:solidFill>
                  <a:srgbClr val="FF0000"/>
                </a:solidFill>
              </a:rPr>
              <a:t>Handwashing</a:t>
            </a:r>
          </a:p>
          <a:p>
            <a:pPr marL="182563"/>
            <a:r>
              <a:rPr lang="en-GB" sz="2900" dirty="0"/>
              <a:t>Note that there handwashing section is integrated with sanitation and hygiene. Handwashing is required in </a:t>
            </a:r>
            <a:r>
              <a:rPr lang="en-GB" sz="2900" b="1" dirty="0"/>
              <a:t>all of the actions </a:t>
            </a:r>
            <a:r>
              <a:rPr lang="en-GB" sz="2900" dirty="0"/>
              <a:t>by the team (and household members). Gloves are for protection against chlorine only. Gloved and </a:t>
            </a:r>
            <a:r>
              <a:rPr lang="en-GB" sz="2900" dirty="0" err="1"/>
              <a:t>ungloved</a:t>
            </a:r>
            <a:r>
              <a:rPr lang="en-GB" sz="2900" dirty="0"/>
              <a:t> hands should be washed as normal unless gloves are disposed of between actions. Water disinfection cannot wait for a household tippy tap to be constructed. Team should use communal handwashing (</a:t>
            </a:r>
            <a:r>
              <a:rPr lang="en-GB" sz="2900" dirty="0" err="1"/>
              <a:t>Jengu</a:t>
            </a:r>
            <a:r>
              <a:rPr lang="en-GB" sz="2900" dirty="0"/>
              <a:t>).</a:t>
            </a:r>
          </a:p>
        </p:txBody>
      </p:sp>
    </p:spTree>
    <p:extLst>
      <p:ext uri="{BB962C8B-B14F-4D97-AF65-F5344CB8AC3E}">
        <p14:creationId xmlns:p14="http://schemas.microsoft.com/office/powerpoint/2010/main" val="40909462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BD03BA8D-7172-445B-9AAC-3A98F12282F6}"/>
              </a:ext>
            </a:extLst>
          </p:cNvPr>
          <p:cNvSpPr>
            <a:spLocks noGrp="1"/>
          </p:cNvSpPr>
          <p:nvPr>
            <p:ph type="title"/>
          </p:nvPr>
        </p:nvSpPr>
        <p:spPr>
          <a:xfrm>
            <a:off x="443552" y="130259"/>
            <a:ext cx="8592944" cy="1143000"/>
          </a:xfrm>
        </p:spPr>
        <p:txBody>
          <a:bodyPr>
            <a:normAutofit/>
          </a:bodyPr>
          <a:lstStyle/>
          <a:p>
            <a:pPr algn="l"/>
            <a:r>
              <a:rPr lang="en-US" sz="4000" dirty="0"/>
              <a:t>1. Cholera case in the household</a:t>
            </a:r>
          </a:p>
        </p:txBody>
      </p:sp>
      <p:sp>
        <p:nvSpPr>
          <p:cNvPr id="7" name="TextBox 6">
            <a:extLst>
              <a:ext uri="{FF2B5EF4-FFF2-40B4-BE49-F238E27FC236}">
                <a16:creationId xmlns:a16="http://schemas.microsoft.com/office/drawing/2014/main" id="{AAE46AD9-8B30-47E4-B181-327FF0821DF7}"/>
              </a:ext>
            </a:extLst>
          </p:cNvPr>
          <p:cNvSpPr txBox="1"/>
          <p:nvPr/>
        </p:nvSpPr>
        <p:spPr>
          <a:xfrm>
            <a:off x="490123" y="1386110"/>
            <a:ext cx="8215952" cy="3894977"/>
          </a:xfrm>
          <a:prstGeom prst="rect">
            <a:avLst/>
          </a:prstGeom>
          <a:noFill/>
        </p:spPr>
        <p:txBody>
          <a:bodyPr wrap="square" rtlCol="0">
            <a:spAutoFit/>
          </a:bodyPr>
          <a:lstStyle/>
          <a:p>
            <a:pPr marL="342900" indent="-342900">
              <a:lnSpc>
                <a:spcPct val="150000"/>
              </a:lnSpc>
              <a:buFont typeface="Arial" panose="020B0604020202020204" pitchFamily="34" charset="0"/>
              <a:buChar char="•"/>
            </a:pPr>
            <a:r>
              <a:rPr lang="en-GB" sz="2400" dirty="0">
                <a:latin typeface="Tahoma" panose="020B0604030504040204" pitchFamily="34" charset="0"/>
                <a:ea typeface="Tahoma" panose="020B0604030504040204" pitchFamily="34" charset="0"/>
                <a:cs typeface="Tahoma" panose="020B0604030504040204" pitchFamily="34" charset="0"/>
              </a:rPr>
              <a:t>Connect household to ORP or community ORS volunteers</a:t>
            </a:r>
          </a:p>
          <a:p>
            <a:pPr marL="342900" indent="-342900">
              <a:lnSpc>
                <a:spcPct val="150000"/>
              </a:lnSpc>
              <a:buFont typeface="Arial" panose="020B0604020202020204" pitchFamily="34" charset="0"/>
              <a:buChar char="•"/>
            </a:pPr>
            <a:r>
              <a:rPr lang="en-GB" sz="2400" dirty="0">
                <a:latin typeface="Tahoma" panose="020B0604030504040204" pitchFamily="34" charset="0"/>
                <a:ea typeface="Tahoma" panose="020B0604030504040204" pitchFamily="34" charset="0"/>
                <a:cs typeface="Tahoma" panose="020B0604030504040204" pitchFamily="34" charset="0"/>
              </a:rPr>
              <a:t>Give access to clean water for making ORS </a:t>
            </a:r>
          </a:p>
          <a:p>
            <a:pPr marL="342900" indent="-342900">
              <a:lnSpc>
                <a:spcPct val="150000"/>
              </a:lnSpc>
              <a:buFont typeface="Arial" panose="020B0604020202020204" pitchFamily="34" charset="0"/>
              <a:buChar char="•"/>
            </a:pPr>
            <a:r>
              <a:rPr lang="en-GB" sz="2400" dirty="0">
                <a:latin typeface="Tahoma" panose="020B0604030504040204" pitchFamily="34" charset="0"/>
                <a:ea typeface="Tahoma" panose="020B0604030504040204" pitchFamily="34" charset="0"/>
                <a:cs typeface="Tahoma" panose="020B0604030504040204" pitchFamily="34" charset="0"/>
              </a:rPr>
              <a:t>Ensure cases access medical care if cannot hydrate </a:t>
            </a:r>
          </a:p>
          <a:p>
            <a:pPr marL="342900" indent="-342900">
              <a:lnSpc>
                <a:spcPct val="150000"/>
              </a:lnSpc>
              <a:buFont typeface="Arial" panose="020B0604020202020204" pitchFamily="34" charset="0"/>
              <a:buChar char="•"/>
            </a:pPr>
            <a:endParaRPr lang="en-GB" sz="2400" dirty="0">
              <a:latin typeface="Tahoma" panose="020B0604030504040204" pitchFamily="34" charset="0"/>
              <a:ea typeface="Tahoma" panose="020B0604030504040204" pitchFamily="34" charset="0"/>
              <a:cs typeface="Tahoma" panose="020B0604030504040204" pitchFamily="34" charset="0"/>
            </a:endParaRPr>
          </a:p>
          <a:p>
            <a:pPr>
              <a:lnSpc>
                <a:spcPct val="150000"/>
              </a:lnSpc>
            </a:pPr>
            <a:r>
              <a:rPr lang="en-GB" sz="2400" dirty="0">
                <a:latin typeface="Tahoma" panose="020B0604030504040204" pitchFamily="34" charset="0"/>
                <a:ea typeface="Tahoma" panose="020B0604030504040204" pitchFamily="34" charset="0"/>
                <a:cs typeface="Tahoma" panose="020B0604030504040204" pitchFamily="34" charset="0"/>
              </a:rPr>
              <a:t>Note that your visit begins an ends with a duty of care to those with cholera disease.</a:t>
            </a:r>
          </a:p>
        </p:txBody>
      </p:sp>
    </p:spTree>
    <p:extLst>
      <p:ext uri="{BB962C8B-B14F-4D97-AF65-F5344CB8AC3E}">
        <p14:creationId xmlns:p14="http://schemas.microsoft.com/office/powerpoint/2010/main" val="131813777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BD03BA8D-7172-445B-9AAC-3A98F12282F6}"/>
              </a:ext>
            </a:extLst>
          </p:cNvPr>
          <p:cNvSpPr>
            <a:spLocks noGrp="1"/>
          </p:cNvSpPr>
          <p:nvPr>
            <p:ph type="title"/>
          </p:nvPr>
        </p:nvSpPr>
        <p:spPr>
          <a:xfrm>
            <a:off x="443552" y="130259"/>
            <a:ext cx="8592944" cy="1143000"/>
          </a:xfrm>
        </p:spPr>
        <p:txBody>
          <a:bodyPr>
            <a:normAutofit fontScale="90000"/>
          </a:bodyPr>
          <a:lstStyle/>
          <a:p>
            <a:pPr algn="l"/>
            <a:r>
              <a:rPr lang="en-US" sz="4000" dirty="0"/>
              <a:t>1. Cholera case in the household - resources</a:t>
            </a:r>
          </a:p>
        </p:txBody>
      </p:sp>
      <p:sp>
        <p:nvSpPr>
          <p:cNvPr id="7" name="TextBox 6">
            <a:extLst>
              <a:ext uri="{FF2B5EF4-FFF2-40B4-BE49-F238E27FC236}">
                <a16:creationId xmlns:a16="http://schemas.microsoft.com/office/drawing/2014/main" id="{AAE46AD9-8B30-47E4-B181-327FF0821DF7}"/>
              </a:ext>
            </a:extLst>
          </p:cNvPr>
          <p:cNvSpPr txBox="1"/>
          <p:nvPr/>
        </p:nvSpPr>
        <p:spPr>
          <a:xfrm>
            <a:off x="490123" y="1386110"/>
            <a:ext cx="8215952" cy="2786981"/>
          </a:xfrm>
          <a:prstGeom prst="rect">
            <a:avLst/>
          </a:prstGeom>
          <a:noFill/>
        </p:spPr>
        <p:txBody>
          <a:bodyPr wrap="square" rtlCol="0">
            <a:spAutoFit/>
          </a:bodyPr>
          <a:lstStyle/>
          <a:p>
            <a:pPr marL="342900" indent="-342900">
              <a:lnSpc>
                <a:spcPct val="150000"/>
              </a:lnSpc>
              <a:buFont typeface="Arial" panose="020B0604020202020204" pitchFamily="34" charset="0"/>
              <a:buChar char="•"/>
            </a:pPr>
            <a:r>
              <a:rPr lang="en-GB" sz="2400" dirty="0">
                <a:latin typeface="Tahoma" panose="020B0604030504040204" pitchFamily="34" charset="0"/>
                <a:ea typeface="Tahoma" panose="020B0604030504040204" pitchFamily="34" charset="0"/>
                <a:cs typeface="Tahoma" panose="020B0604030504040204" pitchFamily="34" charset="0"/>
              </a:rPr>
              <a:t>ORS should be held by volunteers or ORP teams</a:t>
            </a:r>
          </a:p>
          <a:p>
            <a:pPr marL="342900" indent="-342900">
              <a:lnSpc>
                <a:spcPct val="150000"/>
              </a:lnSpc>
              <a:buFont typeface="Arial" panose="020B0604020202020204" pitchFamily="34" charset="0"/>
              <a:buChar char="•"/>
            </a:pPr>
            <a:r>
              <a:rPr lang="en-GB" sz="2400" dirty="0">
                <a:latin typeface="Tahoma" panose="020B0604030504040204" pitchFamily="34" charset="0"/>
                <a:ea typeface="Tahoma" panose="020B0604030504040204" pitchFamily="34" charset="0"/>
                <a:cs typeface="Tahoma" panose="020B0604030504040204" pitchFamily="34" charset="0"/>
              </a:rPr>
              <a:t>Kit for water disinfection</a:t>
            </a:r>
          </a:p>
          <a:p>
            <a:pPr marL="342900" indent="-342900">
              <a:lnSpc>
                <a:spcPct val="150000"/>
              </a:lnSpc>
              <a:buFont typeface="Arial" panose="020B0604020202020204" pitchFamily="34" charset="0"/>
              <a:buChar char="•"/>
            </a:pPr>
            <a:r>
              <a:rPr lang="en-GB" sz="2400" dirty="0">
                <a:latin typeface="Tahoma" panose="020B0604030504040204" pitchFamily="34" charset="0"/>
                <a:ea typeface="Tahoma" panose="020B0604030504040204" pitchFamily="34" charset="0"/>
                <a:cs typeface="Tahoma" panose="020B0604030504040204" pitchFamily="34" charset="0"/>
              </a:rPr>
              <a:t>Household cloths and 0.2% Cl solution to clean containers</a:t>
            </a:r>
          </a:p>
          <a:p>
            <a:pPr marL="342900" indent="-342900">
              <a:lnSpc>
                <a:spcPct val="150000"/>
              </a:lnSpc>
              <a:buFont typeface="Arial" panose="020B0604020202020204" pitchFamily="34" charset="0"/>
              <a:buChar char="•"/>
            </a:pPr>
            <a:r>
              <a:rPr lang="en-GB" sz="2400" dirty="0">
                <a:latin typeface="Tahoma" panose="020B0604030504040204" pitchFamily="34" charset="0"/>
                <a:ea typeface="Tahoma" panose="020B0604030504040204" pitchFamily="34" charset="0"/>
                <a:cs typeface="Tahoma" panose="020B0604030504040204" pitchFamily="34" charset="0"/>
              </a:rPr>
              <a:t>Team transport if needed</a:t>
            </a:r>
          </a:p>
        </p:txBody>
      </p:sp>
    </p:spTree>
    <p:extLst>
      <p:ext uri="{BB962C8B-B14F-4D97-AF65-F5344CB8AC3E}">
        <p14:creationId xmlns:p14="http://schemas.microsoft.com/office/powerpoint/2010/main" val="16225460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832C3CBA-184B-4FF4-97BB-006176A658FD}"/>
              </a:ext>
            </a:extLst>
          </p:cNvPr>
          <p:cNvSpPr>
            <a:spLocks noGrp="1"/>
          </p:cNvSpPr>
          <p:nvPr>
            <p:ph idx="1"/>
          </p:nvPr>
        </p:nvSpPr>
        <p:spPr>
          <a:xfrm>
            <a:off x="452616" y="1279123"/>
            <a:ext cx="8229600" cy="4525963"/>
          </a:xfrm>
        </p:spPr>
        <p:txBody>
          <a:bodyPr>
            <a:normAutofit/>
          </a:bodyPr>
          <a:lstStyle/>
          <a:p>
            <a:pPr marL="0" indent="0">
              <a:lnSpc>
                <a:spcPct val="150000"/>
              </a:lnSpc>
              <a:spcBef>
                <a:spcPts val="0"/>
              </a:spcBef>
              <a:spcAft>
                <a:spcPts val="600"/>
              </a:spcAft>
              <a:buNone/>
            </a:pPr>
            <a:r>
              <a:rPr lang="en-US" sz="2600" dirty="0">
                <a:latin typeface="Tahoma" panose="020B0604030504040204" pitchFamily="34" charset="0"/>
                <a:ea typeface="Tahoma" panose="020B0604030504040204" pitchFamily="34" charset="0"/>
                <a:cs typeface="Tahoma" panose="020B0604030504040204" pitchFamily="34" charset="0"/>
              </a:rPr>
              <a:t>Actions, Training and Guidance to give household</a:t>
            </a:r>
          </a:p>
          <a:p>
            <a:pPr algn="l">
              <a:spcAft>
                <a:spcPts val="0"/>
              </a:spcAft>
            </a:pPr>
            <a:r>
              <a:rPr lang="en-US" sz="2600" dirty="0">
                <a:latin typeface="Tahoma" panose="020B0604030504040204" pitchFamily="34" charset="0"/>
                <a:ea typeface="Tahoma" panose="020B0604030504040204" pitchFamily="34" charset="0"/>
                <a:cs typeface="Tahoma" panose="020B0604030504040204" pitchFamily="34" charset="0"/>
              </a:rPr>
              <a:t>Set up bucket with tap (non-contact device) (and demonstrate)</a:t>
            </a:r>
          </a:p>
          <a:p>
            <a:r>
              <a:rPr lang="en-US" sz="2600" dirty="0">
                <a:latin typeface="Tahoma" panose="020B0604030504040204" pitchFamily="34" charset="0"/>
                <a:ea typeface="Tahoma" panose="020B0604030504040204" pitchFamily="34" charset="0"/>
                <a:cs typeface="Tahoma" panose="020B0604030504040204" pitchFamily="34" charset="0"/>
              </a:rPr>
              <a:t>Demonstrate filtering water using a cloth (if turbid)</a:t>
            </a:r>
          </a:p>
          <a:p>
            <a:r>
              <a:rPr lang="en-US" sz="2600" dirty="0">
                <a:latin typeface="Tahoma" panose="020B0604030504040204" pitchFamily="34" charset="0"/>
                <a:ea typeface="Tahoma" panose="020B0604030504040204" pitchFamily="34" charset="0"/>
                <a:cs typeface="Tahoma" panose="020B0604030504040204" pitchFamily="34" charset="0"/>
              </a:rPr>
              <a:t>Treat existing HH water if not already treated, demonstrating use of water disinfection products</a:t>
            </a:r>
            <a:r>
              <a:rPr lang="en-GB" sz="2600" dirty="0">
                <a:latin typeface="Tahoma" panose="020B0604030504040204" pitchFamily="34" charset="0"/>
                <a:ea typeface="Tahoma" panose="020B0604030504040204" pitchFamily="34" charset="0"/>
                <a:cs typeface="Tahoma" panose="020B0604030504040204" pitchFamily="34" charset="0"/>
              </a:rPr>
              <a:t> (refer to module 5)</a:t>
            </a:r>
            <a:endParaRPr lang="en-US" sz="2600" dirty="0">
              <a:latin typeface="Tahoma" panose="020B0604030504040204" pitchFamily="34" charset="0"/>
              <a:ea typeface="Tahoma" panose="020B0604030504040204" pitchFamily="34" charset="0"/>
              <a:cs typeface="Tahoma" panose="020B0604030504040204" pitchFamily="34" charset="0"/>
            </a:endParaRPr>
          </a:p>
          <a:p>
            <a:r>
              <a:rPr lang="en-US" sz="2600" dirty="0">
                <a:latin typeface="Tahoma" panose="020B0604030504040204" pitchFamily="34" charset="0"/>
                <a:ea typeface="Tahoma" panose="020B0604030504040204" pitchFamily="34" charset="0"/>
                <a:cs typeface="Tahoma" panose="020B0604030504040204" pitchFamily="34" charset="0"/>
              </a:rPr>
              <a:t>Tape the info card to the wall where water is stored</a:t>
            </a:r>
          </a:p>
          <a:p>
            <a:endParaRPr lang="en-US" sz="2400" dirty="0">
              <a:latin typeface="Tahoma" panose="020B0604030504040204" pitchFamily="34" charset="0"/>
              <a:ea typeface="Tahoma" panose="020B0604030504040204" pitchFamily="34" charset="0"/>
              <a:cs typeface="Tahoma" panose="020B0604030504040204" pitchFamily="34" charset="0"/>
            </a:endParaRPr>
          </a:p>
          <a:p>
            <a:endParaRPr lang="en-US" sz="2400" dirty="0">
              <a:latin typeface="Tahoma" panose="020B0604030504040204" pitchFamily="34" charset="0"/>
              <a:ea typeface="Tahoma" panose="020B0604030504040204" pitchFamily="34" charset="0"/>
              <a:cs typeface="Tahoma" panose="020B0604030504040204" pitchFamily="34" charset="0"/>
            </a:endParaRPr>
          </a:p>
        </p:txBody>
      </p:sp>
      <p:sp>
        <p:nvSpPr>
          <p:cNvPr id="24" name="TextBox 23"/>
          <p:cNvSpPr txBox="1"/>
          <p:nvPr/>
        </p:nvSpPr>
        <p:spPr>
          <a:xfrm>
            <a:off x="323528" y="1245827"/>
            <a:ext cx="8487776" cy="424732"/>
          </a:xfrm>
          <a:prstGeom prst="rect">
            <a:avLst/>
          </a:prstGeom>
          <a:noFill/>
        </p:spPr>
        <p:txBody>
          <a:bodyPr wrap="square" rtlCol="0">
            <a:spAutoFit/>
          </a:body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US" sz="24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 name="Title 1">
            <a:extLst>
              <a:ext uri="{FF2B5EF4-FFF2-40B4-BE49-F238E27FC236}">
                <a16:creationId xmlns:a16="http://schemas.microsoft.com/office/drawing/2014/main" id="{1D6F1EC1-4A13-429D-9F50-531B25FDBC06}"/>
              </a:ext>
            </a:extLst>
          </p:cNvPr>
          <p:cNvSpPr txBox="1">
            <a:spLocks/>
          </p:cNvSpPr>
          <p:nvPr/>
        </p:nvSpPr>
        <p:spPr>
          <a:xfrm>
            <a:off x="199024" y="274638"/>
            <a:ext cx="8837472" cy="1143000"/>
          </a:xfrm>
          <a:prstGeom prst="rect">
            <a:avLst/>
          </a:prstGeom>
        </p:spPr>
        <p:txBody>
          <a:bodyPr vert="horz" lIns="91440" tIns="45720" rIns="91440" bIns="45720" rtlCol="0" anchor="ctr">
            <a:normAutofit fontScale="9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dirty="0"/>
              <a:t>2. Water Treatment, Storage and Serving</a:t>
            </a:r>
          </a:p>
        </p:txBody>
      </p:sp>
    </p:spTree>
    <p:extLst>
      <p:ext uri="{BB962C8B-B14F-4D97-AF65-F5344CB8AC3E}">
        <p14:creationId xmlns:p14="http://schemas.microsoft.com/office/powerpoint/2010/main" val="322134075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D6079F-1030-4BF3-B784-C3584D8DC444}"/>
              </a:ext>
            </a:extLst>
          </p:cNvPr>
          <p:cNvSpPr>
            <a:spLocks noGrp="1"/>
          </p:cNvSpPr>
          <p:nvPr>
            <p:ph type="title"/>
          </p:nvPr>
        </p:nvSpPr>
        <p:spPr>
          <a:xfrm>
            <a:off x="199024" y="274638"/>
            <a:ext cx="8837472" cy="1143000"/>
          </a:xfrm>
        </p:spPr>
        <p:txBody>
          <a:bodyPr>
            <a:normAutofit fontScale="90000"/>
          </a:bodyPr>
          <a:lstStyle/>
          <a:p>
            <a:r>
              <a:rPr lang="en-US" dirty="0"/>
              <a:t>2. Water Treatment, Storage and Serving</a:t>
            </a:r>
          </a:p>
        </p:txBody>
      </p:sp>
      <p:sp>
        <p:nvSpPr>
          <p:cNvPr id="24" name="TextBox 23"/>
          <p:cNvSpPr txBox="1"/>
          <p:nvPr/>
        </p:nvSpPr>
        <p:spPr>
          <a:xfrm>
            <a:off x="328112" y="1428246"/>
            <a:ext cx="8487776" cy="424732"/>
          </a:xfrm>
          <a:prstGeom prst="rect">
            <a:avLst/>
          </a:prstGeom>
          <a:noFill/>
        </p:spPr>
        <p:txBody>
          <a:bodyPr wrap="square" rtlCol="0">
            <a:spAutoFit/>
          </a:body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US" sz="24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 name="Content Placeholder 5">
            <a:extLst>
              <a:ext uri="{FF2B5EF4-FFF2-40B4-BE49-F238E27FC236}">
                <a16:creationId xmlns:a16="http://schemas.microsoft.com/office/drawing/2014/main" id="{9BDF7B04-D430-44C9-A5F7-FEAC01EE3EE3}"/>
              </a:ext>
            </a:extLst>
          </p:cNvPr>
          <p:cNvSpPr>
            <a:spLocks noGrp="1"/>
          </p:cNvSpPr>
          <p:nvPr>
            <p:ph idx="1"/>
          </p:nvPr>
        </p:nvSpPr>
        <p:spPr/>
        <p:txBody>
          <a:bodyPr>
            <a:normAutofit/>
          </a:bodyPr>
          <a:lstStyle/>
          <a:p>
            <a:pPr marL="0" indent="0">
              <a:buNone/>
            </a:pPr>
            <a:r>
              <a:rPr lang="en-GB" sz="2400" b="1" dirty="0">
                <a:latin typeface="Tahoma" panose="020B0604030504040204" pitchFamily="34" charset="0"/>
                <a:ea typeface="Tahoma" panose="020B0604030504040204" pitchFamily="34" charset="0"/>
                <a:cs typeface="Tahoma" panose="020B0604030504040204" pitchFamily="34" charset="0"/>
              </a:rPr>
              <a:t>What the Kit contains to achieve this</a:t>
            </a:r>
            <a:r>
              <a:rPr lang="en-GB" sz="2400" dirty="0">
                <a:latin typeface="Tahoma" panose="020B0604030504040204" pitchFamily="34" charset="0"/>
                <a:ea typeface="Tahoma" panose="020B0604030504040204" pitchFamily="34" charset="0"/>
                <a:cs typeface="Tahoma" panose="020B0604030504040204" pitchFamily="34" charset="0"/>
              </a:rPr>
              <a:t>:</a:t>
            </a:r>
          </a:p>
          <a:p>
            <a:pPr marL="0" indent="0">
              <a:buNone/>
            </a:pPr>
            <a:endParaRPr lang="en-GB" sz="2400" dirty="0">
              <a:latin typeface="Tahoma" panose="020B0604030504040204" pitchFamily="34" charset="0"/>
              <a:ea typeface="Tahoma" panose="020B0604030504040204" pitchFamily="34" charset="0"/>
              <a:cs typeface="Tahoma" panose="020B0604030504040204" pitchFamily="34" charset="0"/>
            </a:endParaRPr>
          </a:p>
          <a:p>
            <a:r>
              <a:rPr lang="en-GB" sz="2400" dirty="0">
                <a:latin typeface="Tahoma" panose="020B0604030504040204" pitchFamily="34" charset="0"/>
                <a:ea typeface="Tahoma" panose="020B0604030504040204" pitchFamily="34" charset="0"/>
                <a:cs typeface="Tahoma" panose="020B0604030504040204" pitchFamily="34" charset="0"/>
              </a:rPr>
              <a:t>10 litre bucket with tap</a:t>
            </a:r>
          </a:p>
          <a:p>
            <a:r>
              <a:rPr lang="en-GB" sz="2400" dirty="0">
                <a:latin typeface="Tahoma" panose="020B0604030504040204" pitchFamily="34" charset="0"/>
                <a:ea typeface="Tahoma" panose="020B0604030504040204" pitchFamily="34" charset="0"/>
                <a:cs typeface="Tahoma" panose="020B0604030504040204" pitchFamily="34" charset="0"/>
              </a:rPr>
              <a:t>Water treatment products for 4 weeks   </a:t>
            </a:r>
          </a:p>
          <a:p>
            <a:r>
              <a:rPr lang="en-GB" sz="2400" dirty="0">
                <a:latin typeface="Tahoma" panose="020B0604030504040204" pitchFamily="34" charset="0"/>
                <a:ea typeface="Tahoma" panose="020B0604030504040204" pitchFamily="34" charset="0"/>
                <a:cs typeface="Tahoma" panose="020B0604030504040204" pitchFamily="34" charset="0"/>
              </a:rPr>
              <a:t>Cloth for filtering water with thick elastic band   </a:t>
            </a:r>
          </a:p>
          <a:p>
            <a:r>
              <a:rPr lang="en-GB" sz="2400" dirty="0">
                <a:latin typeface="Tahoma" panose="020B0604030504040204" pitchFamily="34" charset="0"/>
                <a:ea typeface="Tahoma" panose="020B0604030504040204" pitchFamily="34" charset="0"/>
                <a:cs typeface="Tahoma" panose="020B0604030504040204" pitchFamily="34" charset="0"/>
              </a:rPr>
              <a:t>Information card on the use of the water treatment sachets </a:t>
            </a:r>
          </a:p>
          <a:p>
            <a:r>
              <a:rPr lang="en-GB" sz="2400" dirty="0">
                <a:latin typeface="Tahoma" panose="020B0604030504040204" pitchFamily="34" charset="0"/>
                <a:ea typeface="Tahoma" panose="020B0604030504040204" pitchFamily="34" charset="0"/>
                <a:cs typeface="Tahoma" panose="020B0604030504040204" pitchFamily="34" charset="0"/>
              </a:rPr>
              <a:t>Tape</a:t>
            </a:r>
          </a:p>
        </p:txBody>
      </p:sp>
    </p:spTree>
    <p:extLst>
      <p:ext uri="{BB962C8B-B14F-4D97-AF65-F5344CB8AC3E}">
        <p14:creationId xmlns:p14="http://schemas.microsoft.com/office/powerpoint/2010/main" val="37884950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BD03BA8D-7172-445B-9AAC-3A98F12282F6}"/>
              </a:ext>
            </a:extLst>
          </p:cNvPr>
          <p:cNvSpPr>
            <a:spLocks noGrp="1"/>
          </p:cNvSpPr>
          <p:nvPr>
            <p:ph type="title"/>
          </p:nvPr>
        </p:nvSpPr>
        <p:spPr>
          <a:xfrm>
            <a:off x="443552" y="192779"/>
            <a:ext cx="8592944" cy="1143000"/>
          </a:xfrm>
        </p:spPr>
        <p:txBody>
          <a:bodyPr>
            <a:normAutofit/>
          </a:bodyPr>
          <a:lstStyle/>
          <a:p>
            <a:pPr algn="l"/>
            <a:r>
              <a:rPr lang="en-US" sz="4000" dirty="0"/>
              <a:t>3. Disinfection area</a:t>
            </a:r>
          </a:p>
        </p:txBody>
      </p:sp>
      <p:sp>
        <p:nvSpPr>
          <p:cNvPr id="7" name="TextBox 6">
            <a:extLst>
              <a:ext uri="{FF2B5EF4-FFF2-40B4-BE49-F238E27FC236}">
                <a16:creationId xmlns:a16="http://schemas.microsoft.com/office/drawing/2014/main" id="{AAE46AD9-8B30-47E4-B181-327FF0821DF7}"/>
              </a:ext>
            </a:extLst>
          </p:cNvPr>
          <p:cNvSpPr txBox="1"/>
          <p:nvPr/>
        </p:nvSpPr>
        <p:spPr>
          <a:xfrm>
            <a:off x="489647" y="1335779"/>
            <a:ext cx="8500754" cy="984885"/>
          </a:xfrm>
          <a:prstGeom prst="rect">
            <a:avLst/>
          </a:prstGeom>
          <a:noFill/>
        </p:spPr>
        <p:txBody>
          <a:bodyPr wrap="square" rtlCol="0">
            <a:spAutoFit/>
          </a:bodyPr>
          <a:lstStyle/>
          <a:p>
            <a:pPr marL="342900" indent="-342900">
              <a:spcBef>
                <a:spcPts val="600"/>
              </a:spcBef>
              <a:spcAft>
                <a:spcPts val="600"/>
              </a:spcAft>
              <a:buFont typeface="Arial" panose="020B0604020202020204" pitchFamily="34" charset="0"/>
              <a:buChar char="•"/>
            </a:pPr>
            <a:r>
              <a:rPr lang="en-GB" sz="2400" dirty="0">
                <a:latin typeface="Tahoma" panose="020B0604030504040204" pitchFamily="34" charset="0"/>
                <a:ea typeface="Tahoma" panose="020B0604030504040204" pitchFamily="34" charset="0"/>
                <a:cs typeface="Tahoma" panose="020B0604030504040204" pitchFamily="34" charset="0"/>
              </a:rPr>
              <a:t>Install disinfection place for textiles (0.2%Cl) </a:t>
            </a:r>
          </a:p>
          <a:p>
            <a:pPr marL="342900" indent="-342900">
              <a:spcBef>
                <a:spcPts val="600"/>
              </a:spcBef>
              <a:spcAft>
                <a:spcPts val="600"/>
              </a:spcAft>
              <a:buFont typeface="Arial" panose="020B0604020202020204" pitchFamily="34" charset="0"/>
              <a:buChar char="•"/>
            </a:pPr>
            <a:r>
              <a:rPr lang="en-GB" sz="2400" dirty="0">
                <a:latin typeface="Tahoma" panose="020B0604030504040204" pitchFamily="34" charset="0"/>
                <a:ea typeface="Tahoma" panose="020B0604030504040204" pitchFamily="34" charset="0"/>
                <a:cs typeface="Tahoma" panose="020B0604030504040204" pitchFamily="34" charset="0"/>
              </a:rPr>
              <a:t>Install handwashing facility</a:t>
            </a:r>
          </a:p>
        </p:txBody>
      </p:sp>
    </p:spTree>
    <p:extLst>
      <p:ext uri="{BB962C8B-B14F-4D97-AF65-F5344CB8AC3E}">
        <p14:creationId xmlns:p14="http://schemas.microsoft.com/office/powerpoint/2010/main" val="121829439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BD03BA8D-7172-445B-9AAC-3A98F12282F6}"/>
              </a:ext>
            </a:extLst>
          </p:cNvPr>
          <p:cNvSpPr>
            <a:spLocks noGrp="1"/>
          </p:cNvSpPr>
          <p:nvPr>
            <p:ph type="title"/>
          </p:nvPr>
        </p:nvSpPr>
        <p:spPr>
          <a:xfrm>
            <a:off x="443552" y="192779"/>
            <a:ext cx="8592944" cy="1143000"/>
          </a:xfrm>
        </p:spPr>
        <p:txBody>
          <a:bodyPr>
            <a:normAutofit/>
          </a:bodyPr>
          <a:lstStyle/>
          <a:p>
            <a:pPr algn="l"/>
            <a:r>
              <a:rPr lang="en-US" sz="4000" dirty="0"/>
              <a:t>3. Disinfection area - kit</a:t>
            </a:r>
          </a:p>
        </p:txBody>
      </p:sp>
      <p:sp>
        <p:nvSpPr>
          <p:cNvPr id="7" name="TextBox 6">
            <a:extLst>
              <a:ext uri="{FF2B5EF4-FFF2-40B4-BE49-F238E27FC236}">
                <a16:creationId xmlns:a16="http://schemas.microsoft.com/office/drawing/2014/main" id="{AAE46AD9-8B30-47E4-B181-327FF0821DF7}"/>
              </a:ext>
            </a:extLst>
          </p:cNvPr>
          <p:cNvSpPr txBox="1"/>
          <p:nvPr/>
        </p:nvSpPr>
        <p:spPr>
          <a:xfrm>
            <a:off x="490123" y="1448630"/>
            <a:ext cx="8215952" cy="3894977"/>
          </a:xfrm>
          <a:prstGeom prst="rect">
            <a:avLst/>
          </a:prstGeom>
          <a:noFill/>
        </p:spPr>
        <p:txBody>
          <a:bodyPr wrap="square" rtlCol="0">
            <a:spAutoFit/>
          </a:bodyPr>
          <a:lstStyle/>
          <a:p>
            <a:pPr>
              <a:lnSpc>
                <a:spcPct val="150000"/>
              </a:lnSpc>
            </a:pPr>
            <a:r>
              <a:rPr lang="en-GB" sz="2400" dirty="0">
                <a:latin typeface="Tahoma" panose="020B0604030504040204" pitchFamily="34" charset="0"/>
                <a:ea typeface="Tahoma" panose="020B0604030504040204" pitchFamily="34" charset="0"/>
                <a:cs typeface="Tahoma" panose="020B0604030504040204" pitchFamily="34" charset="0"/>
              </a:rPr>
              <a:t>What the Kit contains to achieve this:</a:t>
            </a:r>
          </a:p>
          <a:p>
            <a:pPr marL="342900" indent="-342900">
              <a:lnSpc>
                <a:spcPct val="150000"/>
              </a:lnSpc>
              <a:buFont typeface="Arial" panose="020B0604020202020204" pitchFamily="34" charset="0"/>
              <a:buChar char="•"/>
            </a:pPr>
            <a:r>
              <a:rPr lang="en-GB" sz="2400" dirty="0">
                <a:latin typeface="Tahoma" panose="020B0604030504040204" pitchFamily="34" charset="0"/>
                <a:ea typeface="Tahoma" panose="020B0604030504040204" pitchFamily="34" charset="0"/>
                <a:cs typeface="Tahoma" panose="020B0604030504040204" pitchFamily="34" charset="0"/>
              </a:rPr>
              <a:t>Soap (for handwashing and body)</a:t>
            </a:r>
          </a:p>
          <a:p>
            <a:pPr marL="342900" indent="-342900">
              <a:lnSpc>
                <a:spcPct val="150000"/>
              </a:lnSpc>
              <a:buFont typeface="Arial" panose="020B0604020202020204" pitchFamily="34" charset="0"/>
              <a:buChar char="•"/>
            </a:pPr>
            <a:r>
              <a:rPr lang="en-GB" sz="2400" dirty="0">
                <a:latin typeface="Tahoma" panose="020B0604030504040204" pitchFamily="34" charset="0"/>
                <a:ea typeface="Tahoma" panose="020B0604030504040204" pitchFamily="34" charset="0"/>
                <a:cs typeface="Tahoma" panose="020B0604030504040204" pitchFamily="34" charset="0"/>
              </a:rPr>
              <a:t>Jerry can, string, wood for tippy tap</a:t>
            </a:r>
          </a:p>
          <a:p>
            <a:pPr marL="342900" indent="-342900">
              <a:lnSpc>
                <a:spcPct val="150000"/>
              </a:lnSpc>
              <a:buFont typeface="Arial" panose="020B0604020202020204" pitchFamily="34" charset="0"/>
              <a:buChar char="•"/>
            </a:pPr>
            <a:r>
              <a:rPr lang="en-GB" sz="2400" dirty="0">
                <a:latin typeface="Tahoma" panose="020B0604030504040204" pitchFamily="34" charset="0"/>
                <a:ea typeface="Tahoma" panose="020B0604030504040204" pitchFamily="34" charset="0"/>
                <a:cs typeface="Tahoma" panose="020B0604030504040204" pitchFamily="34" charset="0"/>
              </a:rPr>
              <a:t>10 litre bucket, cloths and disinfectant (chlorine)</a:t>
            </a:r>
          </a:p>
          <a:p>
            <a:pPr marL="342900" indent="-342900">
              <a:lnSpc>
                <a:spcPct val="150000"/>
              </a:lnSpc>
              <a:buFont typeface="Arial" panose="020B0604020202020204" pitchFamily="34" charset="0"/>
              <a:buChar char="•"/>
            </a:pPr>
            <a:r>
              <a:rPr lang="en-GB" sz="2400" dirty="0">
                <a:latin typeface="Tahoma" panose="020B0604030504040204" pitchFamily="34" charset="0"/>
                <a:ea typeface="Tahoma" panose="020B0604030504040204" pitchFamily="34" charset="0"/>
                <a:cs typeface="Tahoma" panose="020B0604030504040204" pitchFamily="34" charset="0"/>
              </a:rPr>
              <a:t>Laundry soap </a:t>
            </a:r>
          </a:p>
          <a:p>
            <a:pPr marL="342900" indent="-342900">
              <a:lnSpc>
                <a:spcPct val="150000"/>
              </a:lnSpc>
              <a:buFont typeface="Arial" panose="020B0604020202020204" pitchFamily="34" charset="0"/>
              <a:buChar char="•"/>
            </a:pPr>
            <a:r>
              <a:rPr lang="en-GB" sz="2400" dirty="0">
                <a:latin typeface="Tahoma" panose="020B0604030504040204" pitchFamily="34" charset="0"/>
                <a:ea typeface="Tahoma" panose="020B0604030504040204" pitchFamily="34" charset="0"/>
                <a:cs typeface="Tahoma" panose="020B0604030504040204" pitchFamily="34" charset="0"/>
              </a:rPr>
              <a:t>Info card: handwashing frequency.</a:t>
            </a:r>
          </a:p>
          <a:p>
            <a:pPr marL="342900" indent="-342900">
              <a:lnSpc>
                <a:spcPct val="150000"/>
              </a:lnSpc>
              <a:buFont typeface="Arial" panose="020B0604020202020204" pitchFamily="34" charset="0"/>
              <a:buChar char="•"/>
            </a:pPr>
            <a:r>
              <a:rPr lang="en-GB" sz="2400" dirty="0">
                <a:latin typeface="Tahoma" panose="020B0604030504040204" pitchFamily="34" charset="0"/>
                <a:ea typeface="Tahoma" panose="020B0604030504040204" pitchFamily="34" charset="0"/>
                <a:cs typeface="Tahoma" panose="020B0604030504040204" pitchFamily="34" charset="0"/>
              </a:rPr>
              <a:t>Info card: parts of hand often missed.</a:t>
            </a:r>
          </a:p>
        </p:txBody>
      </p:sp>
    </p:spTree>
    <p:extLst>
      <p:ext uri="{BB962C8B-B14F-4D97-AF65-F5344CB8AC3E}">
        <p14:creationId xmlns:p14="http://schemas.microsoft.com/office/powerpoint/2010/main" val="215834945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BD03BA8D-7172-445B-9AAC-3A98F12282F6}"/>
              </a:ext>
            </a:extLst>
          </p:cNvPr>
          <p:cNvSpPr>
            <a:spLocks noGrp="1"/>
          </p:cNvSpPr>
          <p:nvPr>
            <p:ph type="title"/>
          </p:nvPr>
        </p:nvSpPr>
        <p:spPr>
          <a:xfrm>
            <a:off x="443552" y="257259"/>
            <a:ext cx="8592944" cy="1143000"/>
          </a:xfrm>
        </p:spPr>
        <p:txBody>
          <a:bodyPr>
            <a:normAutofit fontScale="90000"/>
          </a:bodyPr>
          <a:lstStyle/>
          <a:p>
            <a:pPr algn="l"/>
            <a:r>
              <a:rPr lang="en-US" dirty="0"/>
              <a:t>4. Food handling, preparation, storage</a:t>
            </a:r>
          </a:p>
        </p:txBody>
      </p:sp>
      <p:sp>
        <p:nvSpPr>
          <p:cNvPr id="7" name="TextBox 6">
            <a:extLst>
              <a:ext uri="{FF2B5EF4-FFF2-40B4-BE49-F238E27FC236}">
                <a16:creationId xmlns:a16="http://schemas.microsoft.com/office/drawing/2014/main" id="{AAE46AD9-8B30-47E4-B181-327FF0821DF7}"/>
              </a:ext>
            </a:extLst>
          </p:cNvPr>
          <p:cNvSpPr txBox="1"/>
          <p:nvPr/>
        </p:nvSpPr>
        <p:spPr>
          <a:xfrm>
            <a:off x="490122" y="1513110"/>
            <a:ext cx="8387177" cy="4524315"/>
          </a:xfrm>
          <a:prstGeom prst="rect">
            <a:avLst/>
          </a:prstGeom>
          <a:noFill/>
        </p:spPr>
        <p:txBody>
          <a:bodyPr wrap="square" rtlCol="0">
            <a:spAutoFit/>
          </a:bodyPr>
          <a:lstStyle/>
          <a:p>
            <a:r>
              <a:rPr lang="en-GB" sz="2400" dirty="0">
                <a:latin typeface="Tahoma" panose="020B0604030504040204" pitchFamily="34" charset="0"/>
                <a:ea typeface="Tahoma" panose="020B0604030504040204" pitchFamily="34" charset="0"/>
                <a:cs typeface="Tahoma" panose="020B0604030504040204" pitchFamily="34" charset="0"/>
              </a:rPr>
              <a:t>Actions, Training and Guidance to give household</a:t>
            </a:r>
          </a:p>
          <a:p>
            <a:endParaRPr lang="en-GB" sz="2400" dirty="0">
              <a:latin typeface="Tahoma" panose="020B0604030504040204" pitchFamily="34" charset="0"/>
              <a:ea typeface="Tahoma" panose="020B0604030504040204" pitchFamily="34" charset="0"/>
              <a:cs typeface="Tahoma" panose="020B0604030504040204" pitchFamily="34" charset="0"/>
            </a:endParaRPr>
          </a:p>
          <a:p>
            <a:pPr marL="342900" indent="-342900">
              <a:buFont typeface="Arial" panose="020B0604020202020204" pitchFamily="34" charset="0"/>
              <a:buChar char="•"/>
            </a:pPr>
            <a:r>
              <a:rPr lang="en-GB" sz="2400" dirty="0">
                <a:latin typeface="Tahoma" panose="020B0604030504040204" pitchFamily="34" charset="0"/>
                <a:ea typeface="Tahoma" panose="020B0604030504040204" pitchFamily="34" charset="0"/>
                <a:cs typeface="Tahoma" panose="020B0604030504040204" pitchFamily="34" charset="0"/>
              </a:rPr>
              <a:t>Ask household members to describe preparing meals.</a:t>
            </a:r>
          </a:p>
          <a:p>
            <a:pPr marL="342900" indent="-342900">
              <a:buFont typeface="Arial" panose="020B0604020202020204" pitchFamily="34" charset="0"/>
              <a:buChar char="•"/>
            </a:pPr>
            <a:r>
              <a:rPr lang="en-GB" sz="2400" dirty="0">
                <a:latin typeface="Tahoma" panose="020B0604030504040204" pitchFamily="34" charset="0"/>
                <a:ea typeface="Tahoma" panose="020B0604030504040204" pitchFamily="34" charset="0"/>
                <a:cs typeface="Tahoma" panose="020B0604030504040204" pitchFamily="34" charset="0"/>
              </a:rPr>
              <a:t>Particular attention should be given to seafood and fish if these are consumed in the household</a:t>
            </a:r>
          </a:p>
          <a:p>
            <a:pPr marL="342900" indent="-342900">
              <a:buFont typeface="Arial" panose="020B0604020202020204" pitchFamily="34" charset="0"/>
              <a:buChar char="•"/>
            </a:pPr>
            <a:r>
              <a:rPr lang="en-GB" sz="2400" dirty="0">
                <a:latin typeface="Tahoma" panose="020B0604030504040204" pitchFamily="34" charset="0"/>
                <a:ea typeface="Tahoma" panose="020B0604030504040204" pitchFamily="34" charset="0"/>
                <a:cs typeface="Tahoma" panose="020B0604030504040204" pitchFamily="34" charset="0"/>
              </a:rPr>
              <a:t>Treat water to be used for food preparation</a:t>
            </a:r>
          </a:p>
          <a:p>
            <a:pPr marL="342900" indent="-342900">
              <a:buFont typeface="Arial" panose="020B0604020202020204" pitchFamily="34" charset="0"/>
              <a:buChar char="•"/>
            </a:pPr>
            <a:r>
              <a:rPr lang="en-GB" sz="2400" dirty="0">
                <a:latin typeface="Tahoma" panose="020B0604030504040204" pitchFamily="34" charset="0"/>
                <a:ea typeface="Tahoma" panose="020B0604030504040204" pitchFamily="34" charset="0"/>
                <a:cs typeface="Tahoma" panose="020B0604030504040204" pitchFamily="34" charset="0"/>
              </a:rPr>
              <a:t>Discuss food storage options and demonstrate the use and the purpose of the food cover.</a:t>
            </a:r>
          </a:p>
          <a:p>
            <a:pPr marL="342900" indent="-342900">
              <a:buFont typeface="Arial" panose="020B0604020202020204" pitchFamily="34" charset="0"/>
              <a:buChar char="•"/>
            </a:pPr>
            <a:r>
              <a:rPr lang="en-GB" sz="2400" dirty="0">
                <a:latin typeface="Tahoma" panose="020B0604030504040204" pitchFamily="34" charset="0"/>
                <a:ea typeface="Tahoma" panose="020B0604030504040204" pitchFamily="34" charset="0"/>
                <a:cs typeface="Tahoma" panose="020B0604030504040204" pitchFamily="34" charset="0"/>
              </a:rPr>
              <a:t>Ask about hand washing at meal-times</a:t>
            </a:r>
          </a:p>
          <a:p>
            <a:pPr marL="342900" indent="-342900">
              <a:buFont typeface="Arial" panose="020B0604020202020204" pitchFamily="34" charset="0"/>
              <a:buChar char="•"/>
            </a:pPr>
            <a:r>
              <a:rPr lang="en-GB" sz="2400" dirty="0">
                <a:latin typeface="Tahoma" panose="020B0604030504040204" pitchFamily="34" charset="0"/>
                <a:ea typeface="Tahoma" panose="020B0604030504040204" pitchFamily="34" charset="0"/>
                <a:cs typeface="Tahoma" panose="020B0604030504040204" pitchFamily="34" charset="0"/>
              </a:rPr>
              <a:t>Explain that cases should not share plates, other materials, with other household members</a:t>
            </a:r>
          </a:p>
          <a:p>
            <a:pPr marL="342900" indent="-342900">
              <a:buFont typeface="Arial" panose="020B0604020202020204" pitchFamily="34" charset="0"/>
              <a:buChar char="•"/>
            </a:pPr>
            <a:r>
              <a:rPr lang="en-GB" sz="2400" dirty="0">
                <a:latin typeface="Tahoma" panose="020B0604030504040204" pitchFamily="34" charset="0"/>
                <a:ea typeface="Tahoma" panose="020B0604030504040204" pitchFamily="34" charset="0"/>
                <a:cs typeface="Tahoma" panose="020B0604030504040204" pitchFamily="34" charset="0"/>
              </a:rPr>
              <a:t>Surface disinfection </a:t>
            </a:r>
            <a:r>
              <a:rPr lang="en-GB" sz="1600" dirty="0">
                <a:latin typeface="Tahoma" panose="020B0604030504040204" pitchFamily="34" charset="0"/>
                <a:ea typeface="Tahoma" panose="020B0604030504040204" pitchFamily="34" charset="0"/>
                <a:cs typeface="Tahoma" panose="020B0604030504040204" pitchFamily="34" charset="0"/>
              </a:rPr>
              <a:t>(</a:t>
            </a:r>
            <a:r>
              <a:rPr lang="en-US" sz="1600" i="1" dirty="0">
                <a:latin typeface="Tahoma" panose="020B0604030504040204" pitchFamily="34" charset="0"/>
                <a:ea typeface="Tahoma" panose="020B0604030504040204" pitchFamily="34" charset="0"/>
                <a:cs typeface="Tahoma" panose="020B0604030504040204" pitchFamily="34" charset="0"/>
              </a:rPr>
              <a:t>concentration of 0.2% chlorine for surface disinfection)</a:t>
            </a:r>
          </a:p>
        </p:txBody>
      </p:sp>
    </p:spTree>
    <p:extLst>
      <p:ext uri="{BB962C8B-B14F-4D97-AF65-F5344CB8AC3E}">
        <p14:creationId xmlns:p14="http://schemas.microsoft.com/office/powerpoint/2010/main" val="207766452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D6079F-1030-4BF3-B784-C3584D8DC444}"/>
              </a:ext>
            </a:extLst>
          </p:cNvPr>
          <p:cNvSpPr>
            <a:spLocks noGrp="1"/>
          </p:cNvSpPr>
          <p:nvPr>
            <p:ph type="title"/>
          </p:nvPr>
        </p:nvSpPr>
        <p:spPr>
          <a:xfrm>
            <a:off x="467544" y="24048"/>
            <a:ext cx="8229600" cy="908720"/>
          </a:xfrm>
        </p:spPr>
        <p:txBody>
          <a:bodyPr>
            <a:normAutofit/>
          </a:bodyPr>
          <a:lstStyle/>
          <a:p>
            <a:r>
              <a:rPr lang="en-US" sz="3600">
                <a:cs typeface="Calibri"/>
              </a:rPr>
              <a:t>Overall Purpose</a:t>
            </a:r>
            <a:endParaRPr lang="en-US" sz="3600"/>
          </a:p>
        </p:txBody>
      </p:sp>
      <p:sp>
        <p:nvSpPr>
          <p:cNvPr id="10" name="Content Placeholder 2"/>
          <p:cNvSpPr txBox="1">
            <a:spLocks/>
          </p:cNvSpPr>
          <p:nvPr/>
        </p:nvSpPr>
        <p:spPr>
          <a:xfrm>
            <a:off x="467544" y="1139588"/>
            <a:ext cx="8014540" cy="4881700"/>
          </a:xfrm>
          <a:prstGeom prst="rect">
            <a:avLst/>
          </a:prstGeom>
        </p:spPr>
        <p:txBody>
          <a:bodyPr vert="horz" lIns="91440" tIns="45720" rIns="91440" bIns="45720" rtlCol="0" anchor="t">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just">
              <a:buNone/>
            </a:pPr>
            <a:r>
              <a:rPr lang="en-GB" sz="2400" dirty="0">
                <a:latin typeface="Tahoma"/>
                <a:ea typeface="Tahoma"/>
                <a:cs typeface="Tahoma"/>
              </a:rPr>
              <a:t>For participants to know how to:-</a:t>
            </a:r>
            <a:endParaRPr lang="en-US" dirty="0">
              <a:latin typeface="Tahoma"/>
              <a:ea typeface="Tahoma"/>
              <a:cs typeface="Tahoma"/>
            </a:endParaRPr>
          </a:p>
          <a:p>
            <a:pPr marL="0" indent="0" algn="just">
              <a:buNone/>
            </a:pPr>
            <a:endParaRPr lang="en-US" dirty="0">
              <a:latin typeface="Tahoma"/>
              <a:ea typeface="Tahoma"/>
              <a:cs typeface="Tahoma"/>
            </a:endParaRPr>
          </a:p>
          <a:p>
            <a:r>
              <a:rPr lang="en-GB" sz="2400" dirty="0">
                <a:latin typeface="Tahoma"/>
                <a:ea typeface="Tahoma"/>
                <a:cs typeface="Tahoma"/>
              </a:rPr>
              <a:t>Identify case households and clusters of at-risk of contamination and risk practices households.</a:t>
            </a:r>
            <a:br>
              <a:rPr lang="en-GB" sz="2400" dirty="0">
                <a:latin typeface="Tahoma"/>
                <a:ea typeface="Tahoma"/>
                <a:cs typeface="Tahoma"/>
              </a:rPr>
            </a:br>
            <a:endParaRPr lang="en-GB" dirty="0">
              <a:latin typeface="Tahoma"/>
              <a:ea typeface="Tahoma"/>
              <a:cs typeface="Tahoma"/>
            </a:endParaRPr>
          </a:p>
          <a:p>
            <a:r>
              <a:rPr lang="en-GB" sz="2400" dirty="0">
                <a:latin typeface="Tahoma"/>
                <a:ea typeface="Tahoma"/>
                <a:cs typeface="Tahoma"/>
              </a:rPr>
              <a:t>Transmission routes in Cholera at Household level. </a:t>
            </a:r>
            <a:br>
              <a:rPr lang="en-GB" sz="2400" dirty="0">
                <a:latin typeface="Tahoma"/>
                <a:ea typeface="Tahoma"/>
                <a:cs typeface="Tahoma"/>
              </a:rPr>
            </a:br>
            <a:endParaRPr lang="en-GB" dirty="0">
              <a:latin typeface="Tahoma"/>
              <a:ea typeface="Tahoma"/>
              <a:cs typeface="Tahoma"/>
            </a:endParaRPr>
          </a:p>
          <a:p>
            <a:r>
              <a:rPr lang="en-GB" sz="2400" dirty="0">
                <a:latin typeface="Tahoma"/>
                <a:ea typeface="Tahoma"/>
                <a:cs typeface="Tahoma"/>
              </a:rPr>
              <a:t>Interventions BORT can undertake in the household while linking with community interventions to ensure there is no duplication.​​</a:t>
            </a:r>
            <a:endParaRPr lang="en-GB" dirty="0">
              <a:latin typeface="Tahoma"/>
              <a:ea typeface="Tahoma"/>
              <a:cs typeface="Tahoma"/>
            </a:endParaRPr>
          </a:p>
        </p:txBody>
      </p:sp>
    </p:spTree>
    <p:extLst>
      <p:ext uri="{BB962C8B-B14F-4D97-AF65-F5344CB8AC3E}">
        <p14:creationId xmlns:p14="http://schemas.microsoft.com/office/powerpoint/2010/main" val="293907896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D6079F-1030-4BF3-B784-C3584D8DC444}"/>
              </a:ext>
            </a:extLst>
          </p:cNvPr>
          <p:cNvSpPr>
            <a:spLocks noGrp="1"/>
          </p:cNvSpPr>
          <p:nvPr>
            <p:ph type="title"/>
          </p:nvPr>
        </p:nvSpPr>
        <p:spPr>
          <a:xfrm>
            <a:off x="457200" y="274638"/>
            <a:ext cx="8579296" cy="1143000"/>
          </a:xfrm>
        </p:spPr>
        <p:txBody>
          <a:bodyPr>
            <a:normAutofit/>
          </a:bodyPr>
          <a:lstStyle/>
          <a:p>
            <a:pPr algn="l"/>
            <a:r>
              <a:rPr lang="en-US" sz="4000" dirty="0"/>
              <a:t>4. Food handling, prep, storage - kit</a:t>
            </a:r>
          </a:p>
        </p:txBody>
      </p:sp>
      <p:sp>
        <p:nvSpPr>
          <p:cNvPr id="3" name="Content Placeholder 2">
            <a:extLst>
              <a:ext uri="{FF2B5EF4-FFF2-40B4-BE49-F238E27FC236}">
                <a16:creationId xmlns:a16="http://schemas.microsoft.com/office/drawing/2014/main" id="{832C3CBA-184B-4FF4-97BB-006176A658FD}"/>
              </a:ext>
            </a:extLst>
          </p:cNvPr>
          <p:cNvSpPr>
            <a:spLocks noGrp="1"/>
          </p:cNvSpPr>
          <p:nvPr>
            <p:ph idx="1"/>
          </p:nvPr>
        </p:nvSpPr>
        <p:spPr/>
        <p:txBody>
          <a:bodyPr vert="horz" lIns="91440" tIns="45720" rIns="91440" bIns="45720" rtlCol="0" anchor="t">
            <a:normAutofit/>
          </a:bodyPr>
          <a:lstStyle/>
          <a:p>
            <a:pPr marL="0" indent="0">
              <a:buNone/>
            </a:pPr>
            <a:r>
              <a:rPr lang="en-US" sz="2400" b="1" dirty="0">
                <a:latin typeface="Tahoma" panose="020B0604030504040204" pitchFamily="34" charset="0"/>
                <a:ea typeface="Tahoma" panose="020B0604030504040204" pitchFamily="34" charset="0"/>
                <a:cs typeface="Tahoma" panose="020B0604030504040204" pitchFamily="34" charset="0"/>
              </a:rPr>
              <a:t>What the Kit contains to achieve this</a:t>
            </a:r>
            <a:r>
              <a:rPr lang="en-US" sz="2400" dirty="0">
                <a:latin typeface="Tahoma" panose="020B0604030504040204" pitchFamily="34" charset="0"/>
                <a:ea typeface="Tahoma" panose="020B0604030504040204" pitchFamily="34" charset="0"/>
                <a:cs typeface="Tahoma" panose="020B0604030504040204" pitchFamily="34" charset="0"/>
              </a:rPr>
              <a:t>:</a:t>
            </a:r>
          </a:p>
          <a:p>
            <a:pPr marL="0" indent="0">
              <a:buNone/>
            </a:pPr>
            <a:endParaRPr lang="en-US" sz="2400" dirty="0">
              <a:latin typeface="Tahoma" panose="020B0604030504040204" pitchFamily="34" charset="0"/>
              <a:ea typeface="Tahoma" panose="020B0604030504040204" pitchFamily="34" charset="0"/>
              <a:cs typeface="Tahoma" panose="020B0604030504040204" pitchFamily="34" charset="0"/>
            </a:endParaRPr>
          </a:p>
          <a:p>
            <a:r>
              <a:rPr lang="en-US" sz="2400" dirty="0">
                <a:latin typeface="Tahoma" panose="020B0604030504040204" pitchFamily="34" charset="0"/>
                <a:ea typeface="Tahoma" panose="020B0604030504040204" pitchFamily="34" charset="0"/>
                <a:cs typeface="Tahoma" panose="020B0604030504040204" pitchFamily="34" charset="0"/>
              </a:rPr>
              <a:t>Soap handwashing and dishwashing</a:t>
            </a:r>
          </a:p>
          <a:p>
            <a:r>
              <a:rPr lang="en-US" sz="2400" dirty="0">
                <a:latin typeface="Tahoma" panose="020B0604030504040204" pitchFamily="34" charset="0"/>
                <a:ea typeface="Tahoma" panose="020B0604030504040204" pitchFamily="34" charset="0"/>
                <a:cs typeface="Tahoma" panose="020B0604030504040204" pitchFamily="34" charset="0"/>
              </a:rPr>
              <a:t>Info card: food preparation</a:t>
            </a:r>
          </a:p>
          <a:p>
            <a:r>
              <a:rPr lang="en-US" sz="2400" dirty="0">
                <a:latin typeface="Tahoma" panose="020B0604030504040204" pitchFamily="34" charset="0"/>
                <a:ea typeface="Tahoma" panose="020B0604030504040204" pitchFamily="34" charset="0"/>
                <a:cs typeface="Tahoma" panose="020B0604030504040204" pitchFamily="34" charset="0"/>
              </a:rPr>
              <a:t>Info card: handwashing frequency.</a:t>
            </a:r>
          </a:p>
          <a:p>
            <a:r>
              <a:rPr lang="en-US" sz="2400" dirty="0">
                <a:latin typeface="Tahoma" panose="020B0604030504040204" pitchFamily="34" charset="0"/>
                <a:ea typeface="Tahoma" panose="020B0604030504040204" pitchFamily="34" charset="0"/>
                <a:cs typeface="Tahoma" panose="020B0604030504040204" pitchFamily="34" charset="0"/>
              </a:rPr>
              <a:t>Info card: parts of hand often missed.</a:t>
            </a:r>
          </a:p>
        </p:txBody>
      </p:sp>
    </p:spTree>
    <p:extLst>
      <p:ext uri="{BB962C8B-B14F-4D97-AF65-F5344CB8AC3E}">
        <p14:creationId xmlns:p14="http://schemas.microsoft.com/office/powerpoint/2010/main" val="179513373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BD03BA8D-7172-445B-9AAC-3A98F12282F6}"/>
              </a:ext>
            </a:extLst>
          </p:cNvPr>
          <p:cNvSpPr>
            <a:spLocks noGrp="1"/>
          </p:cNvSpPr>
          <p:nvPr>
            <p:ph type="title"/>
          </p:nvPr>
        </p:nvSpPr>
        <p:spPr>
          <a:xfrm>
            <a:off x="443552" y="130259"/>
            <a:ext cx="8592944" cy="1143000"/>
          </a:xfrm>
        </p:spPr>
        <p:txBody>
          <a:bodyPr>
            <a:normAutofit/>
          </a:bodyPr>
          <a:lstStyle/>
          <a:p>
            <a:pPr algn="l"/>
            <a:r>
              <a:rPr lang="en-US" sz="4000" dirty="0"/>
              <a:t>5. Disinfection of case area</a:t>
            </a:r>
          </a:p>
        </p:txBody>
      </p:sp>
      <p:sp>
        <p:nvSpPr>
          <p:cNvPr id="7" name="TextBox 6">
            <a:extLst>
              <a:ext uri="{FF2B5EF4-FFF2-40B4-BE49-F238E27FC236}">
                <a16:creationId xmlns:a16="http://schemas.microsoft.com/office/drawing/2014/main" id="{AAE46AD9-8B30-47E4-B181-327FF0821DF7}"/>
              </a:ext>
            </a:extLst>
          </p:cNvPr>
          <p:cNvSpPr txBox="1"/>
          <p:nvPr/>
        </p:nvSpPr>
        <p:spPr>
          <a:xfrm>
            <a:off x="489647" y="1078317"/>
            <a:ext cx="8500754" cy="5139869"/>
          </a:xfrm>
          <a:prstGeom prst="rect">
            <a:avLst/>
          </a:prstGeom>
          <a:noFill/>
        </p:spPr>
        <p:txBody>
          <a:bodyPr wrap="square" rtlCol="0">
            <a:spAutoFit/>
          </a:bodyPr>
          <a:lstStyle/>
          <a:p>
            <a:r>
              <a:rPr lang="en-GB" sz="2400" dirty="0">
                <a:latin typeface="Tahoma" panose="020B0604030504040204" pitchFamily="34" charset="0"/>
                <a:ea typeface="Tahoma" panose="020B0604030504040204" pitchFamily="34" charset="0"/>
                <a:cs typeface="Tahoma" panose="020B0604030504040204" pitchFamily="34" charset="0"/>
              </a:rPr>
              <a:t>Install material disinfection place (0.2%Cl) + handwashing </a:t>
            </a:r>
          </a:p>
          <a:p>
            <a:pPr>
              <a:spcBef>
                <a:spcPts val="600"/>
              </a:spcBef>
              <a:spcAft>
                <a:spcPts val="600"/>
              </a:spcAft>
            </a:pPr>
            <a:r>
              <a:rPr lang="en-GB" sz="2400" dirty="0">
                <a:latin typeface="Tahoma" panose="020B0604030504040204" pitchFamily="34" charset="0"/>
                <a:ea typeface="Tahoma" panose="020B0604030504040204" pitchFamily="34" charset="0"/>
                <a:cs typeface="Tahoma" panose="020B0604030504040204" pitchFamily="34" charset="0"/>
              </a:rPr>
              <a:t>Disinfect areas where case is/was (and demonstrate)</a:t>
            </a:r>
          </a:p>
          <a:p>
            <a:pPr marL="342900" indent="-342900">
              <a:spcAft>
                <a:spcPts val="600"/>
              </a:spcAft>
              <a:buFont typeface="Arial" panose="020B0604020202020204" pitchFamily="34" charset="0"/>
              <a:buChar char="•"/>
            </a:pPr>
            <a:r>
              <a:rPr lang="en-GB" sz="2400" dirty="0">
                <a:latin typeface="Tahoma" panose="020B0604030504040204" pitchFamily="34" charset="0"/>
                <a:ea typeface="Tahoma" panose="020B0604030504040204" pitchFamily="34" charset="0"/>
                <a:cs typeface="Tahoma" panose="020B0604030504040204" pitchFamily="34" charset="0"/>
              </a:rPr>
              <a:t>Cleaning surfaces thoroughly and remove soiled items</a:t>
            </a:r>
          </a:p>
          <a:p>
            <a:pPr>
              <a:spcAft>
                <a:spcPts val="600"/>
              </a:spcAft>
            </a:pPr>
            <a:r>
              <a:rPr lang="en-GB" sz="2400" dirty="0">
                <a:latin typeface="Tahoma" panose="020B0604030504040204" pitchFamily="34" charset="0"/>
                <a:ea typeface="Tahoma" panose="020B0604030504040204" pitchFamily="34" charset="0"/>
                <a:cs typeface="Tahoma" panose="020B0604030504040204" pitchFamily="34" charset="0"/>
              </a:rPr>
              <a:t>Cleaning cloths, soiled clothes, linen (+demonstrate)</a:t>
            </a:r>
          </a:p>
          <a:p>
            <a:pPr marL="342900" indent="-342900">
              <a:buFont typeface="Arial" panose="020B0604020202020204" pitchFamily="34" charset="0"/>
              <a:buChar char="•"/>
            </a:pPr>
            <a:r>
              <a:rPr lang="en-GB" sz="2400" dirty="0">
                <a:latin typeface="Tahoma" panose="020B0604030504040204" pitchFamily="34" charset="0"/>
                <a:ea typeface="Tahoma" panose="020B0604030504040204" pitchFamily="34" charset="0"/>
                <a:cs typeface="Tahoma" panose="020B0604030504040204" pitchFamily="34" charset="0"/>
              </a:rPr>
              <a:t>Soak in chlorine 0.2% solution 10 min, rinse soap water  </a:t>
            </a:r>
          </a:p>
          <a:p>
            <a:pPr marL="342900" indent="-342900">
              <a:buFont typeface="Arial" panose="020B0604020202020204" pitchFamily="34" charset="0"/>
              <a:buChar char="•"/>
            </a:pPr>
            <a:r>
              <a:rPr lang="en-GB" sz="2400" dirty="0">
                <a:latin typeface="Tahoma" panose="020B0604030504040204" pitchFamily="34" charset="0"/>
                <a:ea typeface="Tahoma" panose="020B0604030504040204" pitchFamily="34" charset="0"/>
                <a:cs typeface="Tahoma" panose="020B0604030504040204" pitchFamily="34" charset="0"/>
              </a:rPr>
              <a:t>Soiled water should be disposed of in the latrine pit </a:t>
            </a:r>
          </a:p>
          <a:p>
            <a:pPr marL="342900" indent="-342900">
              <a:buFont typeface="Arial" panose="020B0604020202020204" pitchFamily="34" charset="0"/>
              <a:buChar char="•"/>
            </a:pPr>
            <a:r>
              <a:rPr lang="en-GB" sz="2400" dirty="0">
                <a:latin typeface="Tahoma" panose="020B0604030504040204" pitchFamily="34" charset="0"/>
                <a:ea typeface="Tahoma" panose="020B0604030504040204" pitchFamily="34" charset="0"/>
                <a:cs typeface="Tahoma" panose="020B0604030504040204" pitchFamily="34" charset="0"/>
              </a:rPr>
              <a:t>Hung to dry in the sun</a:t>
            </a:r>
          </a:p>
          <a:p>
            <a:pPr marL="342900" indent="-342900">
              <a:buFont typeface="Arial" panose="020B0604020202020204" pitchFamily="34" charset="0"/>
              <a:buChar char="•"/>
            </a:pPr>
            <a:r>
              <a:rPr lang="en-GB" sz="2400" dirty="0">
                <a:latin typeface="Tahoma" panose="020B0604030504040204" pitchFamily="34" charset="0"/>
                <a:ea typeface="Tahoma" panose="020B0604030504040204" pitchFamily="34" charset="0"/>
                <a:cs typeface="Tahoma" panose="020B0604030504040204" pitchFamily="34" charset="0"/>
              </a:rPr>
              <a:t>Remember that any water which has not been sterilised will be a potential source of onward contamination.</a:t>
            </a:r>
          </a:p>
          <a:p>
            <a:pPr>
              <a:spcBef>
                <a:spcPts val="600"/>
              </a:spcBef>
              <a:spcAft>
                <a:spcPts val="600"/>
              </a:spcAft>
            </a:pPr>
            <a:r>
              <a:rPr lang="en-GB" sz="2400" dirty="0">
                <a:latin typeface="Tahoma" panose="020B0604030504040204" pitchFamily="34" charset="0"/>
                <a:ea typeface="Tahoma" panose="020B0604030504040204" pitchFamily="34" charset="0"/>
                <a:cs typeface="Tahoma" panose="020B0604030504040204" pitchFamily="34" charset="0"/>
              </a:rPr>
              <a:t>Body fluids:</a:t>
            </a:r>
          </a:p>
          <a:p>
            <a:pPr marL="342900" indent="-342900">
              <a:spcBef>
                <a:spcPts val="600"/>
              </a:spcBef>
              <a:spcAft>
                <a:spcPts val="600"/>
              </a:spcAft>
              <a:buFont typeface="Arial" panose="020B0604020202020204" pitchFamily="34" charset="0"/>
              <a:buChar char="•"/>
            </a:pPr>
            <a:r>
              <a:rPr lang="en-GB" sz="2400" dirty="0">
                <a:latin typeface="Tahoma" panose="020B0604030504040204" pitchFamily="34" charset="0"/>
                <a:ea typeface="Tahoma" panose="020B0604030504040204" pitchFamily="34" charset="0"/>
                <a:cs typeface="Tahoma" panose="020B0604030504040204" pitchFamily="34" charset="0"/>
              </a:rPr>
              <a:t>Give patient bucket solely for vomit /faeces (no other use)</a:t>
            </a:r>
          </a:p>
          <a:p>
            <a:pPr marL="342900" indent="-342900">
              <a:buFont typeface="Arial" panose="020B0604020202020204" pitchFamily="34" charset="0"/>
              <a:buChar char="•"/>
            </a:pPr>
            <a:r>
              <a:rPr lang="en-GB" sz="2400" dirty="0">
                <a:latin typeface="Tahoma" panose="020B0604030504040204" pitchFamily="34" charset="0"/>
                <a:ea typeface="Tahoma" panose="020B0604030504040204" pitchFamily="34" charset="0"/>
                <a:cs typeface="Tahoma" panose="020B0604030504040204" pitchFamily="34" charset="0"/>
              </a:rPr>
              <a:t>Add 2% bleach/chlorine (MSF), regularly dispose in latrine</a:t>
            </a:r>
          </a:p>
        </p:txBody>
      </p:sp>
    </p:spTree>
    <p:extLst>
      <p:ext uri="{BB962C8B-B14F-4D97-AF65-F5344CB8AC3E}">
        <p14:creationId xmlns:p14="http://schemas.microsoft.com/office/powerpoint/2010/main" val="215392298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BD03BA8D-7172-445B-9AAC-3A98F12282F6}"/>
              </a:ext>
            </a:extLst>
          </p:cNvPr>
          <p:cNvSpPr>
            <a:spLocks noGrp="1"/>
          </p:cNvSpPr>
          <p:nvPr>
            <p:ph type="title"/>
          </p:nvPr>
        </p:nvSpPr>
        <p:spPr>
          <a:xfrm>
            <a:off x="443552" y="130259"/>
            <a:ext cx="8592944" cy="1143000"/>
          </a:xfrm>
        </p:spPr>
        <p:txBody>
          <a:bodyPr>
            <a:normAutofit/>
          </a:bodyPr>
          <a:lstStyle/>
          <a:p>
            <a:pPr algn="l"/>
            <a:r>
              <a:rPr lang="en-US" sz="4000" dirty="0"/>
              <a:t>5. Disinfection of case area - kit</a:t>
            </a:r>
          </a:p>
        </p:txBody>
      </p:sp>
      <p:sp>
        <p:nvSpPr>
          <p:cNvPr id="7" name="TextBox 6">
            <a:extLst>
              <a:ext uri="{FF2B5EF4-FFF2-40B4-BE49-F238E27FC236}">
                <a16:creationId xmlns:a16="http://schemas.microsoft.com/office/drawing/2014/main" id="{AAE46AD9-8B30-47E4-B181-327FF0821DF7}"/>
              </a:ext>
            </a:extLst>
          </p:cNvPr>
          <p:cNvSpPr txBox="1"/>
          <p:nvPr/>
        </p:nvSpPr>
        <p:spPr>
          <a:xfrm>
            <a:off x="490123" y="1386110"/>
            <a:ext cx="7716031" cy="1124988"/>
          </a:xfrm>
          <a:prstGeom prst="rect">
            <a:avLst/>
          </a:prstGeom>
          <a:noFill/>
        </p:spPr>
        <p:txBody>
          <a:bodyPr wrap="square" rtlCol="0">
            <a:spAutoFit/>
          </a:bodyPr>
          <a:lstStyle/>
          <a:p>
            <a:pPr>
              <a:lnSpc>
                <a:spcPct val="150000"/>
              </a:lnSpc>
            </a:pPr>
            <a:r>
              <a:rPr lang="en-GB" sz="2400" dirty="0">
                <a:latin typeface="Tahoma" panose="020B0604030504040204" pitchFamily="34" charset="0"/>
                <a:ea typeface="Tahoma" panose="020B0604030504040204" pitchFamily="34" charset="0"/>
                <a:cs typeface="Tahoma" panose="020B0604030504040204" pitchFamily="34" charset="0"/>
              </a:rPr>
              <a:t>What the Kit contains to achieve this </a:t>
            </a:r>
          </a:p>
          <a:p>
            <a:pPr>
              <a:lnSpc>
                <a:spcPct val="150000"/>
              </a:lnSpc>
            </a:pPr>
            <a:r>
              <a:rPr lang="en-GB" sz="2400" dirty="0">
                <a:latin typeface="Tahoma" panose="020B0604030504040204" pitchFamily="34" charset="0"/>
                <a:ea typeface="Tahoma" panose="020B0604030504040204" pitchFamily="34" charset="0"/>
                <a:cs typeface="Tahoma" panose="020B0604030504040204" pitchFamily="34" charset="0"/>
              </a:rPr>
              <a:t>(already covered in 3)</a:t>
            </a:r>
          </a:p>
        </p:txBody>
      </p:sp>
    </p:spTree>
    <p:extLst>
      <p:ext uri="{BB962C8B-B14F-4D97-AF65-F5344CB8AC3E}">
        <p14:creationId xmlns:p14="http://schemas.microsoft.com/office/powerpoint/2010/main" val="42932728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D6079F-1030-4BF3-B784-C3584D8DC444}"/>
              </a:ext>
            </a:extLst>
          </p:cNvPr>
          <p:cNvSpPr>
            <a:spLocks noGrp="1"/>
          </p:cNvSpPr>
          <p:nvPr>
            <p:ph type="title"/>
          </p:nvPr>
        </p:nvSpPr>
        <p:spPr>
          <a:xfrm>
            <a:off x="304976" y="150960"/>
            <a:ext cx="8582350" cy="773953"/>
          </a:xfrm>
        </p:spPr>
        <p:txBody>
          <a:bodyPr>
            <a:normAutofit/>
          </a:bodyPr>
          <a:lstStyle/>
          <a:p>
            <a:pPr algn="l"/>
            <a:r>
              <a:rPr lang="en-US" sz="3600" dirty="0">
                <a:latin typeface="Arial"/>
                <a:cs typeface="Arial"/>
              </a:rPr>
              <a:t>6. Sanitation and hygiene facilities</a:t>
            </a:r>
            <a:endParaRPr lang="en-US" dirty="0">
              <a:solidFill>
                <a:srgbClr val="FF0000"/>
              </a:solidFill>
            </a:endParaRPr>
          </a:p>
        </p:txBody>
      </p:sp>
      <p:sp>
        <p:nvSpPr>
          <p:cNvPr id="3" name="Content Placeholder 2">
            <a:extLst>
              <a:ext uri="{FF2B5EF4-FFF2-40B4-BE49-F238E27FC236}">
                <a16:creationId xmlns:a16="http://schemas.microsoft.com/office/drawing/2014/main" id="{832C3CBA-184B-4FF4-97BB-006176A658FD}"/>
              </a:ext>
            </a:extLst>
          </p:cNvPr>
          <p:cNvSpPr>
            <a:spLocks noGrp="1"/>
          </p:cNvSpPr>
          <p:nvPr>
            <p:ph idx="1"/>
          </p:nvPr>
        </p:nvSpPr>
        <p:spPr>
          <a:xfrm>
            <a:off x="481351" y="1035050"/>
            <a:ext cx="8229600" cy="3916031"/>
          </a:xfrm>
        </p:spPr>
        <p:txBody>
          <a:bodyPr vert="horz" lIns="91440" tIns="45720" rIns="91440" bIns="45720" rtlCol="0" anchor="t">
            <a:noAutofit/>
          </a:bodyPr>
          <a:lstStyle/>
          <a:p>
            <a:pPr marL="0" indent="0">
              <a:buNone/>
            </a:pPr>
            <a:r>
              <a:rPr lang="en-GB" sz="2400" dirty="0">
                <a:latin typeface="Tahoma" panose="020B0604030504040204" pitchFamily="34" charset="0"/>
                <a:ea typeface="Tahoma" panose="020B0604030504040204" pitchFamily="34" charset="0"/>
                <a:cs typeface="Tahoma" panose="020B0604030504040204" pitchFamily="34" charset="0"/>
              </a:rPr>
              <a:t>Actions, Training and Guidance to give household</a:t>
            </a:r>
          </a:p>
          <a:p>
            <a:r>
              <a:rPr lang="en-GB" sz="2200" dirty="0">
                <a:latin typeface="Tahoma" panose="020B0604030504040204" pitchFamily="34" charset="0"/>
                <a:ea typeface="Tahoma" panose="020B0604030504040204" pitchFamily="34" charset="0"/>
                <a:cs typeface="Tahoma" panose="020B0604030504040204" pitchFamily="34" charset="0"/>
              </a:rPr>
              <a:t>If practice open defecation advise to bury the faeces, not near any body of water, similarly children's faeces.</a:t>
            </a:r>
          </a:p>
          <a:p>
            <a:r>
              <a:rPr lang="en-GB" sz="2200" dirty="0">
                <a:latin typeface="Tahoma" panose="020B0604030504040204" pitchFamily="34" charset="0"/>
                <a:ea typeface="Tahoma" panose="020B0604030504040204" pitchFamily="34" charset="0"/>
                <a:cs typeface="Tahoma" panose="020B0604030504040204" pitchFamily="34" charset="0"/>
              </a:rPr>
              <a:t>Establish convenient handwashing. Demonstrate effective handwashing using diagram of parts of hand often missed</a:t>
            </a:r>
          </a:p>
          <a:p>
            <a:r>
              <a:rPr lang="en-GB" sz="2200" dirty="0">
                <a:latin typeface="Tahoma" panose="020B0604030504040204" pitchFamily="34" charset="0"/>
                <a:ea typeface="Tahoma" panose="020B0604030504040204" pitchFamily="34" charset="0"/>
                <a:cs typeface="Tahoma" panose="020B0604030504040204" pitchFamily="34" charset="0"/>
              </a:rPr>
              <a:t>Demonstrate methods for economical use of soap such as dissolving shavings in water</a:t>
            </a:r>
          </a:p>
          <a:p>
            <a:r>
              <a:rPr lang="en-GB" sz="2200" dirty="0">
                <a:latin typeface="Tahoma" panose="020B0604030504040204" pitchFamily="34" charset="0"/>
                <a:ea typeface="Tahoma" panose="020B0604030504040204" pitchFamily="34" charset="0"/>
                <a:cs typeface="Tahoma" panose="020B0604030504040204" pitchFamily="34" charset="0"/>
              </a:rPr>
              <a:t>Demonstrate disinfecting and clean latrine.* Ensure water stationed for cleaning and flushing. </a:t>
            </a:r>
            <a:r>
              <a:rPr lang="en-GB" sz="1800" i="1" dirty="0">
                <a:latin typeface="Tahoma" panose="020B0604030504040204" pitchFamily="34" charset="0"/>
                <a:ea typeface="Tahoma" panose="020B0604030504040204" pitchFamily="34" charset="0"/>
                <a:cs typeface="Tahoma" panose="020B0604030504040204" pitchFamily="34" charset="0"/>
              </a:rPr>
              <a:t>(</a:t>
            </a:r>
            <a:r>
              <a:rPr lang="en-US" sz="1800" i="1" dirty="0">
                <a:latin typeface="Tahoma" panose="020B0604030504040204" pitchFamily="34" charset="0"/>
                <a:ea typeface="Tahoma" panose="020B0604030504040204" pitchFamily="34" charset="0"/>
                <a:cs typeface="Tahoma" panose="020B0604030504040204" pitchFamily="34" charset="0"/>
              </a:rPr>
              <a:t>concentration of 0,2% chlorine for surface disinfection)</a:t>
            </a:r>
            <a:endParaRPr lang="en-GB" sz="1800" i="1" dirty="0">
              <a:latin typeface="Tahoma" panose="020B0604030504040204" pitchFamily="34" charset="0"/>
              <a:ea typeface="Tahoma" panose="020B0604030504040204" pitchFamily="34" charset="0"/>
              <a:cs typeface="Tahoma" panose="020B0604030504040204" pitchFamily="34" charset="0"/>
            </a:endParaRPr>
          </a:p>
          <a:p>
            <a:r>
              <a:rPr lang="en-GB" sz="2200" dirty="0">
                <a:latin typeface="Tahoma" panose="020B0604030504040204" pitchFamily="34" charset="0"/>
                <a:ea typeface="Tahoma" panose="020B0604030504040204" pitchFamily="34" charset="0"/>
                <a:cs typeface="Tahoma" panose="020B0604030504040204" pitchFamily="34" charset="0"/>
              </a:rPr>
              <a:t>Latrine hole should be covered where possible (and use sticky fly paper to catch flies)</a:t>
            </a:r>
          </a:p>
          <a:p>
            <a:r>
              <a:rPr lang="en-GB" sz="2200" dirty="0">
                <a:latin typeface="Tahoma" panose="020B0604030504040204" pitchFamily="34" charset="0"/>
                <a:ea typeface="Tahoma" panose="020B0604030504040204" pitchFamily="34" charset="0"/>
                <a:cs typeface="Tahoma" panose="020B0604030504040204" pitchFamily="34" charset="0"/>
              </a:rPr>
              <a:t>Ensure hand wash facility with soap and water beside the latrine by constructing tippy tap if necessary, with drainage</a:t>
            </a:r>
          </a:p>
        </p:txBody>
      </p:sp>
    </p:spTree>
    <p:extLst>
      <p:ext uri="{BB962C8B-B14F-4D97-AF65-F5344CB8AC3E}">
        <p14:creationId xmlns:p14="http://schemas.microsoft.com/office/powerpoint/2010/main" val="26970982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D6079F-1030-4BF3-B784-C3584D8DC444}"/>
              </a:ext>
            </a:extLst>
          </p:cNvPr>
          <p:cNvSpPr>
            <a:spLocks noGrp="1"/>
          </p:cNvSpPr>
          <p:nvPr>
            <p:ph type="title"/>
          </p:nvPr>
        </p:nvSpPr>
        <p:spPr>
          <a:xfrm>
            <a:off x="323528" y="200315"/>
            <a:ext cx="8487776" cy="773953"/>
          </a:xfrm>
        </p:spPr>
        <p:txBody>
          <a:bodyPr>
            <a:normAutofit/>
          </a:bodyPr>
          <a:lstStyle/>
          <a:p>
            <a:pPr algn="l"/>
            <a:r>
              <a:rPr lang="en-US" sz="3600" dirty="0">
                <a:latin typeface="Arial"/>
                <a:cs typeface="Arial"/>
              </a:rPr>
              <a:t>6. Sanitation and hygiene facilities -kit</a:t>
            </a:r>
          </a:p>
        </p:txBody>
      </p:sp>
      <p:sp>
        <p:nvSpPr>
          <p:cNvPr id="3" name="Content Placeholder 2">
            <a:extLst>
              <a:ext uri="{FF2B5EF4-FFF2-40B4-BE49-F238E27FC236}">
                <a16:creationId xmlns:a16="http://schemas.microsoft.com/office/drawing/2014/main" id="{832C3CBA-184B-4FF4-97BB-006176A658FD}"/>
              </a:ext>
            </a:extLst>
          </p:cNvPr>
          <p:cNvSpPr>
            <a:spLocks noGrp="1"/>
          </p:cNvSpPr>
          <p:nvPr>
            <p:ph idx="1"/>
          </p:nvPr>
        </p:nvSpPr>
        <p:spPr>
          <a:xfrm>
            <a:off x="457200" y="1726442"/>
            <a:ext cx="8229600" cy="4399721"/>
          </a:xfrm>
        </p:spPr>
        <p:txBody>
          <a:bodyPr vert="horz" lIns="91440" tIns="45720" rIns="91440" bIns="45720" rtlCol="0" anchor="t">
            <a:normAutofit/>
          </a:bodyPr>
          <a:lstStyle/>
          <a:p>
            <a:pPr marL="0" indent="0">
              <a:buNone/>
            </a:pPr>
            <a:r>
              <a:rPr lang="en-GB" sz="2400" b="1" dirty="0">
                <a:latin typeface="Tahoma" panose="020B0604030504040204" pitchFamily="34" charset="0"/>
                <a:ea typeface="Tahoma" panose="020B0604030504040204" pitchFamily="34" charset="0"/>
                <a:cs typeface="Tahoma" panose="020B0604030504040204" pitchFamily="34" charset="0"/>
              </a:rPr>
              <a:t>What the Kit contains to achieve safe common sanitation and hygiene areas</a:t>
            </a:r>
            <a:r>
              <a:rPr lang="en-GB" sz="2400" dirty="0">
                <a:latin typeface="Tahoma" panose="020B0604030504040204" pitchFamily="34" charset="0"/>
                <a:ea typeface="Tahoma" panose="020B0604030504040204" pitchFamily="34" charset="0"/>
                <a:cs typeface="Tahoma" panose="020B0604030504040204" pitchFamily="34" charset="0"/>
              </a:rPr>
              <a:t>:</a:t>
            </a:r>
          </a:p>
          <a:p>
            <a:pPr marL="0" indent="0">
              <a:buNone/>
            </a:pPr>
            <a:endParaRPr lang="en-GB" sz="2400" dirty="0">
              <a:latin typeface="Tahoma" panose="020B0604030504040204" pitchFamily="34" charset="0"/>
              <a:ea typeface="Tahoma" panose="020B0604030504040204" pitchFamily="34" charset="0"/>
              <a:cs typeface="Tahoma" panose="020B0604030504040204" pitchFamily="34" charset="0"/>
            </a:endParaRPr>
          </a:p>
          <a:p>
            <a:r>
              <a:rPr lang="en-GB" sz="2400" dirty="0">
                <a:latin typeface="Tahoma" panose="020B0604030504040204" pitchFamily="34" charset="0"/>
                <a:ea typeface="Tahoma" panose="020B0604030504040204" pitchFamily="34" charset="0"/>
                <a:cs typeface="Tahoma" panose="020B0604030504040204" pitchFamily="34" charset="0"/>
              </a:rPr>
              <a:t>Soap (handwashing and personal hygiene)</a:t>
            </a:r>
          </a:p>
          <a:p>
            <a:r>
              <a:rPr lang="en-GB" sz="2400" dirty="0">
                <a:latin typeface="Tahoma" panose="020B0604030504040204" pitchFamily="34" charset="0"/>
                <a:ea typeface="Tahoma" panose="020B0604030504040204" pitchFamily="34" charset="0"/>
                <a:cs typeface="Tahoma" panose="020B0604030504040204" pitchFamily="34" charset="0"/>
              </a:rPr>
              <a:t>10 litre bucket (red), cloths and disinfectant (chlorine)</a:t>
            </a:r>
          </a:p>
          <a:p>
            <a:r>
              <a:rPr lang="en-GB" sz="2400" dirty="0">
                <a:latin typeface="Tahoma" panose="020B0604030504040204" pitchFamily="34" charset="0"/>
                <a:ea typeface="Tahoma" panose="020B0604030504040204" pitchFamily="34" charset="0"/>
                <a:cs typeface="Tahoma" panose="020B0604030504040204" pitchFamily="34" charset="0"/>
              </a:rPr>
              <a:t>Scrub brush with handle for latrine cleaning </a:t>
            </a:r>
          </a:p>
          <a:p>
            <a:r>
              <a:rPr lang="en-GB" sz="2400" dirty="0">
                <a:latin typeface="Tahoma" panose="020B0604030504040204" pitchFamily="34" charset="0"/>
                <a:ea typeface="Tahoma" panose="020B0604030504040204" pitchFamily="34" charset="0"/>
                <a:cs typeface="Tahoma" panose="020B0604030504040204" pitchFamily="34" charset="0"/>
              </a:rPr>
              <a:t>2 litre plastic container and nylon cord to fabricate tippy tap</a:t>
            </a:r>
          </a:p>
          <a:p>
            <a:pPr marL="0" indent="0">
              <a:buNone/>
            </a:pPr>
            <a:endParaRPr lang="en-US" sz="2400" dirty="0">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143968480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D6079F-1030-4BF3-B784-C3584D8DC444}"/>
              </a:ext>
            </a:extLst>
          </p:cNvPr>
          <p:cNvSpPr>
            <a:spLocks noGrp="1"/>
          </p:cNvSpPr>
          <p:nvPr>
            <p:ph type="title"/>
          </p:nvPr>
        </p:nvSpPr>
        <p:spPr>
          <a:xfrm>
            <a:off x="452616" y="182976"/>
            <a:ext cx="8538120" cy="1143000"/>
          </a:xfrm>
        </p:spPr>
        <p:txBody>
          <a:bodyPr>
            <a:noAutofit/>
          </a:bodyPr>
          <a:lstStyle/>
          <a:p>
            <a:pPr algn="l"/>
            <a:r>
              <a:rPr lang="en-US" sz="3400" dirty="0"/>
              <a:t>Follow-up actions to sustain cholera transmission interruption in case household</a:t>
            </a:r>
          </a:p>
        </p:txBody>
      </p:sp>
      <p:sp>
        <p:nvSpPr>
          <p:cNvPr id="3" name="Content Placeholder 2">
            <a:extLst>
              <a:ext uri="{FF2B5EF4-FFF2-40B4-BE49-F238E27FC236}">
                <a16:creationId xmlns:a16="http://schemas.microsoft.com/office/drawing/2014/main" id="{832C3CBA-184B-4FF4-97BB-006176A658FD}"/>
              </a:ext>
            </a:extLst>
          </p:cNvPr>
          <p:cNvSpPr>
            <a:spLocks noGrp="1"/>
          </p:cNvSpPr>
          <p:nvPr>
            <p:ph idx="1"/>
          </p:nvPr>
        </p:nvSpPr>
        <p:spPr>
          <a:xfrm>
            <a:off x="452616" y="1598010"/>
            <a:ext cx="8411984" cy="4525963"/>
          </a:xfrm>
        </p:spPr>
        <p:txBody>
          <a:bodyPr vert="horz" lIns="91440" tIns="45720" rIns="91440" bIns="45720" rtlCol="0" anchor="t">
            <a:noAutofit/>
          </a:bodyPr>
          <a:lstStyle/>
          <a:p>
            <a:pPr marL="457200" indent="-457200">
              <a:buFont typeface="+mj-lt"/>
              <a:buAutoNum type="arabicPeriod"/>
            </a:pPr>
            <a:r>
              <a:rPr lang="en-US" sz="1800" dirty="0">
                <a:solidFill>
                  <a:srgbClr val="FF0000"/>
                </a:solidFill>
                <a:latin typeface="Tahoma" panose="020B0604030504040204" pitchFamily="34" charset="0"/>
                <a:ea typeface="Tahoma" panose="020B0604030504040204" pitchFamily="34" charset="0"/>
                <a:cs typeface="Tahoma" panose="020B0604030504040204" pitchFamily="34" charset="0"/>
              </a:rPr>
              <a:t>Water</a:t>
            </a:r>
            <a:r>
              <a:rPr lang="en-US" sz="1800" dirty="0">
                <a:latin typeface="Tahoma" panose="020B0604030504040204" pitchFamily="34" charset="0"/>
                <a:ea typeface="Tahoma" panose="020B0604030504040204" pitchFamily="34" charset="0"/>
                <a:cs typeface="Tahoma" panose="020B0604030504040204" pitchFamily="34" charset="0"/>
              </a:rPr>
              <a:t>: Depending on community chlorination, demonstrate household water chlorination and leave </a:t>
            </a:r>
            <a:r>
              <a:rPr lang="en-US" sz="1800" dirty="0" err="1">
                <a:latin typeface="Tahoma" panose="020B0604030504040204" pitchFamily="34" charset="0"/>
                <a:ea typeface="Tahoma" panose="020B0604030504040204" pitchFamily="34" charset="0"/>
                <a:cs typeface="Tahoma" panose="020B0604030504040204" pitchFamily="34" charset="0"/>
              </a:rPr>
              <a:t>Aquatabs</a:t>
            </a:r>
            <a:r>
              <a:rPr lang="en-US" sz="1800" dirty="0">
                <a:latin typeface="Tahoma" panose="020B0604030504040204" pitchFamily="34" charset="0"/>
                <a:ea typeface="Tahoma" panose="020B0604030504040204" pitchFamily="34" charset="0"/>
                <a:cs typeface="Tahoma" panose="020B0604030504040204" pitchFamily="34" charset="0"/>
              </a:rPr>
              <a:t>.</a:t>
            </a:r>
            <a:endParaRPr lang="en-US" sz="1800" dirty="0">
              <a:solidFill>
                <a:srgbClr val="FF0000"/>
              </a:solidFill>
              <a:latin typeface="Tahoma" panose="020B0604030504040204" pitchFamily="34" charset="0"/>
              <a:ea typeface="Tahoma" panose="020B0604030504040204" pitchFamily="34" charset="0"/>
              <a:cs typeface="Tahoma" panose="020B0604030504040204" pitchFamily="34" charset="0"/>
            </a:endParaRPr>
          </a:p>
          <a:p>
            <a:pPr marL="457200" indent="-457200">
              <a:buFont typeface="+mj-lt"/>
              <a:buAutoNum type="arabicPeriod"/>
            </a:pPr>
            <a:r>
              <a:rPr lang="en-US" sz="1800" dirty="0">
                <a:solidFill>
                  <a:srgbClr val="FF0000"/>
                </a:solidFill>
                <a:latin typeface="Tahoma" panose="020B0604030504040204" pitchFamily="34" charset="0"/>
                <a:ea typeface="Tahoma" panose="020B0604030504040204" pitchFamily="34" charset="0"/>
                <a:cs typeface="Tahoma" panose="020B0604030504040204" pitchFamily="34" charset="0"/>
              </a:rPr>
              <a:t>Disinfection</a:t>
            </a:r>
            <a:r>
              <a:rPr lang="en-US" sz="1800" dirty="0">
                <a:latin typeface="Tahoma" panose="020B0604030504040204" pitchFamily="34" charset="0"/>
                <a:ea typeface="Tahoma" panose="020B0604030504040204" pitchFamily="34" charset="0"/>
                <a:cs typeface="Tahoma" panose="020B0604030504040204" pitchFamily="34" charset="0"/>
              </a:rPr>
              <a:t>: Leave household with hygiene kit, and basic handwashing stations, disinfection area and laminated card on disinfection. Introduce hygiene kit and how to disinfect and prevent cross contamination from soiled kit materials.</a:t>
            </a:r>
          </a:p>
          <a:p>
            <a:pPr marL="457200" indent="-457200">
              <a:buFont typeface="+mj-lt"/>
              <a:buAutoNum type="arabicPeriod"/>
            </a:pPr>
            <a:r>
              <a:rPr lang="en-US" sz="1800" dirty="0">
                <a:solidFill>
                  <a:srgbClr val="FF0000"/>
                </a:solidFill>
                <a:latin typeface="Tahoma" panose="020B0604030504040204" pitchFamily="34" charset="0"/>
                <a:ea typeface="Tahoma" panose="020B0604030504040204" pitchFamily="34" charset="0"/>
                <a:cs typeface="Tahoma" panose="020B0604030504040204" pitchFamily="34" charset="0"/>
              </a:rPr>
              <a:t>Food</a:t>
            </a:r>
            <a:r>
              <a:rPr lang="en-US" sz="1800" dirty="0">
                <a:latin typeface="Tahoma" panose="020B0604030504040204" pitchFamily="34" charset="0"/>
                <a:ea typeface="Tahoma" panose="020B0604030504040204" pitchFamily="34" charset="0"/>
                <a:cs typeface="Tahoma" panose="020B0604030504040204" pitchFamily="34" charset="0"/>
              </a:rPr>
              <a:t>: Give guidance on sufficient cooking (especially seafood), hygiene and protection from insects in food preparation (</a:t>
            </a:r>
            <a:r>
              <a:rPr lang="en-US" sz="1800" dirty="0" err="1">
                <a:latin typeface="Tahoma" panose="020B0604030504040204" pitchFamily="34" charset="0"/>
                <a:ea typeface="Tahoma" panose="020B0604030504040204" pitchFamily="34" charset="0"/>
                <a:cs typeface="Tahoma" panose="020B0604030504040204" pitchFamily="34" charset="0"/>
              </a:rPr>
              <a:t>SHoCH</a:t>
            </a:r>
            <a:r>
              <a:rPr lang="en-US" sz="1800" dirty="0">
                <a:latin typeface="Tahoma" panose="020B0604030504040204" pitchFamily="34" charset="0"/>
                <a:ea typeface="Tahoma" panose="020B0604030504040204" pitchFamily="34" charset="0"/>
                <a:cs typeface="Tahoma" panose="020B0604030504040204" pitchFamily="34" charset="0"/>
              </a:rPr>
              <a:t> – sterilized, hot, covered, hands*).</a:t>
            </a:r>
          </a:p>
          <a:p>
            <a:pPr marL="457200" indent="-457200">
              <a:buFont typeface="+mj-lt"/>
              <a:buAutoNum type="arabicPeriod"/>
            </a:pPr>
            <a:r>
              <a:rPr lang="en-US" sz="1800" dirty="0">
                <a:solidFill>
                  <a:srgbClr val="FF0000"/>
                </a:solidFill>
                <a:latin typeface="Tahoma" panose="020B0604030504040204" pitchFamily="34" charset="0"/>
                <a:ea typeface="Tahoma" panose="020B0604030504040204" pitchFamily="34" charset="0"/>
                <a:cs typeface="Tahoma" panose="020B0604030504040204" pitchFamily="34" charset="0"/>
              </a:rPr>
              <a:t>Case area</a:t>
            </a:r>
            <a:r>
              <a:rPr lang="en-US" sz="1800" dirty="0">
                <a:latin typeface="Tahoma" panose="020B0604030504040204" pitchFamily="34" charset="0"/>
                <a:ea typeface="Tahoma" panose="020B0604030504040204" pitchFamily="34" charset="0"/>
                <a:cs typeface="Tahoma" panose="020B0604030504040204" pitchFamily="34" charset="0"/>
              </a:rPr>
              <a:t>: Ensure cases have container for toilet/vomit, easily cleaned, and instruct on emptying safely. Assist in ensuring convalescent area is easily kept clean.</a:t>
            </a:r>
          </a:p>
          <a:p>
            <a:pPr marL="457200" indent="-457200">
              <a:buFont typeface="+mj-lt"/>
              <a:buAutoNum type="arabicPeriod"/>
            </a:pPr>
            <a:r>
              <a:rPr lang="en-US" sz="1800" dirty="0">
                <a:solidFill>
                  <a:srgbClr val="FF0000"/>
                </a:solidFill>
                <a:latin typeface="Tahoma" panose="020B0604030504040204" pitchFamily="34" charset="0"/>
                <a:ea typeface="Tahoma" panose="020B0604030504040204" pitchFamily="34" charset="0"/>
                <a:cs typeface="Tahoma" panose="020B0604030504040204" pitchFamily="34" charset="0"/>
              </a:rPr>
              <a:t>Latrine</a:t>
            </a:r>
            <a:r>
              <a:rPr lang="en-US" sz="1800" dirty="0">
                <a:latin typeface="Tahoma" panose="020B0604030504040204" pitchFamily="34" charset="0"/>
                <a:ea typeface="Tahoma" panose="020B0604030504040204" pitchFamily="34" charset="0"/>
                <a:cs typeface="Tahoma" panose="020B0604030504040204" pitchFamily="34" charset="0"/>
              </a:rPr>
              <a:t>: Leave materials for disinfecting latrine, handwashing</a:t>
            </a:r>
          </a:p>
          <a:p>
            <a:pPr marL="457200" indent="-457200">
              <a:buFont typeface="+mj-lt"/>
              <a:buAutoNum type="arabicPeriod"/>
            </a:pPr>
            <a:r>
              <a:rPr lang="en-US" sz="1800" dirty="0">
                <a:solidFill>
                  <a:srgbClr val="FF0000"/>
                </a:solidFill>
                <a:latin typeface="Tahoma" panose="020B0604030504040204" pitchFamily="34" charset="0"/>
                <a:ea typeface="Tahoma" panose="020B0604030504040204" pitchFamily="34" charset="0"/>
                <a:cs typeface="Tahoma" panose="020B0604030504040204" pitchFamily="34" charset="0"/>
              </a:rPr>
              <a:t>Case</a:t>
            </a:r>
            <a:r>
              <a:rPr lang="en-US" sz="1800" dirty="0">
                <a:latin typeface="Tahoma" panose="020B0604030504040204" pitchFamily="34" charset="0"/>
                <a:ea typeface="Tahoma" panose="020B0604030504040204" pitchFamily="34" charset="0"/>
                <a:cs typeface="Tahoma" panose="020B0604030504040204" pitchFamily="34" charset="0"/>
              </a:rPr>
              <a:t>: Ensure cases in house get treatment if cannot hydrate.</a:t>
            </a:r>
          </a:p>
          <a:p>
            <a:pPr marL="0" indent="0">
              <a:buNone/>
            </a:pPr>
            <a:r>
              <a:rPr lang="en-US" sz="800" dirty="0">
                <a:latin typeface="Tahoma" panose="020B0604030504040204" pitchFamily="34" charset="0"/>
                <a:ea typeface="Tahoma" panose="020B0604030504040204" pitchFamily="34" charset="0"/>
                <a:cs typeface="Tahoma" panose="020B0604030504040204" pitchFamily="34" charset="0"/>
              </a:rPr>
              <a:t>*</a:t>
            </a:r>
            <a:r>
              <a:rPr lang="en-GB" sz="800" dirty="0">
                <a:latin typeface="Tahoma" panose="020B0604030504040204" pitchFamily="34" charset="0"/>
                <a:ea typeface="Tahoma" panose="020B0604030504040204" pitchFamily="34" charset="0"/>
                <a:cs typeface="Tahoma" panose="020B0604030504040204" pitchFamily="34" charset="0"/>
              </a:rPr>
              <a:t>STERILIZED: Seafood boiled 15-20 min. Sterilizing water with chlorine. HOT: Well cooked, served hot. COVERED: Food to be covered to  protect from flies; HANDS: practical assistance for hand washing, soap and water or alcohol hand gel</a:t>
            </a:r>
            <a:endParaRPr lang="en-US" sz="1800" dirty="0">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346157734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D6079F-1030-4BF3-B784-C3584D8DC444}"/>
              </a:ext>
            </a:extLst>
          </p:cNvPr>
          <p:cNvSpPr>
            <a:spLocks noGrp="1"/>
          </p:cNvSpPr>
          <p:nvPr>
            <p:ph type="title"/>
          </p:nvPr>
        </p:nvSpPr>
        <p:spPr/>
        <p:txBody>
          <a:bodyPr>
            <a:normAutofit fontScale="90000"/>
          </a:bodyPr>
          <a:lstStyle/>
          <a:p>
            <a:r>
              <a:rPr lang="en-US"/>
              <a:t>The Household Hygiene and Disinfection Kit List</a:t>
            </a:r>
          </a:p>
        </p:txBody>
      </p:sp>
      <p:sp>
        <p:nvSpPr>
          <p:cNvPr id="3" name="Content Placeholder 2">
            <a:extLst>
              <a:ext uri="{FF2B5EF4-FFF2-40B4-BE49-F238E27FC236}">
                <a16:creationId xmlns:a16="http://schemas.microsoft.com/office/drawing/2014/main" id="{832C3CBA-184B-4FF4-97BB-006176A658FD}"/>
              </a:ext>
            </a:extLst>
          </p:cNvPr>
          <p:cNvSpPr>
            <a:spLocks noGrp="1"/>
          </p:cNvSpPr>
          <p:nvPr>
            <p:ph sz="half" idx="1"/>
          </p:nvPr>
        </p:nvSpPr>
        <p:spPr>
          <a:xfrm>
            <a:off x="457200" y="1417638"/>
            <a:ext cx="4286250" cy="4708525"/>
          </a:xfrm>
        </p:spPr>
        <p:txBody>
          <a:bodyPr vert="horz" lIns="91440" tIns="45720" rIns="91440" bIns="45720" rtlCol="0" anchor="t">
            <a:normAutofit fontScale="92500" lnSpcReduction="10000"/>
          </a:bodyPr>
          <a:lstStyle/>
          <a:p>
            <a:pPr marL="0" indent="0">
              <a:lnSpc>
                <a:spcPct val="150000"/>
              </a:lnSpc>
              <a:buNone/>
            </a:pPr>
            <a:r>
              <a:rPr lang="en-US" sz="2400" b="1" dirty="0">
                <a:latin typeface="Tahoma" panose="020B0604030504040204" pitchFamily="34" charset="0"/>
                <a:ea typeface="Tahoma" panose="020B0604030504040204" pitchFamily="34" charset="0"/>
                <a:cs typeface="Tahoma" panose="020B0604030504040204" pitchFamily="34" charset="0"/>
              </a:rPr>
              <a:t>Household Kit items </a:t>
            </a:r>
            <a:r>
              <a:rPr lang="en-US" sz="1600" b="1" dirty="0">
                <a:latin typeface="Tahoma" panose="020B0604030504040204" pitchFamily="34" charset="0"/>
                <a:ea typeface="Tahoma" panose="020B0604030504040204" pitchFamily="34" charset="0"/>
                <a:cs typeface="Tahoma" panose="020B0604030504040204" pitchFamily="34" charset="0"/>
              </a:rPr>
              <a:t>(recommended)</a:t>
            </a:r>
          </a:p>
          <a:p>
            <a:r>
              <a:rPr lang="en-US" sz="2400" dirty="0">
                <a:latin typeface="Tahoma" panose="020B0604030504040204" pitchFamily="34" charset="0"/>
                <a:ea typeface="Tahoma" panose="020B0604030504040204" pitchFamily="34" charset="0"/>
                <a:cs typeface="Tahoma" panose="020B0604030504040204" pitchFamily="34" charset="0"/>
              </a:rPr>
              <a:t>10 litre bucket with tap </a:t>
            </a:r>
          </a:p>
          <a:p>
            <a:r>
              <a:rPr lang="en-US" sz="2400" dirty="0">
                <a:latin typeface="Tahoma" panose="020B0604030504040204" pitchFamily="34" charset="0"/>
                <a:ea typeface="Tahoma" panose="020B0604030504040204" pitchFamily="34" charset="0"/>
                <a:cs typeface="Tahoma" panose="020B0604030504040204" pitchFamily="34" charset="0"/>
              </a:rPr>
              <a:t>10 litre bucket</a:t>
            </a:r>
          </a:p>
          <a:p>
            <a:r>
              <a:rPr lang="en-US" sz="2400" dirty="0">
                <a:latin typeface="Tahoma" panose="020B0604030504040204" pitchFamily="34" charset="0"/>
                <a:ea typeface="Tahoma" panose="020B0604030504040204" pitchFamily="34" charset="0"/>
                <a:cs typeface="Tahoma" panose="020B0604030504040204" pitchFamily="34" charset="0"/>
              </a:rPr>
              <a:t>2 litre container (tippy-tap)</a:t>
            </a:r>
          </a:p>
          <a:p>
            <a:r>
              <a:rPr lang="en-US" sz="2400" dirty="0">
                <a:latin typeface="Tahoma" panose="020B0604030504040204" pitchFamily="34" charset="0"/>
                <a:ea typeface="Tahoma" panose="020B0604030504040204" pitchFamily="34" charset="0"/>
                <a:cs typeface="Tahoma" panose="020B0604030504040204" pitchFamily="34" charset="0"/>
              </a:rPr>
              <a:t>Bottle of chlorine</a:t>
            </a:r>
          </a:p>
          <a:p>
            <a:r>
              <a:rPr lang="en-US" sz="2400" dirty="0">
                <a:latin typeface="Tahoma" panose="020B0604030504040204" pitchFamily="34" charset="0"/>
                <a:ea typeface="Tahoma" panose="020B0604030504040204" pitchFamily="34" charset="0"/>
                <a:cs typeface="Tahoma" panose="020B0604030504040204" pitchFamily="34" charset="0"/>
              </a:rPr>
              <a:t>Different colour cloths (clean) Soap: body and laundry</a:t>
            </a:r>
          </a:p>
          <a:p>
            <a:r>
              <a:rPr lang="en-US" sz="2400" dirty="0">
                <a:latin typeface="Tahoma" panose="020B0604030504040204" pitchFamily="34" charset="0"/>
                <a:ea typeface="Tahoma" panose="020B0604030504040204" pitchFamily="34" charset="0"/>
                <a:cs typeface="Tahoma" panose="020B0604030504040204" pitchFamily="34" charset="0"/>
              </a:rPr>
              <a:t>Water treatment products</a:t>
            </a:r>
          </a:p>
          <a:p>
            <a:r>
              <a:rPr lang="en-US" sz="2400" dirty="0">
                <a:latin typeface="Tahoma" panose="020B0604030504040204" pitchFamily="34" charset="0"/>
                <a:ea typeface="Tahoma" panose="020B0604030504040204" pitchFamily="34" charset="0"/>
                <a:cs typeface="Tahoma" panose="020B0604030504040204" pitchFamily="34" charset="0"/>
              </a:rPr>
              <a:t>Nylon cord</a:t>
            </a:r>
          </a:p>
          <a:p>
            <a:r>
              <a:rPr lang="en-US" sz="2400" dirty="0">
                <a:latin typeface="Tahoma" panose="020B0604030504040204" pitchFamily="34" charset="0"/>
                <a:ea typeface="Tahoma" panose="020B0604030504040204" pitchFamily="34" charset="0"/>
                <a:cs typeface="Tahoma" panose="020B0604030504040204" pitchFamily="34" charset="0"/>
              </a:rPr>
              <a:t>Info cards and tape</a:t>
            </a:r>
          </a:p>
          <a:p>
            <a:r>
              <a:rPr lang="en-US" sz="2400" dirty="0">
                <a:latin typeface="Tahoma" panose="020B0604030504040204" pitchFamily="34" charset="0"/>
                <a:ea typeface="Tahoma" panose="020B0604030504040204" pitchFamily="34" charset="0"/>
                <a:cs typeface="Tahoma" panose="020B0604030504040204" pitchFamily="34" charset="0"/>
              </a:rPr>
              <a:t>Scrub brush for toilet cleaning</a:t>
            </a:r>
          </a:p>
          <a:p>
            <a:endParaRPr lang="en-US" sz="2400" dirty="0">
              <a:latin typeface="Tahoma" panose="020B0604030504040204" pitchFamily="34" charset="0"/>
              <a:ea typeface="Tahoma" panose="020B0604030504040204" pitchFamily="34" charset="0"/>
              <a:cs typeface="Tahoma" panose="020B0604030504040204" pitchFamily="34" charset="0"/>
            </a:endParaRPr>
          </a:p>
          <a:p>
            <a:pPr marL="0" indent="0">
              <a:lnSpc>
                <a:spcPct val="150000"/>
              </a:lnSpc>
              <a:buNone/>
            </a:pPr>
            <a:endParaRPr lang="en-US" sz="2400" dirty="0">
              <a:latin typeface="Tahoma" panose="020B0604030504040204" pitchFamily="34" charset="0"/>
              <a:ea typeface="Tahoma" panose="020B0604030504040204" pitchFamily="34" charset="0"/>
              <a:cs typeface="Tahoma" panose="020B0604030504040204" pitchFamily="34" charset="0"/>
            </a:endParaRPr>
          </a:p>
        </p:txBody>
      </p:sp>
      <p:sp>
        <p:nvSpPr>
          <p:cNvPr id="5" name="Content Placeholder 4">
            <a:extLst>
              <a:ext uri="{FF2B5EF4-FFF2-40B4-BE49-F238E27FC236}">
                <a16:creationId xmlns:a16="http://schemas.microsoft.com/office/drawing/2014/main" id="{A6FE05A3-D4C5-4111-B3AC-CF15F36274D2}"/>
              </a:ext>
            </a:extLst>
          </p:cNvPr>
          <p:cNvSpPr>
            <a:spLocks noGrp="1"/>
          </p:cNvSpPr>
          <p:nvPr>
            <p:ph sz="half" idx="2"/>
          </p:nvPr>
        </p:nvSpPr>
        <p:spPr>
          <a:xfrm>
            <a:off x="4888832" y="1417638"/>
            <a:ext cx="3424451" cy="2399582"/>
          </a:xfrm>
        </p:spPr>
        <p:txBody>
          <a:bodyPr vert="horz" lIns="91440" tIns="45720" rIns="91440" bIns="45720" rtlCol="0" anchor="t">
            <a:noAutofit/>
          </a:bodyPr>
          <a:lstStyle/>
          <a:p>
            <a:pPr marL="0" indent="0">
              <a:buNone/>
            </a:pPr>
            <a:r>
              <a:rPr lang="en-US" sz="2000" b="1" i="1" dirty="0">
                <a:latin typeface="Tahoma" panose="020B0604030504040204" pitchFamily="34" charset="0"/>
                <a:ea typeface="Tahoma" panose="020B0604030504040204" pitchFamily="34" charset="0"/>
                <a:cs typeface="Tahoma" panose="020B0604030504040204" pitchFamily="34" charset="0"/>
              </a:rPr>
              <a:t>Items which volunteers </a:t>
            </a:r>
            <a:r>
              <a:rPr lang="en-US" sz="2000" i="1" dirty="0">
                <a:latin typeface="Tahoma" panose="020B0604030504040204" pitchFamily="34" charset="0"/>
                <a:ea typeface="Tahoma" panose="020B0604030504040204" pitchFamily="34" charset="0"/>
                <a:cs typeface="Tahoma" panose="020B0604030504040204" pitchFamily="34" charset="0"/>
              </a:rPr>
              <a:t>should carry to distribute or use where necessary</a:t>
            </a:r>
          </a:p>
          <a:p>
            <a:pPr marL="0" indent="0">
              <a:buNone/>
            </a:pPr>
            <a:endParaRPr lang="en-US" sz="2000" dirty="0">
              <a:latin typeface="Tahoma" panose="020B0604030504040204" pitchFamily="34" charset="0"/>
              <a:ea typeface="Tahoma" panose="020B0604030504040204" pitchFamily="34" charset="0"/>
              <a:cs typeface="Tahoma" panose="020B0604030504040204" pitchFamily="34" charset="0"/>
            </a:endParaRPr>
          </a:p>
          <a:p>
            <a:r>
              <a:rPr lang="en-US" sz="2000" dirty="0">
                <a:latin typeface="Tahoma" panose="020B0604030504040204" pitchFamily="34" charset="0"/>
                <a:ea typeface="Tahoma" panose="020B0604030504040204" pitchFamily="34" charset="0"/>
                <a:cs typeface="Tahoma" panose="020B0604030504040204" pitchFamily="34" charset="0"/>
              </a:rPr>
              <a:t>Chlorine solution</a:t>
            </a:r>
          </a:p>
          <a:p>
            <a:r>
              <a:rPr lang="en-US" sz="2000" dirty="0">
                <a:latin typeface="Tahoma" panose="020B0604030504040204" pitchFamily="34" charset="0"/>
                <a:ea typeface="Tahoma" panose="020B0604030504040204" pitchFamily="34" charset="0"/>
                <a:cs typeface="Tahoma" panose="020B0604030504040204" pitchFamily="34" charset="0"/>
              </a:rPr>
              <a:t>ORS sachets</a:t>
            </a:r>
          </a:p>
          <a:p>
            <a:r>
              <a:rPr lang="en-US" sz="2000" dirty="0">
                <a:latin typeface="Tahoma" panose="020B0604030504040204" pitchFamily="34" charset="0"/>
                <a:ea typeface="Tahoma" panose="020B0604030504040204" pitchFamily="34" charset="0"/>
                <a:cs typeface="Tahoma" panose="020B0604030504040204" pitchFamily="34" charset="0"/>
              </a:rPr>
              <a:t>Water treatment products</a:t>
            </a:r>
          </a:p>
          <a:p>
            <a:r>
              <a:rPr lang="en-US" sz="2000" dirty="0">
                <a:latin typeface="Tahoma" panose="020B0604030504040204" pitchFamily="34" charset="0"/>
                <a:ea typeface="Tahoma" panose="020B0604030504040204" pitchFamily="34" charset="0"/>
                <a:cs typeface="Tahoma" panose="020B0604030504040204" pitchFamily="34" charset="0"/>
              </a:rPr>
              <a:t>Small soap bars</a:t>
            </a:r>
          </a:p>
          <a:p>
            <a:r>
              <a:rPr lang="en-US" sz="2000" dirty="0">
                <a:latin typeface="Tahoma" panose="020B0604030504040204" pitchFamily="34" charset="0"/>
                <a:ea typeface="Tahoma" panose="020B0604030504040204" pitchFamily="34" charset="0"/>
                <a:cs typeface="Tahoma" panose="020B0604030504040204" pitchFamily="34" charset="0"/>
              </a:rPr>
              <a:t>Information cards</a:t>
            </a:r>
          </a:p>
          <a:p>
            <a:r>
              <a:rPr lang="en-US" sz="2000" dirty="0">
                <a:latin typeface="Tahoma" panose="020B0604030504040204" pitchFamily="34" charset="0"/>
                <a:ea typeface="Tahoma" panose="020B0604030504040204" pitchFamily="34" charset="0"/>
                <a:cs typeface="Tahoma" panose="020B0604030504040204" pitchFamily="34" charset="0"/>
              </a:rPr>
              <a:t>Cloth for water filtering</a:t>
            </a:r>
          </a:p>
          <a:p>
            <a:r>
              <a:rPr lang="en-US" sz="2000" dirty="0">
                <a:latin typeface="Tahoma" panose="020B0604030504040204" pitchFamily="34" charset="0"/>
                <a:ea typeface="Tahoma" panose="020B0604030504040204" pitchFamily="34" charset="0"/>
                <a:cs typeface="Tahoma" panose="020B0604030504040204" pitchFamily="34" charset="0"/>
              </a:rPr>
              <a:t>Thick elastic bands </a:t>
            </a:r>
          </a:p>
          <a:p>
            <a:pPr marL="0" indent="0">
              <a:buNone/>
            </a:pPr>
            <a:endParaRPr lang="en-US" sz="2000" dirty="0">
              <a:latin typeface="Tahoma" panose="020B0604030504040204" pitchFamily="34" charset="0"/>
              <a:ea typeface="Tahoma" panose="020B0604030504040204" pitchFamily="34" charset="0"/>
              <a:cs typeface="Tahoma" panose="020B0604030504040204" pitchFamily="34" charset="0"/>
            </a:endParaRPr>
          </a:p>
          <a:p>
            <a:pPr marL="0" indent="0">
              <a:buNone/>
            </a:pPr>
            <a:r>
              <a:rPr lang="en-US" sz="2000" b="1" dirty="0">
                <a:latin typeface="Tahoma" panose="020B0604030504040204" pitchFamily="34" charset="0"/>
                <a:ea typeface="Tahoma" panose="020B0604030504040204" pitchFamily="34" charset="0"/>
                <a:cs typeface="Tahoma" panose="020B0604030504040204" pitchFamily="34" charset="0"/>
              </a:rPr>
              <a:t>Volunteer use</a:t>
            </a:r>
          </a:p>
          <a:p>
            <a:pPr marL="0" indent="0">
              <a:buNone/>
            </a:pPr>
            <a:r>
              <a:rPr lang="en-US" sz="2000" dirty="0">
                <a:latin typeface="Tahoma" panose="020B0604030504040204" pitchFamily="34" charset="0"/>
                <a:ea typeface="Tahoma" panose="020B0604030504040204" pitchFamily="34" charset="0"/>
                <a:cs typeface="Tahoma" panose="020B0604030504040204" pitchFamily="34" charset="0"/>
              </a:rPr>
              <a:t>PPE (Boots, Gloves, googles, apron)</a:t>
            </a:r>
          </a:p>
        </p:txBody>
      </p:sp>
    </p:spTree>
    <p:extLst>
      <p:ext uri="{BB962C8B-B14F-4D97-AF65-F5344CB8AC3E}">
        <p14:creationId xmlns:p14="http://schemas.microsoft.com/office/powerpoint/2010/main" val="218704333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3A758D95-90FB-4D57-A2B8-88AB22D63D73}"/>
              </a:ext>
            </a:extLst>
          </p:cNvPr>
          <p:cNvSpPr>
            <a:spLocks noGrp="1"/>
          </p:cNvSpPr>
          <p:nvPr>
            <p:ph type="title"/>
          </p:nvPr>
        </p:nvSpPr>
        <p:spPr>
          <a:xfrm>
            <a:off x="457200" y="144966"/>
            <a:ext cx="8402128" cy="5974068"/>
          </a:xfrm>
        </p:spPr>
        <p:txBody>
          <a:bodyPr>
            <a:normAutofit/>
          </a:bodyPr>
          <a:lstStyle/>
          <a:p>
            <a:r>
              <a:rPr lang="en-US" b="1" dirty="0">
                <a:solidFill>
                  <a:srgbClr val="0070C0"/>
                </a:solidFill>
                <a:ea typeface="+mj-lt"/>
                <a:cs typeface="+mj-lt"/>
              </a:rPr>
              <a:t>Activity 3 (Practical)</a:t>
            </a:r>
            <a:br>
              <a:rPr lang="en-US" sz="3000" dirty="0">
                <a:solidFill>
                  <a:schemeClr val="accent1"/>
                </a:solidFill>
                <a:latin typeface="Tahoma"/>
                <a:ea typeface="Tahoma"/>
                <a:cs typeface="Tahoma"/>
              </a:rPr>
            </a:br>
            <a:br>
              <a:rPr lang="en-US" sz="3000" dirty="0">
                <a:latin typeface="Tahoma" panose="020B0604030504040204" pitchFamily="34" charset="0"/>
                <a:ea typeface="Tahoma" panose="020B0604030504040204" pitchFamily="34" charset="0"/>
                <a:cs typeface="Tahoma" panose="020B0604030504040204" pitchFamily="34" charset="0"/>
              </a:rPr>
            </a:br>
            <a:br>
              <a:rPr lang="en-US" sz="3000" dirty="0">
                <a:latin typeface="Tahoma" panose="020B0604030504040204" pitchFamily="34" charset="0"/>
                <a:ea typeface="Tahoma" panose="020B0604030504040204" pitchFamily="34" charset="0"/>
                <a:cs typeface="Tahoma" panose="020B0604030504040204" pitchFamily="34" charset="0"/>
              </a:rPr>
            </a:br>
            <a:r>
              <a:rPr lang="en-US" sz="3000" dirty="0">
                <a:solidFill>
                  <a:srgbClr val="0070C0"/>
                </a:solidFill>
                <a:latin typeface="Tahoma"/>
                <a:ea typeface="Tahoma"/>
                <a:cs typeface="Tahoma"/>
              </a:rPr>
              <a:t>3.1 Get familiar with the HH kit</a:t>
            </a:r>
            <a:br>
              <a:rPr lang="en-US" sz="3000" dirty="0">
                <a:solidFill>
                  <a:srgbClr val="0070C0"/>
                </a:solidFill>
                <a:latin typeface="Tahoma"/>
                <a:ea typeface="Tahoma"/>
                <a:cs typeface="Tahoma"/>
              </a:rPr>
            </a:br>
            <a:br>
              <a:rPr lang="en-US" sz="3000" dirty="0">
                <a:solidFill>
                  <a:srgbClr val="0070C0"/>
                </a:solidFill>
                <a:latin typeface="Tahoma"/>
                <a:ea typeface="Tahoma"/>
                <a:cs typeface="Tahoma"/>
              </a:rPr>
            </a:br>
            <a:r>
              <a:rPr lang="en-US" sz="3000" dirty="0">
                <a:solidFill>
                  <a:srgbClr val="0070C0"/>
                </a:solidFill>
                <a:latin typeface="Tahoma"/>
                <a:ea typeface="Tahoma"/>
                <a:cs typeface="Tahoma"/>
              </a:rPr>
              <a:t>3.2 Get familiar with the volunteer kit</a:t>
            </a:r>
            <a:br>
              <a:rPr lang="en-US" sz="3000" dirty="0">
                <a:solidFill>
                  <a:srgbClr val="0070C0"/>
                </a:solidFill>
                <a:latin typeface="Tahoma"/>
                <a:ea typeface="Tahoma"/>
                <a:cs typeface="Tahoma"/>
              </a:rPr>
            </a:br>
            <a:br>
              <a:rPr lang="en-US" sz="3000" dirty="0">
                <a:latin typeface="Tahoma" panose="020B0604030504040204" pitchFamily="34" charset="0"/>
                <a:ea typeface="Tahoma" panose="020B0604030504040204" pitchFamily="34" charset="0"/>
                <a:cs typeface="Tahoma" panose="020B0604030504040204" pitchFamily="34" charset="0"/>
              </a:rPr>
            </a:br>
            <a:r>
              <a:rPr lang="en-US" sz="3000" dirty="0">
                <a:solidFill>
                  <a:srgbClr val="0070C0"/>
                </a:solidFill>
                <a:latin typeface="Tahoma"/>
                <a:ea typeface="Tahoma"/>
                <a:cs typeface="Tahoma"/>
              </a:rPr>
              <a:t>3.3 Scenario Activity</a:t>
            </a:r>
            <a:endParaRPr lang="en-US" dirty="0">
              <a:solidFill>
                <a:srgbClr val="0070C0"/>
              </a:solidFill>
            </a:endParaRPr>
          </a:p>
        </p:txBody>
      </p:sp>
    </p:spTree>
    <p:extLst>
      <p:ext uri="{BB962C8B-B14F-4D97-AF65-F5344CB8AC3E}">
        <p14:creationId xmlns:p14="http://schemas.microsoft.com/office/powerpoint/2010/main" val="333644021"/>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15A344-0614-4E5D-B7CA-A5EDA58C6902}"/>
              </a:ext>
            </a:extLst>
          </p:cNvPr>
          <p:cNvSpPr>
            <a:spLocks noGrp="1"/>
          </p:cNvSpPr>
          <p:nvPr>
            <p:ph type="title"/>
          </p:nvPr>
        </p:nvSpPr>
        <p:spPr/>
        <p:txBody>
          <a:bodyPr>
            <a:normAutofit fontScale="90000"/>
          </a:bodyPr>
          <a:lstStyle/>
          <a:p>
            <a:r>
              <a:rPr lang="en-US" sz="4400" dirty="0">
                <a:solidFill>
                  <a:schemeClr val="accent1"/>
                </a:solidFill>
                <a:latin typeface="Tahoma"/>
                <a:ea typeface="Tahoma"/>
                <a:cs typeface="Tahoma"/>
              </a:rPr>
              <a:t>3.1 Get </a:t>
            </a:r>
            <a:r>
              <a:rPr lang="en-US" sz="4000" dirty="0">
                <a:solidFill>
                  <a:schemeClr val="accent1"/>
                </a:solidFill>
                <a:latin typeface="Tahoma"/>
                <a:ea typeface="Tahoma"/>
                <a:cs typeface="Tahoma"/>
              </a:rPr>
              <a:t>familiar</a:t>
            </a:r>
            <a:r>
              <a:rPr lang="en-US" sz="4400" dirty="0">
                <a:solidFill>
                  <a:schemeClr val="accent1"/>
                </a:solidFill>
                <a:latin typeface="Tahoma"/>
                <a:ea typeface="Tahoma"/>
                <a:cs typeface="Tahoma"/>
              </a:rPr>
              <a:t> with </a:t>
            </a:r>
            <a:r>
              <a:rPr lang="en-US" sz="4400" b="1" dirty="0">
                <a:solidFill>
                  <a:schemeClr val="accent1"/>
                </a:solidFill>
                <a:latin typeface="Tahoma"/>
                <a:ea typeface="Tahoma"/>
                <a:cs typeface="Tahoma"/>
              </a:rPr>
              <a:t>Household kit</a:t>
            </a:r>
            <a:endParaRPr lang="en-GB" b="1" dirty="0"/>
          </a:p>
        </p:txBody>
      </p:sp>
      <p:sp>
        <p:nvSpPr>
          <p:cNvPr id="3" name="Content Placeholder 2">
            <a:extLst>
              <a:ext uri="{FF2B5EF4-FFF2-40B4-BE49-F238E27FC236}">
                <a16:creationId xmlns:a16="http://schemas.microsoft.com/office/drawing/2014/main" id="{EB0C2949-5655-4C80-AEBA-E439544B616B}"/>
              </a:ext>
            </a:extLst>
          </p:cNvPr>
          <p:cNvSpPr>
            <a:spLocks noGrp="1"/>
          </p:cNvSpPr>
          <p:nvPr>
            <p:ph idx="1"/>
          </p:nvPr>
        </p:nvSpPr>
        <p:spPr>
          <a:xfrm>
            <a:off x="457200" y="1832212"/>
            <a:ext cx="8229600" cy="4525963"/>
          </a:xfrm>
        </p:spPr>
        <p:txBody>
          <a:bodyPr/>
          <a:lstStyle/>
          <a:p>
            <a:r>
              <a:rPr lang="en-GB" dirty="0">
                <a:solidFill>
                  <a:srgbClr val="0070C0"/>
                </a:solidFill>
              </a:rPr>
              <a:t>Look at all the items in the Kit one by one</a:t>
            </a:r>
          </a:p>
          <a:p>
            <a:endParaRPr lang="en-GB" dirty="0">
              <a:solidFill>
                <a:srgbClr val="0070C0"/>
              </a:solidFill>
            </a:endParaRPr>
          </a:p>
          <a:p>
            <a:r>
              <a:rPr lang="en-GB" dirty="0">
                <a:solidFill>
                  <a:srgbClr val="0070C0"/>
                </a:solidFill>
              </a:rPr>
              <a:t>Determine what they are used for and how they are used.</a:t>
            </a:r>
          </a:p>
          <a:p>
            <a:pPr marL="0" indent="0">
              <a:buNone/>
            </a:pPr>
            <a:endParaRPr lang="en-GB" dirty="0">
              <a:solidFill>
                <a:srgbClr val="0070C0"/>
              </a:solidFill>
            </a:endParaRPr>
          </a:p>
          <a:p>
            <a:r>
              <a:rPr lang="en-GB" dirty="0">
                <a:solidFill>
                  <a:srgbClr val="0070C0"/>
                </a:solidFill>
              </a:rPr>
              <a:t>Establish what transmission route each item can interrupt.</a:t>
            </a:r>
          </a:p>
        </p:txBody>
      </p:sp>
    </p:spTree>
    <p:extLst>
      <p:ext uri="{BB962C8B-B14F-4D97-AF65-F5344CB8AC3E}">
        <p14:creationId xmlns:p14="http://schemas.microsoft.com/office/powerpoint/2010/main" val="940376185"/>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0CD00B-3FF4-4254-95AC-42FD33E19579}"/>
              </a:ext>
            </a:extLst>
          </p:cNvPr>
          <p:cNvSpPr>
            <a:spLocks noGrp="1"/>
          </p:cNvSpPr>
          <p:nvPr>
            <p:ph type="title"/>
          </p:nvPr>
        </p:nvSpPr>
        <p:spPr/>
        <p:txBody>
          <a:bodyPr>
            <a:normAutofit/>
          </a:bodyPr>
          <a:lstStyle/>
          <a:p>
            <a:r>
              <a:rPr lang="en-US" sz="3600" dirty="0">
                <a:solidFill>
                  <a:schemeClr val="accent1"/>
                </a:solidFill>
                <a:latin typeface="Tahoma"/>
                <a:ea typeface="Tahoma"/>
                <a:cs typeface="Tahoma"/>
              </a:rPr>
              <a:t>3.2 Get familiar with the </a:t>
            </a:r>
            <a:r>
              <a:rPr lang="en-US" sz="3600" b="1" dirty="0">
                <a:solidFill>
                  <a:schemeClr val="accent1"/>
                </a:solidFill>
                <a:latin typeface="Tahoma"/>
                <a:ea typeface="Tahoma"/>
                <a:cs typeface="Tahoma"/>
              </a:rPr>
              <a:t>volunteer kit</a:t>
            </a:r>
            <a:endParaRPr lang="en-GB" sz="3600" b="1" dirty="0"/>
          </a:p>
        </p:txBody>
      </p:sp>
      <p:sp>
        <p:nvSpPr>
          <p:cNvPr id="3" name="Content Placeholder 2">
            <a:extLst>
              <a:ext uri="{FF2B5EF4-FFF2-40B4-BE49-F238E27FC236}">
                <a16:creationId xmlns:a16="http://schemas.microsoft.com/office/drawing/2014/main" id="{14B3C091-F7F5-4774-8294-632B943C662F}"/>
              </a:ext>
            </a:extLst>
          </p:cNvPr>
          <p:cNvSpPr>
            <a:spLocks noGrp="1"/>
          </p:cNvSpPr>
          <p:nvPr>
            <p:ph idx="1"/>
          </p:nvPr>
        </p:nvSpPr>
        <p:spPr>
          <a:xfrm>
            <a:off x="457200" y="1845859"/>
            <a:ext cx="8229600" cy="4525963"/>
          </a:xfrm>
        </p:spPr>
        <p:txBody>
          <a:bodyPr/>
          <a:lstStyle/>
          <a:p>
            <a:r>
              <a:rPr lang="en-GB" dirty="0">
                <a:solidFill>
                  <a:srgbClr val="0070C0"/>
                </a:solidFill>
              </a:rPr>
              <a:t>Look at all the items in the Kit one by one</a:t>
            </a:r>
          </a:p>
          <a:p>
            <a:endParaRPr lang="en-GB" dirty="0">
              <a:solidFill>
                <a:srgbClr val="0070C0"/>
              </a:solidFill>
            </a:endParaRPr>
          </a:p>
          <a:p>
            <a:r>
              <a:rPr lang="en-GB" dirty="0">
                <a:solidFill>
                  <a:srgbClr val="0070C0"/>
                </a:solidFill>
              </a:rPr>
              <a:t>Determine what they are used for and how they are used.</a:t>
            </a:r>
          </a:p>
          <a:p>
            <a:pPr marL="0" indent="0">
              <a:buNone/>
            </a:pPr>
            <a:endParaRPr lang="en-GB" dirty="0">
              <a:solidFill>
                <a:srgbClr val="0070C0"/>
              </a:solidFill>
            </a:endParaRPr>
          </a:p>
          <a:p>
            <a:r>
              <a:rPr lang="en-GB" dirty="0">
                <a:solidFill>
                  <a:srgbClr val="0070C0"/>
                </a:solidFill>
              </a:rPr>
              <a:t>Establish what transmission route each item can interrupt.</a:t>
            </a:r>
          </a:p>
          <a:p>
            <a:endParaRPr lang="en-GB" dirty="0"/>
          </a:p>
        </p:txBody>
      </p:sp>
    </p:spTree>
    <p:extLst>
      <p:ext uri="{BB962C8B-B14F-4D97-AF65-F5344CB8AC3E}">
        <p14:creationId xmlns:p14="http://schemas.microsoft.com/office/powerpoint/2010/main" val="372698609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5B7A12-B063-4EE3-A3D1-8C457D9960EC}"/>
              </a:ext>
            </a:extLst>
          </p:cNvPr>
          <p:cNvSpPr>
            <a:spLocks noGrp="1"/>
          </p:cNvSpPr>
          <p:nvPr>
            <p:ph type="title"/>
          </p:nvPr>
        </p:nvSpPr>
        <p:spPr>
          <a:xfrm>
            <a:off x="457200" y="1518"/>
            <a:ext cx="8229600" cy="1143000"/>
          </a:xfrm>
        </p:spPr>
        <p:txBody>
          <a:bodyPr/>
          <a:lstStyle/>
          <a:p>
            <a:r>
              <a:rPr lang="en-GB"/>
              <a:t>Objectives – know how</a:t>
            </a:r>
          </a:p>
        </p:txBody>
      </p:sp>
      <p:sp>
        <p:nvSpPr>
          <p:cNvPr id="3" name="Content Placeholder 2">
            <a:extLst>
              <a:ext uri="{FF2B5EF4-FFF2-40B4-BE49-F238E27FC236}">
                <a16:creationId xmlns:a16="http://schemas.microsoft.com/office/drawing/2014/main" id="{C4AF94C7-7591-4615-9528-D7EA18641DAB}"/>
              </a:ext>
            </a:extLst>
          </p:cNvPr>
          <p:cNvSpPr>
            <a:spLocks noGrp="1"/>
          </p:cNvSpPr>
          <p:nvPr>
            <p:ph idx="1"/>
          </p:nvPr>
        </p:nvSpPr>
        <p:spPr>
          <a:xfrm>
            <a:off x="1052569" y="1052574"/>
            <a:ext cx="7987288" cy="4945063"/>
          </a:xfrm>
        </p:spPr>
        <p:txBody>
          <a:bodyPr vert="horz" lIns="91440" tIns="45720" rIns="91440" bIns="45720" rtlCol="0" anchor="t">
            <a:noAutofit/>
          </a:bodyPr>
          <a:lstStyle/>
          <a:p>
            <a:pPr marL="0" indent="0">
              <a:spcBef>
                <a:spcPts val="0"/>
              </a:spcBef>
              <a:spcAft>
                <a:spcPts val="1200"/>
              </a:spcAft>
              <a:buNone/>
            </a:pPr>
            <a:r>
              <a:rPr lang="en-GB" sz="1900" dirty="0">
                <a:latin typeface="Tahoma"/>
                <a:ea typeface="Tahoma"/>
                <a:cs typeface="Tahoma"/>
              </a:rPr>
              <a:t>By the end of the session, participants will understand the following regarding case households:  </a:t>
            </a:r>
          </a:p>
          <a:p>
            <a:pPr>
              <a:spcBef>
                <a:spcPts val="0"/>
              </a:spcBef>
              <a:spcAft>
                <a:spcPts val="1800"/>
              </a:spcAft>
            </a:pPr>
            <a:r>
              <a:rPr lang="en-GB" sz="1900" dirty="0">
                <a:latin typeface="Tahoma"/>
                <a:ea typeface="Tahoma"/>
                <a:cs typeface="Tahoma"/>
              </a:rPr>
              <a:t>Transmission of faecal routes and waterborne disease in a household</a:t>
            </a:r>
            <a:endParaRPr lang="en-GB" sz="1900" dirty="0"/>
          </a:p>
          <a:p>
            <a:pPr>
              <a:spcBef>
                <a:spcPts val="0"/>
              </a:spcBef>
              <a:spcAft>
                <a:spcPts val="1800"/>
              </a:spcAft>
            </a:pPr>
            <a:r>
              <a:rPr lang="en-GB" sz="1900" dirty="0">
                <a:latin typeface="Tahoma"/>
                <a:ea typeface="Tahoma"/>
                <a:cs typeface="Tahoma"/>
              </a:rPr>
              <a:t>Food-borne disease and the role of water and faecal matter in further spread in households with poor hygiene and unprotected stored water.  </a:t>
            </a:r>
          </a:p>
          <a:p>
            <a:pPr>
              <a:spcBef>
                <a:spcPts val="0"/>
              </a:spcBef>
              <a:spcAft>
                <a:spcPts val="1800"/>
              </a:spcAft>
            </a:pPr>
            <a:r>
              <a:rPr lang="en-GB" sz="1900" dirty="0">
                <a:latin typeface="Tahoma"/>
                <a:ea typeface="Tahoma"/>
                <a:cs typeface="Tahoma"/>
              </a:rPr>
              <a:t>Effective interventions (</a:t>
            </a:r>
            <a:r>
              <a:rPr lang="en-GB" sz="1900" b="1" i="1" dirty="0">
                <a:latin typeface="Tahoma"/>
                <a:ea typeface="Tahoma"/>
                <a:cs typeface="Tahoma"/>
              </a:rPr>
              <a:t>key protective behaviours</a:t>
            </a:r>
            <a:r>
              <a:rPr lang="en-GB" sz="1900" dirty="0">
                <a:latin typeface="Tahoma"/>
                <a:ea typeface="Tahoma"/>
                <a:cs typeface="Tahoma"/>
              </a:rPr>
              <a:t>) to break faecal and water-borne transmission routes at HH level. </a:t>
            </a:r>
          </a:p>
          <a:p>
            <a:pPr>
              <a:spcBef>
                <a:spcPts val="0"/>
              </a:spcBef>
              <a:spcAft>
                <a:spcPts val="1800"/>
              </a:spcAft>
            </a:pPr>
            <a:r>
              <a:rPr lang="en-GB" sz="1900" dirty="0">
                <a:latin typeface="Tahoma"/>
                <a:ea typeface="Tahoma"/>
                <a:cs typeface="Tahoma"/>
              </a:rPr>
              <a:t>Effective interventions to break food-borne transmission at HH level</a:t>
            </a:r>
          </a:p>
          <a:p>
            <a:pPr>
              <a:spcBef>
                <a:spcPts val="0"/>
              </a:spcBef>
              <a:spcAft>
                <a:spcPts val="1800"/>
              </a:spcAft>
            </a:pPr>
            <a:r>
              <a:rPr lang="en-GB" sz="1900" dirty="0">
                <a:latin typeface="Tahoma"/>
                <a:ea typeface="Tahoma"/>
                <a:cs typeface="Tahoma"/>
              </a:rPr>
              <a:t>Content of the Household  Hygiene and disinfection kit </a:t>
            </a:r>
          </a:p>
          <a:p>
            <a:pPr>
              <a:spcBef>
                <a:spcPts val="0"/>
              </a:spcBef>
              <a:spcAft>
                <a:spcPts val="1800"/>
              </a:spcAft>
            </a:pPr>
            <a:endParaRPr lang="en-GB" sz="1900" dirty="0">
              <a:latin typeface="Tahoma"/>
              <a:ea typeface="Tahoma"/>
              <a:cs typeface="Tahoma"/>
            </a:endParaRPr>
          </a:p>
        </p:txBody>
      </p:sp>
      <p:pic>
        <p:nvPicPr>
          <p:cNvPr id="1026" name="Picture 2" descr="Shape&#10;&#10;Description automatically generated">
            <a:extLst>
              <a:ext uri="{FF2B5EF4-FFF2-40B4-BE49-F238E27FC236}">
                <a16:creationId xmlns:a16="http://schemas.microsoft.com/office/drawing/2014/main" id="{5BCD0B2B-E56C-4EA3-AFFE-6D28D8DCFF7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6505" y="1690167"/>
            <a:ext cx="576064" cy="576064"/>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A picture containing drawing&#10;&#10;Description automatically generated">
            <a:extLst>
              <a:ext uri="{FF2B5EF4-FFF2-40B4-BE49-F238E27FC236}">
                <a16:creationId xmlns:a16="http://schemas.microsoft.com/office/drawing/2014/main" id="{6942EE71-0E83-4B5D-A592-AF301B1AA99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34611" y="2390475"/>
            <a:ext cx="367637" cy="573736"/>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8" descr="A picture containing text, clipart&#10;&#10;Description automatically generated">
            <a:extLst>
              <a:ext uri="{FF2B5EF4-FFF2-40B4-BE49-F238E27FC236}">
                <a16:creationId xmlns:a16="http://schemas.microsoft.com/office/drawing/2014/main" id="{B7607F80-28B7-46B2-8D82-B2A734C9B688}"/>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10567" y="3302401"/>
            <a:ext cx="614245" cy="558963"/>
          </a:xfrm>
          <a:prstGeom prst="rect">
            <a:avLst/>
          </a:prstGeom>
        </p:spPr>
      </p:pic>
      <p:pic>
        <p:nvPicPr>
          <p:cNvPr id="10" name="Picture 9" descr="A picture containing text, clipart&#10;&#10;Description automatically generated">
            <a:extLst>
              <a:ext uri="{FF2B5EF4-FFF2-40B4-BE49-F238E27FC236}">
                <a16:creationId xmlns:a16="http://schemas.microsoft.com/office/drawing/2014/main" id="{2EAC5F77-525B-4499-B189-03185D293C28}"/>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02934" y="4141159"/>
            <a:ext cx="621878" cy="565909"/>
          </a:xfrm>
          <a:prstGeom prst="rect">
            <a:avLst/>
          </a:prstGeom>
        </p:spPr>
      </p:pic>
    </p:spTree>
    <p:extLst>
      <p:ext uri="{BB962C8B-B14F-4D97-AF65-F5344CB8AC3E}">
        <p14:creationId xmlns:p14="http://schemas.microsoft.com/office/powerpoint/2010/main" val="13947928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subTnLst>
                                    <p:animClr clrSpc="rgb" dir="cw">
                                      <p:cBhvr override="childStyle">
                                        <p:cTn dur="1" fill="hold" display="0" masterRel="nextClick" afterEffect="1"/>
                                        <p:tgtEl>
                                          <p:spTgt spid="3">
                                            <p:txEl>
                                              <p:pRg st="0" end="0"/>
                                            </p:txEl>
                                          </p:spTgt>
                                        </p:tgtEl>
                                        <p:attrNameLst>
                                          <p:attrName>ppt_c</p:attrName>
                                        </p:attrNameLst>
                                      </p:cBhvr>
                                      <p:to>
                                        <a:srgbClr val="808080"/>
                                      </p:to>
                                    </p:animClr>
                                  </p:sub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subTnLst>
                                    <p:animClr clrSpc="rgb" dir="cw">
                                      <p:cBhvr override="childStyle">
                                        <p:cTn dur="1" fill="hold" display="0" masterRel="nextClick" afterEffect="1"/>
                                        <p:tgtEl>
                                          <p:spTgt spid="3">
                                            <p:txEl>
                                              <p:pRg st="1" end="1"/>
                                            </p:txEl>
                                          </p:spTgt>
                                        </p:tgtEl>
                                        <p:attrNameLst>
                                          <p:attrName>ppt_c</p:attrName>
                                        </p:attrNameLst>
                                      </p:cBhvr>
                                      <p:to>
                                        <a:srgbClr val="808080"/>
                                      </p:to>
                                    </p:animClr>
                                  </p:sub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subTnLst>
                                    <p:animClr clrSpc="rgb" dir="cw">
                                      <p:cBhvr override="childStyle">
                                        <p:cTn dur="1" fill="hold" display="0" masterRel="nextClick" afterEffect="1"/>
                                        <p:tgtEl>
                                          <p:spTgt spid="3">
                                            <p:txEl>
                                              <p:pRg st="2" end="2"/>
                                            </p:txEl>
                                          </p:spTgt>
                                        </p:tgtEl>
                                        <p:attrNameLst>
                                          <p:attrName>ppt_c</p:attrName>
                                        </p:attrNameLst>
                                      </p:cBhvr>
                                      <p:to>
                                        <a:srgbClr val="808080"/>
                                      </p:to>
                                    </p:animClr>
                                  </p:sub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subTnLst>
                                    <p:animClr clrSpc="rgb" dir="cw">
                                      <p:cBhvr override="childStyle">
                                        <p:cTn dur="1" fill="hold" display="0" masterRel="nextClick" afterEffect="1"/>
                                        <p:tgtEl>
                                          <p:spTgt spid="3">
                                            <p:txEl>
                                              <p:pRg st="3" end="3"/>
                                            </p:txEl>
                                          </p:spTgt>
                                        </p:tgtEl>
                                        <p:attrNameLst>
                                          <p:attrName>ppt_c</p:attrName>
                                        </p:attrNameLst>
                                      </p:cBhvr>
                                      <p:to>
                                        <a:srgbClr val="808080"/>
                                      </p:to>
                                    </p:animClr>
                                  </p:sub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500"/>
                                        <p:tgtEl>
                                          <p:spTgt spid="3">
                                            <p:txEl>
                                              <p:pRg st="4" end="4"/>
                                            </p:txEl>
                                          </p:spTgt>
                                        </p:tgtEl>
                                      </p:cBhvr>
                                    </p:animEffect>
                                  </p:childTnLst>
                                  <p:subTnLst>
                                    <p:animClr clrSpc="rgb" dir="cw">
                                      <p:cBhvr override="childStyle">
                                        <p:cTn dur="1" fill="hold" display="0" masterRel="nextClick" afterEffect="1"/>
                                        <p:tgtEl>
                                          <p:spTgt spid="3">
                                            <p:txEl>
                                              <p:pRg st="4" end="4"/>
                                            </p:txEl>
                                          </p:spTgt>
                                        </p:tgtEl>
                                        <p:attrNameLst>
                                          <p:attrName>ppt_c</p:attrName>
                                        </p:attrNameLst>
                                      </p:cBhvr>
                                      <p:to>
                                        <a:srgbClr val="808080"/>
                                      </p:to>
                                    </p:animClr>
                                  </p:sub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fade">
                                      <p:cBhvr>
                                        <p:cTn id="32" dur="500"/>
                                        <p:tgtEl>
                                          <p:spTgt spid="3">
                                            <p:txEl>
                                              <p:pRg st="5" end="5"/>
                                            </p:txEl>
                                          </p:spTgt>
                                        </p:tgtEl>
                                      </p:cBhvr>
                                    </p:animEffect>
                                  </p:childTnLst>
                                  <p:subTnLst>
                                    <p:animClr clrSpc="rgb" dir="cw">
                                      <p:cBhvr override="childStyle">
                                        <p:cTn dur="1" fill="hold" display="0" masterRel="nextClick" afterEffect="1"/>
                                        <p:tgtEl>
                                          <p:spTgt spid="3">
                                            <p:txEl>
                                              <p:pRg st="5" end="5"/>
                                            </p:txEl>
                                          </p:spTgt>
                                        </p:tgtEl>
                                        <p:attrNameLst>
                                          <p:attrName>ppt_c</p:attrName>
                                        </p:attrNameLst>
                                      </p:cBhvr>
                                      <p:to>
                                        <a:srgbClr val="808080"/>
                                      </p:to>
                                    </p:animClr>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FC2C2A-B8D5-4E07-B645-A08CEFA82BD4}"/>
              </a:ext>
            </a:extLst>
          </p:cNvPr>
          <p:cNvSpPr>
            <a:spLocks noGrp="1"/>
          </p:cNvSpPr>
          <p:nvPr>
            <p:ph type="title"/>
          </p:nvPr>
        </p:nvSpPr>
        <p:spPr/>
        <p:txBody>
          <a:bodyPr/>
          <a:lstStyle/>
          <a:p>
            <a:r>
              <a:rPr lang="en-GB" dirty="0">
                <a:solidFill>
                  <a:srgbClr val="0070C0"/>
                </a:solidFill>
              </a:rPr>
              <a:t>3.3 Scenario Activity</a:t>
            </a:r>
          </a:p>
        </p:txBody>
      </p:sp>
      <p:sp>
        <p:nvSpPr>
          <p:cNvPr id="3" name="Content Placeholder 2">
            <a:extLst>
              <a:ext uri="{FF2B5EF4-FFF2-40B4-BE49-F238E27FC236}">
                <a16:creationId xmlns:a16="http://schemas.microsoft.com/office/drawing/2014/main" id="{9F624A3B-5180-4968-B231-031ED408CE81}"/>
              </a:ext>
            </a:extLst>
          </p:cNvPr>
          <p:cNvSpPr>
            <a:spLocks noGrp="1"/>
          </p:cNvSpPr>
          <p:nvPr>
            <p:ph idx="1"/>
          </p:nvPr>
        </p:nvSpPr>
        <p:spPr/>
        <p:txBody>
          <a:bodyPr/>
          <a:lstStyle/>
          <a:p>
            <a:endParaRPr lang="en-GB" dirty="0"/>
          </a:p>
          <a:p>
            <a:r>
              <a:rPr lang="en-GB" dirty="0">
                <a:solidFill>
                  <a:schemeClr val="tx2">
                    <a:lumMod val="60000"/>
                    <a:lumOff val="40000"/>
                  </a:schemeClr>
                </a:solidFill>
              </a:rPr>
              <a:t>Look at the Scenario handout and work through the different scenarios in groups.</a:t>
            </a:r>
          </a:p>
          <a:p>
            <a:endParaRPr lang="en-GB" dirty="0">
              <a:solidFill>
                <a:schemeClr val="tx2">
                  <a:lumMod val="60000"/>
                  <a:lumOff val="40000"/>
                </a:schemeClr>
              </a:solidFill>
            </a:endParaRPr>
          </a:p>
          <a:p>
            <a:r>
              <a:rPr lang="en-GB" dirty="0">
                <a:solidFill>
                  <a:schemeClr val="tx2">
                    <a:lumMod val="60000"/>
                    <a:lumOff val="40000"/>
                  </a:schemeClr>
                </a:solidFill>
              </a:rPr>
              <a:t>This activity will </a:t>
            </a:r>
            <a:r>
              <a:rPr lang="en-GB" dirty="0">
                <a:solidFill>
                  <a:schemeClr val="tx2">
                    <a:lumMod val="60000"/>
                    <a:lumOff val="40000"/>
                  </a:schemeClr>
                </a:solidFill>
                <a:highlight>
                  <a:srgbClr val="FFFFFF"/>
                </a:highlight>
              </a:rPr>
              <a:t>take 40 </a:t>
            </a:r>
            <a:r>
              <a:rPr lang="en-GB" dirty="0">
                <a:solidFill>
                  <a:schemeClr val="tx2">
                    <a:lumMod val="60000"/>
                    <a:lumOff val="40000"/>
                  </a:schemeClr>
                </a:solidFill>
              </a:rPr>
              <a:t>minutes</a:t>
            </a:r>
          </a:p>
        </p:txBody>
      </p:sp>
    </p:spTree>
    <p:extLst>
      <p:ext uri="{BB962C8B-B14F-4D97-AF65-F5344CB8AC3E}">
        <p14:creationId xmlns:p14="http://schemas.microsoft.com/office/powerpoint/2010/main" val="2078890671"/>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D6079F-1030-4BF3-B784-C3584D8DC444}"/>
              </a:ext>
            </a:extLst>
          </p:cNvPr>
          <p:cNvSpPr>
            <a:spLocks noGrp="1"/>
          </p:cNvSpPr>
          <p:nvPr>
            <p:ph type="title"/>
          </p:nvPr>
        </p:nvSpPr>
        <p:spPr/>
        <p:txBody>
          <a:bodyPr>
            <a:normAutofit fontScale="90000"/>
          </a:bodyPr>
          <a:lstStyle/>
          <a:p>
            <a:r>
              <a:rPr lang="en-US" dirty="0"/>
              <a:t>Coordinating Household and Community Interventions</a:t>
            </a:r>
          </a:p>
        </p:txBody>
      </p:sp>
      <p:sp>
        <p:nvSpPr>
          <p:cNvPr id="6" name="Content Placeholder 5">
            <a:extLst>
              <a:ext uri="{FF2B5EF4-FFF2-40B4-BE49-F238E27FC236}">
                <a16:creationId xmlns:a16="http://schemas.microsoft.com/office/drawing/2014/main" id="{C7DD8834-A810-446D-B9C6-B337D62BCE61}"/>
              </a:ext>
            </a:extLst>
          </p:cNvPr>
          <p:cNvSpPr>
            <a:spLocks noGrp="1"/>
          </p:cNvSpPr>
          <p:nvPr>
            <p:ph idx="1"/>
          </p:nvPr>
        </p:nvSpPr>
        <p:spPr>
          <a:xfrm>
            <a:off x="271849" y="1600200"/>
            <a:ext cx="8649729" cy="4525963"/>
          </a:xfrm>
        </p:spPr>
        <p:txBody>
          <a:bodyPr vert="horz" lIns="91440" tIns="45720" rIns="91440" bIns="45720" rtlCol="0" anchor="t">
            <a:normAutofit/>
          </a:bodyPr>
          <a:lstStyle/>
          <a:p>
            <a:r>
              <a:rPr lang="en-US" sz="2400" dirty="0">
                <a:latin typeface="Tahoma" panose="020B0604030504040204" pitchFamily="34" charset="0"/>
                <a:ea typeface="Tahoma" panose="020B0604030504040204" pitchFamily="34" charset="0"/>
                <a:cs typeface="Tahoma" panose="020B0604030504040204" pitchFamily="34" charset="0"/>
              </a:rPr>
              <a:t>BORT conducts activities in households and shared spaces at the same time</a:t>
            </a:r>
          </a:p>
          <a:p>
            <a:r>
              <a:rPr lang="en-US" sz="2400" dirty="0">
                <a:latin typeface="Tahoma" panose="020B0604030504040204" pitchFamily="34" charset="0"/>
                <a:ea typeface="Tahoma" panose="020B0604030504040204" pitchFamily="34" charset="0"/>
                <a:cs typeface="Tahoma" panose="020B0604030504040204" pitchFamily="34" charset="0"/>
              </a:rPr>
              <a:t>Coordination between the two work parties is important </a:t>
            </a:r>
          </a:p>
          <a:p>
            <a:r>
              <a:rPr lang="en-US" sz="2400" dirty="0">
                <a:latin typeface="Tahoma" panose="020B0604030504040204" pitchFamily="34" charset="0"/>
                <a:ea typeface="Tahoma" panose="020B0604030504040204" pitchFamily="34" charset="0"/>
                <a:cs typeface="Tahoma" panose="020B0604030504040204" pitchFamily="34" charset="0"/>
              </a:rPr>
              <a:t>For example, avoiding the double chlorination of water which may discourage its use.</a:t>
            </a:r>
          </a:p>
          <a:p>
            <a:r>
              <a:rPr lang="en-US" sz="2400" dirty="0">
                <a:latin typeface="Tahoma" panose="020B0604030504040204" pitchFamily="34" charset="0"/>
                <a:ea typeface="Tahoma" panose="020B0604030504040204" pitchFamily="34" charset="0"/>
                <a:cs typeface="Tahoma" panose="020B0604030504040204" pitchFamily="34" charset="0"/>
              </a:rPr>
              <a:t>Information gathered initially from case households can help to make community shared space interventions more effective. </a:t>
            </a:r>
          </a:p>
          <a:p>
            <a:r>
              <a:rPr lang="en-US" sz="2400" dirty="0">
                <a:latin typeface="Tahoma" panose="020B0604030504040204" pitchFamily="34" charset="0"/>
                <a:ea typeface="Tahoma" panose="020B0604030504040204" pitchFamily="34" charset="0"/>
                <a:cs typeface="Tahoma" panose="020B0604030504040204" pitchFamily="34" charset="0"/>
              </a:rPr>
              <a:t>For example, knowing which water sources the case household used, and prioritizing this for treatment.</a:t>
            </a:r>
          </a:p>
        </p:txBody>
      </p:sp>
    </p:spTree>
    <p:extLst>
      <p:ext uri="{BB962C8B-B14F-4D97-AF65-F5344CB8AC3E}">
        <p14:creationId xmlns:p14="http://schemas.microsoft.com/office/powerpoint/2010/main" val="3654525952"/>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descr="A picture containing text, clipart&#10;&#10;Description automatically generated">
            <a:extLst>
              <a:ext uri="{FF2B5EF4-FFF2-40B4-BE49-F238E27FC236}">
                <a16:creationId xmlns:a16="http://schemas.microsoft.com/office/drawing/2014/main" id="{E8FF0F6E-3009-4F7C-B55E-E63CC3FF42A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545808" y="236392"/>
            <a:ext cx="1197247" cy="1089495"/>
          </a:xfrm>
          <a:prstGeom prst="rect">
            <a:avLst/>
          </a:prstGeom>
        </p:spPr>
      </p:pic>
      <p:pic>
        <p:nvPicPr>
          <p:cNvPr id="11" name="Picture 2">
            <a:extLst>
              <a:ext uri="{FF2B5EF4-FFF2-40B4-BE49-F238E27FC236}">
                <a16:creationId xmlns:a16="http://schemas.microsoft.com/office/drawing/2014/main" id="{450E7D12-2B21-4063-A68F-E3555E0A913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293208" y="274638"/>
            <a:ext cx="1197247" cy="1068313"/>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a:extLst>
              <a:ext uri="{FF2B5EF4-FFF2-40B4-BE49-F238E27FC236}">
                <a16:creationId xmlns:a16="http://schemas.microsoft.com/office/drawing/2014/main" id="{58DE4678-97A5-4670-BDB7-A294CC265CB5}"/>
              </a:ext>
            </a:extLst>
          </p:cNvPr>
          <p:cNvSpPr>
            <a:spLocks noGrp="1"/>
          </p:cNvSpPr>
          <p:nvPr>
            <p:ph type="title"/>
          </p:nvPr>
        </p:nvSpPr>
        <p:spPr>
          <a:xfrm>
            <a:off x="438150" y="274638"/>
            <a:ext cx="8229600" cy="1143000"/>
          </a:xfrm>
        </p:spPr>
        <p:txBody>
          <a:bodyPr>
            <a:normAutofit/>
          </a:bodyPr>
          <a:lstStyle/>
          <a:p>
            <a:pPr algn="l"/>
            <a:r>
              <a:rPr lang="en-GB" sz="4000"/>
              <a:t>Principles of response</a:t>
            </a:r>
          </a:p>
        </p:txBody>
      </p:sp>
      <p:sp>
        <p:nvSpPr>
          <p:cNvPr id="3" name="Content Placeholder 2">
            <a:extLst>
              <a:ext uri="{FF2B5EF4-FFF2-40B4-BE49-F238E27FC236}">
                <a16:creationId xmlns:a16="http://schemas.microsoft.com/office/drawing/2014/main" id="{EE3FF84C-8DD3-4F58-92AE-CF9395877F63}"/>
              </a:ext>
            </a:extLst>
          </p:cNvPr>
          <p:cNvSpPr>
            <a:spLocks noGrp="1"/>
          </p:cNvSpPr>
          <p:nvPr>
            <p:ph idx="1"/>
          </p:nvPr>
        </p:nvSpPr>
        <p:spPr>
          <a:xfrm>
            <a:off x="457200" y="1567333"/>
            <a:ext cx="8229600" cy="4525963"/>
          </a:xfrm>
        </p:spPr>
        <p:txBody>
          <a:bodyPr>
            <a:noAutofit/>
          </a:bodyPr>
          <a:lstStyle/>
          <a:p>
            <a:pPr fontAlgn="base">
              <a:buClr>
                <a:srgbClr val="FF0000"/>
              </a:buClr>
              <a:buFont typeface="Calibri" panose="020F0502020204030204" pitchFamily="34" charset="0"/>
              <a:buChar char="&gt;"/>
            </a:pPr>
            <a:r>
              <a:rPr lang="en-GB" sz="2400" dirty="0">
                <a:solidFill>
                  <a:srgbClr val="FF0000"/>
                </a:solidFill>
              </a:rPr>
              <a:t>EFFICIENCY</a:t>
            </a:r>
            <a:endParaRPr lang="en-GB" sz="2400" dirty="0"/>
          </a:p>
          <a:p>
            <a:pPr lvl="1" fontAlgn="base"/>
            <a:r>
              <a:rPr lang="en-GB" sz="2400" dirty="0"/>
              <a:t>target where risks are common, acting first to stop the sources that affect the most people </a:t>
            </a:r>
          </a:p>
          <a:p>
            <a:pPr fontAlgn="base">
              <a:buClr>
                <a:srgbClr val="FF0000"/>
              </a:buClr>
              <a:buFont typeface="Calibri" panose="020F0502020204030204" pitchFamily="34" charset="0"/>
              <a:buChar char="&gt;"/>
            </a:pPr>
            <a:r>
              <a:rPr lang="en-GB" sz="2400" dirty="0">
                <a:solidFill>
                  <a:srgbClr val="FF0000"/>
                </a:solidFill>
              </a:rPr>
              <a:t>GUIDING and CONTROLLING</a:t>
            </a:r>
          </a:p>
          <a:p>
            <a:pPr lvl="1" fontAlgn="base"/>
            <a:r>
              <a:rPr lang="en-GB" sz="2400" dirty="0"/>
              <a:t>if you rely on complex changing behaviour it will take weeks or months, people will die – give practical support for quick, simple safety improvements. </a:t>
            </a:r>
          </a:p>
          <a:p>
            <a:pPr fontAlgn="base">
              <a:buClr>
                <a:srgbClr val="FF0000"/>
              </a:buClr>
              <a:buFont typeface="Calibri" panose="020F0502020204030204" pitchFamily="34" charset="0"/>
              <a:buChar char="&gt;"/>
            </a:pPr>
            <a:r>
              <a:rPr lang="en-GB" sz="2400" dirty="0">
                <a:solidFill>
                  <a:srgbClr val="FF0000"/>
                </a:solidFill>
              </a:rPr>
              <a:t>KEEP IT SIMPLE, MAKE IT CONVENIENT</a:t>
            </a:r>
          </a:p>
          <a:p>
            <a:pPr lvl="1" fontAlgn="base"/>
            <a:r>
              <a:rPr lang="en-GB" sz="2400" dirty="0"/>
              <a:t>Changes you make must be simple (easy to do, not complicated) and convenient (available in the right place) or nobody will apply them</a:t>
            </a:r>
          </a:p>
        </p:txBody>
      </p:sp>
    </p:spTree>
    <p:extLst>
      <p:ext uri="{BB962C8B-B14F-4D97-AF65-F5344CB8AC3E}">
        <p14:creationId xmlns:p14="http://schemas.microsoft.com/office/powerpoint/2010/main" val="32709243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subTnLst>
                                    <p:animClr clrSpc="rgb" dir="cw">
                                      <p:cBhvr override="childStyle">
                                        <p:cTn dur="1" fill="hold" display="0" masterRel="nextClick" afterEffect="1"/>
                                        <p:tgtEl>
                                          <p:spTgt spid="3">
                                            <p:txEl>
                                              <p:pRg st="0" end="0"/>
                                            </p:txEl>
                                          </p:spTgt>
                                        </p:tgtEl>
                                        <p:attrNameLst>
                                          <p:attrName>ppt_c</p:attrName>
                                        </p:attrNameLst>
                                      </p:cBhvr>
                                      <p:to>
                                        <a:srgbClr val="808080"/>
                                      </p:to>
                                    </p:animClr>
                                  </p:sub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subTnLst>
                                    <p:animClr clrSpc="rgb" dir="cw">
                                      <p:cBhvr override="childStyle">
                                        <p:cTn dur="1" fill="hold" display="0" masterRel="nextClick" afterEffect="1"/>
                                        <p:tgtEl>
                                          <p:spTgt spid="3">
                                            <p:txEl>
                                              <p:pRg st="1" end="1"/>
                                            </p:txEl>
                                          </p:spTgt>
                                        </p:tgtEl>
                                        <p:attrNameLst>
                                          <p:attrName>ppt_c</p:attrName>
                                        </p:attrNameLst>
                                      </p:cBhvr>
                                      <p:to>
                                        <a:srgbClr val="808080"/>
                                      </p:to>
                                    </p:animClr>
                                  </p:sub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subTnLst>
                                    <p:animClr clrSpc="rgb" dir="cw">
                                      <p:cBhvr override="childStyle">
                                        <p:cTn dur="1" fill="hold" display="0" masterRel="nextClick" afterEffect="1"/>
                                        <p:tgtEl>
                                          <p:spTgt spid="3">
                                            <p:txEl>
                                              <p:pRg st="2" end="2"/>
                                            </p:txEl>
                                          </p:spTgt>
                                        </p:tgtEl>
                                        <p:attrNameLst>
                                          <p:attrName>ppt_c</p:attrName>
                                        </p:attrNameLst>
                                      </p:cBhvr>
                                      <p:to>
                                        <a:srgbClr val="808080"/>
                                      </p:to>
                                    </p:animClr>
                                  </p:subTnLst>
                                </p:cTn>
                              </p:par>
                              <p:par>
                                <p:cTn id="18" presetID="10" presetClass="entr" presetSubtype="0" fill="hold" grpId="0" nodeType="withEffect">
                                  <p:stCondLst>
                                    <p:cond delay="0"/>
                                  </p:stCondLst>
                                  <p:childTnLst>
                                    <p:set>
                                      <p:cBhvr>
                                        <p:cTn id="19" dur="1" fill="hold">
                                          <p:stCondLst>
                                            <p:cond delay="0"/>
                                          </p:stCondLst>
                                        </p:cTn>
                                        <p:tgtEl>
                                          <p:spTgt spid="3">
                                            <p:txEl>
                                              <p:pRg st="3" end="3"/>
                                            </p:txEl>
                                          </p:spTgt>
                                        </p:tgtEl>
                                        <p:attrNameLst>
                                          <p:attrName>style.visibility</p:attrName>
                                        </p:attrNameLst>
                                      </p:cBhvr>
                                      <p:to>
                                        <p:strVal val="visible"/>
                                      </p:to>
                                    </p:set>
                                    <p:animEffect transition="in" filter="fade">
                                      <p:cBhvr>
                                        <p:cTn id="20" dur="500"/>
                                        <p:tgtEl>
                                          <p:spTgt spid="3">
                                            <p:txEl>
                                              <p:pRg st="3" end="3"/>
                                            </p:txEl>
                                          </p:spTgt>
                                        </p:tgtEl>
                                      </p:cBhvr>
                                    </p:animEffect>
                                  </p:childTnLst>
                                  <p:subTnLst>
                                    <p:animClr clrSpc="rgb" dir="cw">
                                      <p:cBhvr override="childStyle">
                                        <p:cTn dur="1" fill="hold" display="0" masterRel="nextClick" afterEffect="1"/>
                                        <p:tgtEl>
                                          <p:spTgt spid="3">
                                            <p:txEl>
                                              <p:pRg st="3" end="3"/>
                                            </p:txEl>
                                          </p:spTgt>
                                        </p:tgtEl>
                                        <p:attrNameLst>
                                          <p:attrName>ppt_c</p:attrName>
                                        </p:attrNameLst>
                                      </p:cBhvr>
                                      <p:to>
                                        <a:srgbClr val="808080"/>
                                      </p:to>
                                    </p:animClr>
                                  </p:sub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animEffect transition="in" filter="fade">
                                      <p:cBhvr>
                                        <p:cTn id="25" dur="500"/>
                                        <p:tgtEl>
                                          <p:spTgt spid="3">
                                            <p:txEl>
                                              <p:pRg st="4" end="4"/>
                                            </p:txEl>
                                          </p:spTgt>
                                        </p:tgtEl>
                                      </p:cBhvr>
                                    </p:animEffect>
                                  </p:childTnLst>
                                  <p:subTnLst>
                                    <p:animClr clrSpc="rgb" dir="cw">
                                      <p:cBhvr override="childStyle">
                                        <p:cTn dur="1" fill="hold" display="0" masterRel="nextClick" afterEffect="1"/>
                                        <p:tgtEl>
                                          <p:spTgt spid="3">
                                            <p:txEl>
                                              <p:pRg st="4" end="4"/>
                                            </p:txEl>
                                          </p:spTgt>
                                        </p:tgtEl>
                                        <p:attrNameLst>
                                          <p:attrName>ppt_c</p:attrName>
                                        </p:attrNameLst>
                                      </p:cBhvr>
                                      <p:to>
                                        <a:srgbClr val="808080"/>
                                      </p:to>
                                    </p:animClr>
                                  </p:subTnLst>
                                </p:cTn>
                              </p:par>
                              <p:par>
                                <p:cTn id="26" presetID="10" presetClass="entr" presetSubtype="0" fill="hold" grpId="0" nodeType="withEffect">
                                  <p:stCondLst>
                                    <p:cond delay="0"/>
                                  </p:stCondLst>
                                  <p:childTnLst>
                                    <p:set>
                                      <p:cBhvr>
                                        <p:cTn id="27" dur="1" fill="hold">
                                          <p:stCondLst>
                                            <p:cond delay="0"/>
                                          </p:stCondLst>
                                        </p:cTn>
                                        <p:tgtEl>
                                          <p:spTgt spid="3">
                                            <p:txEl>
                                              <p:pRg st="5" end="5"/>
                                            </p:txEl>
                                          </p:spTgt>
                                        </p:tgtEl>
                                        <p:attrNameLst>
                                          <p:attrName>style.visibility</p:attrName>
                                        </p:attrNameLst>
                                      </p:cBhvr>
                                      <p:to>
                                        <p:strVal val="visible"/>
                                      </p:to>
                                    </p:set>
                                    <p:animEffect transition="in" filter="fade">
                                      <p:cBhvr>
                                        <p:cTn id="28" dur="500"/>
                                        <p:tgtEl>
                                          <p:spTgt spid="3">
                                            <p:txEl>
                                              <p:pRg st="5" end="5"/>
                                            </p:txEl>
                                          </p:spTgt>
                                        </p:tgtEl>
                                      </p:cBhvr>
                                    </p:animEffect>
                                  </p:childTnLst>
                                  <p:subTnLst>
                                    <p:animClr clrSpc="rgb" dir="cw">
                                      <p:cBhvr override="childStyle">
                                        <p:cTn dur="1" fill="hold" display="0" masterRel="nextClick" afterEffect="1"/>
                                        <p:tgtEl>
                                          <p:spTgt spid="3">
                                            <p:txEl>
                                              <p:pRg st="5" end="5"/>
                                            </p:txEl>
                                          </p:spTgt>
                                        </p:tgtEl>
                                        <p:attrNameLst>
                                          <p:attrName>ppt_c</p:attrName>
                                        </p:attrNameLst>
                                      </p:cBhvr>
                                      <p:to>
                                        <a:srgbClr val="808080"/>
                                      </p:to>
                                    </p:animClr>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D6079F-1030-4BF3-B784-C3584D8DC444}"/>
              </a:ext>
            </a:extLst>
          </p:cNvPr>
          <p:cNvSpPr>
            <a:spLocks noGrp="1"/>
          </p:cNvSpPr>
          <p:nvPr>
            <p:ph type="title"/>
          </p:nvPr>
        </p:nvSpPr>
        <p:spPr/>
        <p:txBody>
          <a:bodyPr>
            <a:normAutofit/>
          </a:bodyPr>
          <a:lstStyle/>
          <a:p>
            <a:r>
              <a:rPr lang="en-US">
                <a:cs typeface="Calibri"/>
              </a:rPr>
              <a:t>Key messages</a:t>
            </a:r>
          </a:p>
        </p:txBody>
      </p:sp>
      <p:sp>
        <p:nvSpPr>
          <p:cNvPr id="6" name="Content Placeholder 5">
            <a:extLst>
              <a:ext uri="{FF2B5EF4-FFF2-40B4-BE49-F238E27FC236}">
                <a16:creationId xmlns:a16="http://schemas.microsoft.com/office/drawing/2014/main" id="{C7DD8834-A810-446D-B9C6-B337D62BCE61}"/>
              </a:ext>
            </a:extLst>
          </p:cNvPr>
          <p:cNvSpPr>
            <a:spLocks noGrp="1"/>
          </p:cNvSpPr>
          <p:nvPr>
            <p:ph idx="1"/>
          </p:nvPr>
        </p:nvSpPr>
        <p:spPr>
          <a:xfrm>
            <a:off x="627797" y="1329643"/>
            <a:ext cx="8293781" cy="4810168"/>
          </a:xfrm>
        </p:spPr>
        <p:txBody>
          <a:bodyPr vert="horz" lIns="91440" tIns="45720" rIns="91440" bIns="45720" rtlCol="0" anchor="t">
            <a:normAutofit/>
          </a:bodyPr>
          <a:lstStyle/>
          <a:p>
            <a:pPr marL="0" indent="0">
              <a:buNone/>
            </a:pPr>
            <a:r>
              <a:rPr lang="en-US" sz="2000" dirty="0">
                <a:latin typeface="Tahoma" panose="020B0604030504040204" pitchFamily="34" charset="0"/>
                <a:ea typeface="Tahoma" panose="020B0604030504040204" pitchFamily="34" charset="0"/>
                <a:cs typeface="Tahoma" panose="020B0604030504040204" pitchFamily="34" charset="0"/>
              </a:rPr>
              <a:t>Remove immediate risk:</a:t>
            </a:r>
          </a:p>
          <a:p>
            <a:pPr marL="457200" indent="-457200">
              <a:buFont typeface="+mj-lt"/>
              <a:buAutoNum type="arabicPeriod"/>
            </a:pPr>
            <a:r>
              <a:rPr lang="en-US" sz="2000" dirty="0">
                <a:latin typeface="Tahoma" panose="020B0604030504040204" pitchFamily="34" charset="0"/>
                <a:ea typeface="Tahoma" panose="020B0604030504040204" pitchFamily="34" charset="0"/>
                <a:cs typeface="Tahoma" panose="020B0604030504040204" pitchFamily="34" charset="0"/>
              </a:rPr>
              <a:t>Chlorinate water in case and nearby homes immediately</a:t>
            </a:r>
          </a:p>
          <a:p>
            <a:pPr marL="457200" indent="-457200">
              <a:buFont typeface="+mj-lt"/>
              <a:buAutoNum type="arabicPeriod"/>
            </a:pPr>
            <a:r>
              <a:rPr lang="en-US" sz="2000" dirty="0">
                <a:latin typeface="Tahoma" panose="020B0604030504040204" pitchFamily="34" charset="0"/>
                <a:ea typeface="Tahoma" panose="020B0604030504040204" pitchFamily="34" charset="0"/>
                <a:cs typeface="Tahoma" panose="020B0604030504040204" pitchFamily="34" charset="0"/>
              </a:rPr>
              <a:t>Remove risk of material/hand contact with water</a:t>
            </a:r>
          </a:p>
          <a:p>
            <a:pPr marL="457200" indent="-457200">
              <a:buFont typeface="+mj-lt"/>
              <a:buAutoNum type="arabicPeriod"/>
            </a:pPr>
            <a:r>
              <a:rPr lang="en-US" sz="2000" dirty="0">
                <a:latin typeface="Tahoma" panose="020B0604030504040204" pitchFamily="34" charset="0"/>
                <a:ea typeface="Tahoma" panose="020B0604030504040204" pitchFamily="34" charset="0"/>
                <a:cs typeface="Tahoma" panose="020B0604030504040204" pitchFamily="34" charset="0"/>
              </a:rPr>
              <a:t>Disinfect materials in the case home</a:t>
            </a:r>
          </a:p>
          <a:p>
            <a:pPr marL="457200" indent="-457200">
              <a:buFont typeface="+mj-lt"/>
              <a:buAutoNum type="arabicPeriod"/>
            </a:pPr>
            <a:r>
              <a:rPr lang="en-US" sz="2000" dirty="0">
                <a:latin typeface="Tahoma" panose="020B0604030504040204" pitchFamily="34" charset="0"/>
                <a:ea typeface="Tahoma" panose="020B0604030504040204" pitchFamily="34" charset="0"/>
                <a:cs typeface="Tahoma" panose="020B0604030504040204" pitchFamily="34" charset="0"/>
              </a:rPr>
              <a:t>Remove contact risk in storage and serving of water</a:t>
            </a:r>
          </a:p>
          <a:p>
            <a:pPr marL="457200" indent="-457200">
              <a:buFont typeface="+mj-lt"/>
              <a:buAutoNum type="arabicPeriod"/>
            </a:pPr>
            <a:r>
              <a:rPr lang="en-US" sz="2000" dirty="0">
                <a:latin typeface="Tahoma" panose="020B0604030504040204" pitchFamily="34" charset="0"/>
                <a:ea typeface="Tahoma" panose="020B0604030504040204" pitchFamily="34" charset="0"/>
                <a:cs typeface="Tahoma" panose="020B0604030504040204" pitchFamily="34" charset="0"/>
              </a:rPr>
              <a:t>Dispose of food which case has been in contact with</a:t>
            </a:r>
          </a:p>
          <a:p>
            <a:pPr marL="457200" indent="-457200">
              <a:buFont typeface="+mj-lt"/>
              <a:buAutoNum type="arabicPeriod"/>
            </a:pPr>
            <a:r>
              <a:rPr lang="en-US" sz="2000" dirty="0">
                <a:latin typeface="Tahoma" panose="020B0604030504040204" pitchFamily="34" charset="0"/>
                <a:ea typeface="Tahoma" panose="020B0604030504040204" pitchFamily="34" charset="0"/>
                <a:cs typeface="Tahoma" panose="020B0604030504040204" pitchFamily="34" charset="0"/>
              </a:rPr>
              <a:t>Safe excreta disposal: use of latrines and keep them cleaned</a:t>
            </a:r>
          </a:p>
          <a:p>
            <a:pPr marL="0" indent="0">
              <a:buNone/>
            </a:pPr>
            <a:r>
              <a:rPr lang="en-US" sz="2000" dirty="0">
                <a:latin typeface="Tahoma" panose="020B0604030504040204" pitchFamily="34" charset="0"/>
                <a:ea typeface="Tahoma" panose="020B0604030504040204" pitchFamily="34" charset="0"/>
                <a:cs typeface="Tahoma" panose="020B0604030504040204" pitchFamily="34" charset="0"/>
              </a:rPr>
              <a:t>Prevent future risk:</a:t>
            </a:r>
          </a:p>
          <a:p>
            <a:pPr marL="457200" indent="-457200">
              <a:buFont typeface="+mj-lt"/>
              <a:buAutoNum type="arabicPeriod" startAt="6"/>
            </a:pPr>
            <a:r>
              <a:rPr lang="en-US" sz="2000" dirty="0">
                <a:latin typeface="Tahoma" panose="020B0604030504040204" pitchFamily="34" charset="0"/>
                <a:ea typeface="Tahoma" panose="020B0604030504040204" pitchFamily="34" charset="0"/>
                <a:cs typeface="Tahoma" panose="020B0604030504040204" pitchFamily="34" charset="0"/>
              </a:rPr>
              <a:t>Establish handwashing in homes of case and neighbors</a:t>
            </a:r>
          </a:p>
          <a:p>
            <a:pPr marL="457200" indent="-457200">
              <a:buFont typeface="+mj-lt"/>
              <a:buAutoNum type="arabicPeriod" startAt="6"/>
            </a:pPr>
            <a:r>
              <a:rPr lang="en-US" sz="2000" dirty="0">
                <a:latin typeface="Tahoma" panose="020B0604030504040204" pitchFamily="34" charset="0"/>
                <a:ea typeface="Tahoma" panose="020B0604030504040204" pitchFamily="34" charset="0"/>
                <a:cs typeface="Tahoma" panose="020B0604030504040204" pitchFamily="34" charset="0"/>
              </a:rPr>
              <a:t>Food hygiene, personal hygiene when in proximity to case and cleaning of sanitation.</a:t>
            </a:r>
          </a:p>
          <a:p>
            <a:pPr marL="457200" indent="-457200">
              <a:buFont typeface="+mj-lt"/>
              <a:buAutoNum type="arabicPeriod" startAt="6"/>
            </a:pPr>
            <a:r>
              <a:rPr lang="en-US" sz="2000" dirty="0">
                <a:latin typeface="Tahoma" panose="020B0604030504040204" pitchFamily="34" charset="0"/>
                <a:ea typeface="Tahoma" panose="020B0604030504040204" pitchFamily="34" charset="0"/>
                <a:cs typeface="Tahoma" panose="020B0604030504040204" pitchFamily="34" charset="0"/>
              </a:rPr>
              <a:t>Coordinate household information and actions with those aimed at the community</a:t>
            </a:r>
          </a:p>
        </p:txBody>
      </p:sp>
    </p:spTree>
    <p:extLst>
      <p:ext uri="{BB962C8B-B14F-4D97-AF65-F5344CB8AC3E}">
        <p14:creationId xmlns:p14="http://schemas.microsoft.com/office/powerpoint/2010/main" val="1613783487"/>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D6079F-1030-4BF3-B784-C3584D8DC444}"/>
              </a:ext>
            </a:extLst>
          </p:cNvPr>
          <p:cNvSpPr>
            <a:spLocks noGrp="1"/>
          </p:cNvSpPr>
          <p:nvPr>
            <p:ph type="title"/>
          </p:nvPr>
        </p:nvSpPr>
        <p:spPr>
          <a:xfrm>
            <a:off x="565805" y="528426"/>
            <a:ext cx="7987324" cy="773953"/>
          </a:xfrm>
        </p:spPr>
        <p:txBody>
          <a:bodyPr>
            <a:normAutofit fontScale="90000"/>
          </a:bodyPr>
          <a:lstStyle/>
          <a:p>
            <a:pPr algn="l"/>
            <a:r>
              <a:rPr lang="en-GB" sz="3600" dirty="0">
                <a:latin typeface="Arial"/>
                <a:cs typeface="Arial"/>
              </a:rPr>
              <a:t>Action to prevent COVID-19 transmission</a:t>
            </a:r>
          </a:p>
        </p:txBody>
      </p:sp>
      <p:sp>
        <p:nvSpPr>
          <p:cNvPr id="3" name="Content Placeholder 2">
            <a:extLst>
              <a:ext uri="{FF2B5EF4-FFF2-40B4-BE49-F238E27FC236}">
                <a16:creationId xmlns:a16="http://schemas.microsoft.com/office/drawing/2014/main" id="{832C3CBA-184B-4FF4-97BB-006176A658FD}"/>
              </a:ext>
            </a:extLst>
          </p:cNvPr>
          <p:cNvSpPr>
            <a:spLocks noGrp="1"/>
          </p:cNvSpPr>
          <p:nvPr>
            <p:ph idx="1"/>
          </p:nvPr>
        </p:nvSpPr>
        <p:spPr>
          <a:xfrm>
            <a:off x="323528" y="1480783"/>
            <a:ext cx="8229600" cy="4399721"/>
          </a:xfrm>
        </p:spPr>
        <p:txBody>
          <a:bodyPr vert="horz" lIns="91440" tIns="45720" rIns="91440" bIns="45720" rtlCol="0" anchor="t">
            <a:noAutofit/>
          </a:bodyPr>
          <a:lstStyle/>
          <a:p>
            <a:r>
              <a:rPr lang="en-GB" sz="2400" dirty="0">
                <a:latin typeface="Tahoma" panose="020B0604030504040204" pitchFamily="34" charset="0"/>
                <a:ea typeface="Tahoma" panose="020B0604030504040204" pitchFamily="34" charset="0"/>
                <a:cs typeface="Tahoma" panose="020B0604030504040204" pitchFamily="34" charset="0"/>
              </a:rPr>
              <a:t>Carry out disinfection of surfaces and shared facilities</a:t>
            </a:r>
          </a:p>
          <a:p>
            <a:r>
              <a:rPr lang="en-GB" sz="2400" dirty="0">
                <a:latin typeface="Tahoma" panose="020B0604030504040204" pitchFamily="34" charset="0"/>
                <a:ea typeface="Tahoma" panose="020B0604030504040204" pitchFamily="34" charset="0"/>
                <a:cs typeface="Tahoma" panose="020B0604030504040204" pitchFamily="34" charset="0"/>
              </a:rPr>
              <a:t>Isolate/shield the case ensuring distancing from other households</a:t>
            </a:r>
          </a:p>
          <a:p>
            <a:r>
              <a:rPr lang="en-GB" sz="2400" dirty="0">
                <a:latin typeface="Tahoma" panose="020B0604030504040204" pitchFamily="34" charset="0"/>
                <a:ea typeface="Tahoma" panose="020B0604030504040204" pitchFamily="34" charset="0"/>
                <a:cs typeface="Tahoma" panose="020B0604030504040204" pitchFamily="34" charset="0"/>
              </a:rPr>
              <a:t>Ensure rooms are ventilated – air moving through</a:t>
            </a:r>
          </a:p>
          <a:p>
            <a:r>
              <a:rPr lang="en-GB" sz="2400" dirty="0">
                <a:latin typeface="Tahoma" panose="020B0604030504040204" pitchFamily="34" charset="0"/>
                <a:ea typeface="Tahoma" panose="020B0604030504040204" pitchFamily="34" charset="0"/>
                <a:cs typeface="Tahoma" panose="020B0604030504040204" pitchFamily="34" charset="0"/>
              </a:rPr>
              <a:t>Encourage regular handwashing in the home and make facilities for this available</a:t>
            </a:r>
          </a:p>
          <a:p>
            <a:r>
              <a:rPr lang="en-GB" sz="2400" dirty="0">
                <a:latin typeface="Tahoma" panose="020B0604030504040204" pitchFamily="34" charset="0"/>
                <a:ea typeface="Tahoma" panose="020B0604030504040204" pitchFamily="34" charset="0"/>
                <a:cs typeface="Tahoma" panose="020B0604030504040204" pitchFamily="34" charset="0"/>
              </a:rPr>
              <a:t>Mask wearing (cloth to cover nose and mouth) when in same room as patient</a:t>
            </a:r>
          </a:p>
          <a:p>
            <a:r>
              <a:rPr lang="en-GB" sz="2400" dirty="0">
                <a:latin typeface="Tahoma" panose="020B0604030504040204" pitchFamily="34" charset="0"/>
                <a:ea typeface="Tahoma" panose="020B0604030504040204" pitchFamily="34" charset="0"/>
                <a:cs typeface="Tahoma" panose="020B0604030504040204" pitchFamily="34" charset="0"/>
              </a:rPr>
              <a:t>Ensure community support to give supplies, clean water etc for vulnerable people (long term conditions, older) where the household cannot provide this for itself</a:t>
            </a:r>
          </a:p>
        </p:txBody>
      </p:sp>
    </p:spTree>
    <p:extLst>
      <p:ext uri="{BB962C8B-B14F-4D97-AF65-F5344CB8AC3E}">
        <p14:creationId xmlns:p14="http://schemas.microsoft.com/office/powerpoint/2010/main" val="231330245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5B7A12-B063-4EE3-A3D1-8C457D9960EC}"/>
              </a:ext>
            </a:extLst>
          </p:cNvPr>
          <p:cNvSpPr>
            <a:spLocks noGrp="1"/>
          </p:cNvSpPr>
          <p:nvPr>
            <p:ph type="title"/>
          </p:nvPr>
        </p:nvSpPr>
        <p:spPr>
          <a:xfrm>
            <a:off x="457200" y="274638"/>
            <a:ext cx="8229600" cy="722871"/>
          </a:xfrm>
        </p:spPr>
        <p:txBody>
          <a:bodyPr>
            <a:normAutofit fontScale="90000"/>
          </a:bodyPr>
          <a:lstStyle/>
          <a:p>
            <a:r>
              <a:rPr lang="en-GB"/>
              <a:t>Objectives – show how</a:t>
            </a:r>
          </a:p>
        </p:txBody>
      </p:sp>
      <p:sp>
        <p:nvSpPr>
          <p:cNvPr id="3" name="Content Placeholder 2">
            <a:extLst>
              <a:ext uri="{FF2B5EF4-FFF2-40B4-BE49-F238E27FC236}">
                <a16:creationId xmlns:a16="http://schemas.microsoft.com/office/drawing/2014/main" id="{C4AF94C7-7591-4615-9528-D7EA18641DAB}"/>
              </a:ext>
            </a:extLst>
          </p:cNvPr>
          <p:cNvSpPr>
            <a:spLocks noGrp="1"/>
          </p:cNvSpPr>
          <p:nvPr>
            <p:ph idx="1"/>
          </p:nvPr>
        </p:nvSpPr>
        <p:spPr>
          <a:xfrm>
            <a:off x="677784" y="1194566"/>
            <a:ext cx="8351877" cy="4929411"/>
          </a:xfrm>
        </p:spPr>
        <p:txBody>
          <a:bodyPr vert="horz" lIns="91440" tIns="45720" rIns="91440" bIns="45720" rtlCol="0" anchor="t">
            <a:noAutofit/>
          </a:bodyPr>
          <a:lstStyle/>
          <a:p>
            <a:pPr marL="0" indent="0">
              <a:spcBef>
                <a:spcPts val="0"/>
              </a:spcBef>
              <a:spcAft>
                <a:spcPts val="1200"/>
              </a:spcAft>
              <a:buNone/>
            </a:pPr>
            <a:r>
              <a:rPr lang="en-GB" sz="2100" dirty="0">
                <a:latin typeface="Tahoma"/>
                <a:ea typeface="Tahoma"/>
                <a:cs typeface="Tahoma"/>
              </a:rPr>
              <a:t>By the end of the session, participants will be able to carry out the following in case households:  </a:t>
            </a:r>
          </a:p>
          <a:p>
            <a:pPr marL="0" indent="0">
              <a:spcBef>
                <a:spcPts val="0"/>
              </a:spcBef>
              <a:spcAft>
                <a:spcPts val="1200"/>
              </a:spcAft>
              <a:buNone/>
            </a:pPr>
            <a:endParaRPr lang="en-GB" sz="2100" dirty="0">
              <a:latin typeface="Tahoma"/>
              <a:ea typeface="Tahoma"/>
              <a:cs typeface="Tahoma"/>
            </a:endParaRPr>
          </a:p>
          <a:p>
            <a:pPr>
              <a:spcBef>
                <a:spcPts val="0"/>
              </a:spcBef>
              <a:spcAft>
                <a:spcPts val="1800"/>
              </a:spcAft>
            </a:pPr>
            <a:r>
              <a:rPr lang="en-GB" sz="2100" dirty="0">
                <a:latin typeface="Tahoma"/>
                <a:ea typeface="Tahoma"/>
                <a:cs typeface="Tahoma"/>
              </a:rPr>
              <a:t>Practically implement interventions (</a:t>
            </a:r>
            <a:r>
              <a:rPr lang="en-GB" sz="2100" i="1" dirty="0">
                <a:latin typeface="Tahoma"/>
                <a:ea typeface="Tahoma"/>
                <a:cs typeface="Tahoma"/>
              </a:rPr>
              <a:t>key protective behaviours</a:t>
            </a:r>
            <a:r>
              <a:rPr lang="en-GB" sz="2100" dirty="0">
                <a:latin typeface="Tahoma"/>
                <a:ea typeface="Tahoma"/>
                <a:cs typeface="Tahoma"/>
              </a:rPr>
              <a:t>) to break the faecal routes and water-borne transmission routes using the Household </a:t>
            </a:r>
            <a:r>
              <a:rPr lang="en-GB" sz="2100" b="1" dirty="0">
                <a:latin typeface="Tahoma"/>
                <a:ea typeface="Tahoma"/>
                <a:cs typeface="Tahoma"/>
              </a:rPr>
              <a:t>Hygiene and Disinfection kit (HHD)</a:t>
            </a:r>
            <a:r>
              <a:rPr lang="en-GB" sz="2100" dirty="0">
                <a:latin typeface="Tahoma"/>
                <a:ea typeface="Tahoma"/>
                <a:cs typeface="Tahoma"/>
              </a:rPr>
              <a:t>. </a:t>
            </a:r>
          </a:p>
          <a:p>
            <a:pPr>
              <a:spcBef>
                <a:spcPts val="0"/>
              </a:spcBef>
              <a:spcAft>
                <a:spcPts val="1800"/>
              </a:spcAft>
            </a:pPr>
            <a:r>
              <a:rPr lang="en-GB" sz="2100" dirty="0">
                <a:latin typeface="Tahoma"/>
                <a:ea typeface="Tahoma"/>
                <a:cs typeface="Tahoma"/>
              </a:rPr>
              <a:t>Practically implement key protective behaviours interventions to break food-borne transmission using the HHD. </a:t>
            </a:r>
          </a:p>
          <a:p>
            <a:pPr>
              <a:spcBef>
                <a:spcPts val="0"/>
              </a:spcBef>
              <a:spcAft>
                <a:spcPts val="1800"/>
              </a:spcAft>
            </a:pPr>
            <a:r>
              <a:rPr lang="en-GB" sz="2100" dirty="0">
                <a:latin typeface="Tahoma"/>
                <a:ea typeface="Tahoma"/>
                <a:cs typeface="Tahoma"/>
              </a:rPr>
              <a:t>Community engagement implement including monitoring.</a:t>
            </a:r>
          </a:p>
        </p:txBody>
      </p:sp>
      <p:pic>
        <p:nvPicPr>
          <p:cNvPr id="10" name="Picture 9" descr="A picture containing text, clipart&#10;&#10;Description automatically generated">
            <a:extLst>
              <a:ext uri="{FF2B5EF4-FFF2-40B4-BE49-F238E27FC236}">
                <a16:creationId xmlns:a16="http://schemas.microsoft.com/office/drawing/2014/main" id="{7EA99B83-953D-4D58-89DD-F2422C60B82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9992" y="3440430"/>
            <a:ext cx="621878" cy="565909"/>
          </a:xfrm>
          <a:prstGeom prst="rect">
            <a:avLst/>
          </a:prstGeom>
        </p:spPr>
      </p:pic>
      <p:sp>
        <p:nvSpPr>
          <p:cNvPr id="13" name="Content Placeholder 2">
            <a:extLst>
              <a:ext uri="{FF2B5EF4-FFF2-40B4-BE49-F238E27FC236}">
                <a16:creationId xmlns:a16="http://schemas.microsoft.com/office/drawing/2014/main" id="{6E94BC30-E8F6-4D43-96E1-1358A8DEB0C2}"/>
              </a:ext>
            </a:extLst>
          </p:cNvPr>
          <p:cNvSpPr txBox="1">
            <a:spLocks/>
          </p:cNvSpPr>
          <p:nvPr/>
        </p:nvSpPr>
        <p:spPr>
          <a:xfrm>
            <a:off x="759381" y="1194566"/>
            <a:ext cx="7924769" cy="4929411"/>
          </a:xfrm>
          <a:prstGeom prst="rect">
            <a:avLst/>
          </a:prstGeom>
        </p:spPr>
        <p:txBody>
          <a:bodyPr vert="horz" lIns="91440" tIns="45720" rIns="91440" bIns="45720" rtlCol="0" anchor="t">
            <a:noAutofit/>
          </a:bodyPr>
          <a:lstStyle>
            <a:lvl1pPr marL="342900" indent="-342900" algn="l" defTabSz="914400" rtl="0" eaLnBrk="1" latinLnBrk="0" hangingPunct="1">
              <a:spcBef>
                <a:spcPct val="20000"/>
              </a:spcBef>
              <a:buClr>
                <a:srgbClr val="FF0000"/>
              </a:buClr>
              <a:buFont typeface="Tahoma" panose="020B0604030504040204" pitchFamily="34" charset="0"/>
              <a:buChar char="&gt;"/>
              <a:defRPr sz="320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vl2pPr marL="742950" indent="-285750" algn="l" defTabSz="914400" rtl="0" eaLnBrk="1" latinLnBrk="0" hangingPunct="1">
              <a:spcBef>
                <a:spcPct val="20000"/>
              </a:spcBef>
              <a:buClr>
                <a:srgbClr val="FF0000"/>
              </a:buClr>
              <a:buFont typeface="Arial" panose="020B0604020202020204" pitchFamily="34" charset="0"/>
              <a:buChar char="•"/>
              <a:defRPr lang="en-US" sz="3200" kern="1200">
                <a:solidFill>
                  <a:schemeClr val="tx1"/>
                </a:solidFill>
                <a:latin typeface="Tahoma" panose="020B0604030504040204" pitchFamily="34" charset="0"/>
                <a:ea typeface="Tahoma" panose="020B0604030504040204" pitchFamily="34" charset="0"/>
                <a:cs typeface="Tahoma" panose="020B0604030504040204" pitchFamily="34" charset="0"/>
              </a:defRPr>
            </a:lvl2pPr>
            <a:lvl3pPr marL="1143000" indent="-228600" algn="l" defTabSz="914400" rtl="0" eaLnBrk="1" latinLnBrk="0" hangingPunct="1">
              <a:spcBef>
                <a:spcPct val="20000"/>
              </a:spcBef>
              <a:buClr>
                <a:srgbClr val="FF0000"/>
              </a:buClr>
              <a:buFont typeface="Tahoma" panose="020B0604030504040204" pitchFamily="34" charset="0"/>
              <a:buChar char="‧"/>
              <a:defRPr lang="en-US" sz="3200" kern="1200">
                <a:solidFill>
                  <a:schemeClr val="tx1"/>
                </a:solidFill>
                <a:latin typeface="Tahoma" panose="020B0604030504040204" pitchFamily="34" charset="0"/>
                <a:ea typeface="Tahoma" panose="020B0604030504040204" pitchFamily="34" charset="0"/>
                <a:cs typeface="Tahoma" panose="020B0604030504040204" pitchFamily="34" charset="0"/>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Tahoma" panose="020B0604030504040204" pitchFamily="34" charset="0"/>
                <a:ea typeface="Tahoma" panose="020B0604030504040204" pitchFamily="34" charset="0"/>
                <a:cs typeface="Tahoma" panose="020B0604030504040204" pitchFamily="34" charset="0"/>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Tahoma" panose="020B0604030504040204" pitchFamily="34" charset="0"/>
                <a:ea typeface="Tahoma" panose="020B0604030504040204" pitchFamily="34" charset="0"/>
                <a:cs typeface="Tahoma" panose="020B0604030504040204"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spcBef>
                <a:spcPts val="0"/>
              </a:spcBef>
              <a:spcAft>
                <a:spcPts val="1800"/>
              </a:spcAft>
              <a:buFont typeface="Tahoma" panose="020B0604030504040204" pitchFamily="34" charset="0"/>
              <a:buChar char="&gt;"/>
            </a:pPr>
            <a:endParaRPr lang="en-GB" sz="2100"/>
          </a:p>
          <a:p>
            <a:pPr marL="0" indent="0">
              <a:spcBef>
                <a:spcPts val="0"/>
              </a:spcBef>
              <a:spcAft>
                <a:spcPts val="1800"/>
              </a:spcAft>
              <a:buNone/>
            </a:pPr>
            <a:endParaRPr lang="en-US" sz="2100">
              <a:latin typeface="Tahoma"/>
              <a:ea typeface="Tahoma"/>
              <a:cs typeface="Tahoma"/>
            </a:endParaRPr>
          </a:p>
        </p:txBody>
      </p:sp>
      <p:pic>
        <p:nvPicPr>
          <p:cNvPr id="8" name="Picture 7" descr="A picture containing text, clipart&#10;&#10;Description automatically generated">
            <a:extLst>
              <a:ext uri="{FF2B5EF4-FFF2-40B4-BE49-F238E27FC236}">
                <a16:creationId xmlns:a16="http://schemas.microsoft.com/office/drawing/2014/main" id="{D4E6CD32-2A78-40AF-9F6B-EB55F0BAC82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4078" y="2447325"/>
            <a:ext cx="614245" cy="558963"/>
          </a:xfrm>
          <a:prstGeom prst="rect">
            <a:avLst/>
          </a:prstGeom>
        </p:spPr>
      </p:pic>
      <p:pic>
        <p:nvPicPr>
          <p:cNvPr id="9" name="Picture 8" descr="Icon&#10;&#10;Description automatically generated">
            <a:extLst>
              <a:ext uri="{FF2B5EF4-FFF2-40B4-BE49-F238E27FC236}">
                <a16:creationId xmlns:a16="http://schemas.microsoft.com/office/drawing/2014/main" id="{4D2D750C-A2E9-4269-9FC7-711F38E89E0F}"/>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4490" y="4440481"/>
            <a:ext cx="681136" cy="468149"/>
          </a:xfrm>
          <a:prstGeom prst="rect">
            <a:avLst/>
          </a:prstGeom>
        </p:spPr>
      </p:pic>
    </p:spTree>
    <p:extLst>
      <p:ext uri="{BB962C8B-B14F-4D97-AF65-F5344CB8AC3E}">
        <p14:creationId xmlns:p14="http://schemas.microsoft.com/office/powerpoint/2010/main" val="37807565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subTnLst>
                                    <p:animClr clrSpc="rgb" dir="cw">
                                      <p:cBhvr override="childStyle">
                                        <p:cTn dur="1" fill="hold" display="0" masterRel="nextClick" afterEffect="1"/>
                                        <p:tgtEl>
                                          <p:spTgt spid="3">
                                            <p:txEl>
                                              <p:pRg st="0" end="0"/>
                                            </p:txEl>
                                          </p:spTgt>
                                        </p:tgtEl>
                                        <p:attrNameLst>
                                          <p:attrName>ppt_c</p:attrName>
                                        </p:attrNameLst>
                                      </p:cBhvr>
                                      <p:to>
                                        <a:srgbClr val="808080"/>
                                      </p:to>
                                    </p:animClr>
                                  </p:sub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subTnLst>
                                    <p:animClr clrSpc="rgb" dir="cw">
                                      <p:cBhvr override="childStyle">
                                        <p:cTn dur="1" fill="hold" display="0" masterRel="nextClick" afterEffect="1"/>
                                        <p:tgtEl>
                                          <p:spTgt spid="3">
                                            <p:txEl>
                                              <p:pRg st="2" end="2"/>
                                            </p:txEl>
                                          </p:spTgt>
                                        </p:tgtEl>
                                        <p:attrNameLst>
                                          <p:attrName>ppt_c</p:attrName>
                                        </p:attrNameLst>
                                      </p:cBhvr>
                                      <p:to>
                                        <a:srgbClr val="808080"/>
                                      </p:to>
                                    </p:animClr>
                                  </p:sub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fade">
                                      <p:cBhvr>
                                        <p:cTn id="17" dur="500"/>
                                        <p:tgtEl>
                                          <p:spTgt spid="3">
                                            <p:txEl>
                                              <p:pRg st="3" end="3"/>
                                            </p:txEl>
                                          </p:spTgt>
                                        </p:tgtEl>
                                      </p:cBhvr>
                                    </p:animEffect>
                                  </p:childTnLst>
                                  <p:subTnLst>
                                    <p:animClr clrSpc="rgb" dir="cw">
                                      <p:cBhvr override="childStyle">
                                        <p:cTn dur="1" fill="hold" display="0" masterRel="nextClick" afterEffect="1"/>
                                        <p:tgtEl>
                                          <p:spTgt spid="3">
                                            <p:txEl>
                                              <p:pRg st="3" end="3"/>
                                            </p:txEl>
                                          </p:spTgt>
                                        </p:tgtEl>
                                        <p:attrNameLst>
                                          <p:attrName>ppt_c</p:attrName>
                                        </p:attrNameLst>
                                      </p:cBhvr>
                                      <p:to>
                                        <a:srgbClr val="808080"/>
                                      </p:to>
                                    </p:animClr>
                                  </p:sub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fade">
                                      <p:cBhvr>
                                        <p:cTn id="22" dur="500"/>
                                        <p:tgtEl>
                                          <p:spTgt spid="3">
                                            <p:txEl>
                                              <p:pRg st="4" end="4"/>
                                            </p:txEl>
                                          </p:spTgt>
                                        </p:tgtEl>
                                      </p:cBhvr>
                                    </p:animEffect>
                                  </p:childTnLst>
                                  <p:subTnLst>
                                    <p:animClr clrSpc="rgb" dir="cw">
                                      <p:cBhvr override="childStyle">
                                        <p:cTn dur="1" fill="hold" display="0" masterRel="nextClick" afterEffect="1"/>
                                        <p:tgtEl>
                                          <p:spTgt spid="3">
                                            <p:txEl>
                                              <p:pRg st="4" end="4"/>
                                            </p:txEl>
                                          </p:spTgt>
                                        </p:tgtEl>
                                        <p:attrNameLst>
                                          <p:attrName>ppt_c</p:attrName>
                                        </p:attrNameLst>
                                      </p:cBhvr>
                                      <p:to>
                                        <a:srgbClr val="808080"/>
                                      </p:to>
                                    </p:animClr>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D6079F-1030-4BF3-B784-C3584D8DC444}"/>
              </a:ext>
            </a:extLst>
          </p:cNvPr>
          <p:cNvSpPr>
            <a:spLocks noGrp="1"/>
          </p:cNvSpPr>
          <p:nvPr>
            <p:ph type="title"/>
          </p:nvPr>
        </p:nvSpPr>
        <p:spPr>
          <a:xfrm>
            <a:off x="467544" y="260648"/>
            <a:ext cx="8229600" cy="908720"/>
          </a:xfrm>
        </p:spPr>
        <p:txBody>
          <a:bodyPr/>
          <a:lstStyle/>
          <a:p>
            <a:r>
              <a:rPr lang="en-US"/>
              <a:t>Training Module 4 Agenda</a:t>
            </a:r>
          </a:p>
        </p:txBody>
      </p:sp>
      <p:sp>
        <p:nvSpPr>
          <p:cNvPr id="10" name="Content Placeholder 2"/>
          <p:cNvSpPr txBox="1">
            <a:spLocks/>
          </p:cNvSpPr>
          <p:nvPr/>
        </p:nvSpPr>
        <p:spPr>
          <a:xfrm>
            <a:off x="467544" y="1169368"/>
            <a:ext cx="8229600" cy="4536504"/>
          </a:xfrm>
          <a:prstGeom prst="rect">
            <a:avLst/>
          </a:prstGeom>
        </p:spPr>
        <p:txBody>
          <a:bodyPr vert="horz" lIns="91440" tIns="45720" rIns="91440" bIns="45720" rtlCol="0" anchor="t">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457200" marR="0" lvl="0" indent="-457200">
              <a:lnSpc>
                <a:spcPct val="115000"/>
              </a:lnSpc>
              <a:spcBef>
                <a:spcPts val="0"/>
              </a:spcBef>
              <a:spcAft>
                <a:spcPts val="0"/>
              </a:spcAft>
              <a:buFont typeface="+mj-lt"/>
              <a:buAutoNum type="arabicPeriod"/>
            </a:pPr>
            <a:r>
              <a:rPr lang="en-GB" sz="2400" dirty="0">
                <a:effectLst/>
                <a:latin typeface="Tahoma" panose="020B0604030504040204" pitchFamily="34" charset="0"/>
                <a:ea typeface="Tahoma" panose="020B0604030504040204" pitchFamily="34" charset="0"/>
                <a:cs typeface="Tahoma" panose="020B0604030504040204" pitchFamily="34" charset="0"/>
              </a:rPr>
              <a:t>The rationale behind household interventions (</a:t>
            </a:r>
            <a:r>
              <a:rPr lang="en-GB" sz="2400" i="1" dirty="0">
                <a:effectLst/>
                <a:latin typeface="Tahoma" panose="020B0604030504040204" pitchFamily="34" charset="0"/>
                <a:ea typeface="Tahoma" panose="020B0604030504040204" pitchFamily="34" charset="0"/>
                <a:cs typeface="Tahoma" panose="020B0604030504040204" pitchFamily="34" charset="0"/>
              </a:rPr>
              <a:t>key protective behaviours</a:t>
            </a:r>
            <a:r>
              <a:rPr lang="en-GB" sz="2400" dirty="0">
                <a:effectLst/>
                <a:latin typeface="Tahoma" panose="020B0604030504040204" pitchFamily="34" charset="0"/>
                <a:ea typeface="Tahoma" panose="020B0604030504040204" pitchFamily="34" charset="0"/>
                <a:cs typeface="Tahoma" panose="020B0604030504040204" pitchFamily="34" charset="0"/>
              </a:rPr>
              <a:t>)</a:t>
            </a:r>
            <a:endParaRPr lang="en-US" sz="2400" dirty="0">
              <a:effectLst/>
              <a:latin typeface="Tahoma" panose="020B0604030504040204" pitchFamily="34" charset="0"/>
              <a:ea typeface="Tahoma" panose="020B0604030504040204" pitchFamily="34" charset="0"/>
              <a:cs typeface="Tahoma" panose="020B0604030504040204" pitchFamily="34" charset="0"/>
            </a:endParaRPr>
          </a:p>
          <a:p>
            <a:pPr marL="457200" marR="0" lvl="0" indent="-457200">
              <a:lnSpc>
                <a:spcPct val="115000"/>
              </a:lnSpc>
              <a:spcBef>
                <a:spcPts val="0"/>
              </a:spcBef>
              <a:spcAft>
                <a:spcPts val="0"/>
              </a:spcAft>
              <a:buFont typeface="+mj-lt"/>
              <a:buAutoNum type="arabicPeriod"/>
            </a:pPr>
            <a:r>
              <a:rPr lang="en-GB" sz="2400" dirty="0">
                <a:effectLst/>
                <a:latin typeface="Tahoma" panose="020B0604030504040204" pitchFamily="34" charset="0"/>
                <a:ea typeface="Tahoma" panose="020B0604030504040204" pitchFamily="34" charset="0"/>
                <a:cs typeface="Tahoma" panose="020B0604030504040204" pitchFamily="34" charset="0"/>
              </a:rPr>
              <a:t>How to work with DHA to identify the households where interventions will take place</a:t>
            </a:r>
            <a:endParaRPr lang="en-US" sz="2400" dirty="0">
              <a:effectLst/>
              <a:latin typeface="Tahoma" panose="020B0604030504040204" pitchFamily="34" charset="0"/>
              <a:ea typeface="Tahoma" panose="020B0604030504040204" pitchFamily="34" charset="0"/>
              <a:cs typeface="Tahoma" panose="020B0604030504040204" pitchFamily="34" charset="0"/>
            </a:endParaRPr>
          </a:p>
          <a:p>
            <a:pPr marL="457200" marR="0" lvl="0" indent="-457200">
              <a:lnSpc>
                <a:spcPct val="115000"/>
              </a:lnSpc>
              <a:spcBef>
                <a:spcPts val="0"/>
              </a:spcBef>
              <a:spcAft>
                <a:spcPts val="0"/>
              </a:spcAft>
              <a:buFont typeface="+mj-lt"/>
              <a:buAutoNum type="arabicPeriod"/>
            </a:pPr>
            <a:r>
              <a:rPr lang="en-GB" sz="2400" dirty="0">
                <a:effectLst/>
                <a:latin typeface="Tahoma" panose="020B0604030504040204" pitchFamily="34" charset="0"/>
                <a:ea typeface="Tahoma" panose="020B0604030504040204" pitchFamily="34" charset="0"/>
                <a:cs typeface="Tahoma" panose="020B0604030504040204" pitchFamily="34" charset="0"/>
              </a:rPr>
              <a:t>What interventions will be carried out and how they will be implemented</a:t>
            </a:r>
            <a:endParaRPr lang="en-US" sz="2400" dirty="0">
              <a:effectLst/>
              <a:latin typeface="Tahoma" panose="020B0604030504040204" pitchFamily="34" charset="0"/>
              <a:ea typeface="Tahoma" panose="020B0604030504040204" pitchFamily="34" charset="0"/>
              <a:cs typeface="Tahoma" panose="020B0604030504040204" pitchFamily="34" charset="0"/>
            </a:endParaRPr>
          </a:p>
          <a:p>
            <a:pPr marL="457200" marR="0" lvl="0" indent="-457200">
              <a:lnSpc>
                <a:spcPct val="115000"/>
              </a:lnSpc>
              <a:spcBef>
                <a:spcPts val="0"/>
              </a:spcBef>
              <a:spcAft>
                <a:spcPts val="1000"/>
              </a:spcAft>
              <a:buFont typeface="+mj-lt"/>
              <a:buAutoNum type="arabicPeriod"/>
            </a:pPr>
            <a:r>
              <a:rPr lang="en-GB" sz="2400" dirty="0">
                <a:effectLst/>
                <a:latin typeface="Tahoma" panose="020B0604030504040204" pitchFamily="34" charset="0"/>
                <a:ea typeface="Tahoma" panose="020B0604030504040204" pitchFamily="34" charset="0"/>
                <a:cs typeface="Tahoma" panose="020B0604030504040204" pitchFamily="34" charset="0"/>
              </a:rPr>
              <a:t>What the contents of the HH Hygiene and Disinfection Kit are for and what the key messages are for affected households.</a:t>
            </a:r>
          </a:p>
          <a:p>
            <a:pPr marL="457200" marR="0" lvl="0" indent="-457200">
              <a:lnSpc>
                <a:spcPct val="115000"/>
              </a:lnSpc>
              <a:spcBef>
                <a:spcPts val="0"/>
              </a:spcBef>
              <a:spcAft>
                <a:spcPts val="1000"/>
              </a:spcAft>
              <a:buFont typeface="+mj-lt"/>
              <a:buAutoNum type="arabicPeriod"/>
            </a:pPr>
            <a:r>
              <a:rPr lang="en-GB" sz="2400" dirty="0">
                <a:latin typeface="Tahoma" panose="020B0604030504040204" pitchFamily="34" charset="0"/>
                <a:ea typeface="Tahoma" panose="020B0604030504040204" pitchFamily="34" charset="0"/>
                <a:cs typeface="Tahoma" panose="020B0604030504040204" pitchFamily="34" charset="0"/>
              </a:rPr>
              <a:t>Practical Session on the Household Rapid Sanitary observations checklist and actions using the kits</a:t>
            </a:r>
            <a:endParaRPr lang="en-US" sz="2400" dirty="0">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34131451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A picture containing text, clipart&#10;&#10;Description automatically generated">
            <a:extLst>
              <a:ext uri="{FF2B5EF4-FFF2-40B4-BE49-F238E27FC236}">
                <a16:creationId xmlns:a16="http://schemas.microsoft.com/office/drawing/2014/main" id="{CF9AF0EA-F639-4F7E-BF86-9AB9EDA182E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784606" y="257654"/>
            <a:ext cx="1173882" cy="1068233"/>
          </a:xfrm>
          <a:prstGeom prst="rect">
            <a:avLst/>
          </a:prstGeom>
        </p:spPr>
      </p:pic>
      <p:pic>
        <p:nvPicPr>
          <p:cNvPr id="10" name="Picture 9" descr="A picture containing text, clipart&#10;&#10;Description automatically generated">
            <a:extLst>
              <a:ext uri="{FF2B5EF4-FFF2-40B4-BE49-F238E27FC236}">
                <a16:creationId xmlns:a16="http://schemas.microsoft.com/office/drawing/2014/main" id="{E8FF0F6E-3009-4F7C-B55E-E63CC3FF42A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545808" y="236392"/>
            <a:ext cx="1197247" cy="1089495"/>
          </a:xfrm>
          <a:prstGeom prst="rect">
            <a:avLst/>
          </a:prstGeom>
        </p:spPr>
      </p:pic>
      <p:pic>
        <p:nvPicPr>
          <p:cNvPr id="11" name="Picture 2">
            <a:extLst>
              <a:ext uri="{FF2B5EF4-FFF2-40B4-BE49-F238E27FC236}">
                <a16:creationId xmlns:a16="http://schemas.microsoft.com/office/drawing/2014/main" id="{450E7D12-2B21-4063-A68F-E3555E0A913A}"/>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293208" y="274638"/>
            <a:ext cx="1197247" cy="1068313"/>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a:extLst>
              <a:ext uri="{FF2B5EF4-FFF2-40B4-BE49-F238E27FC236}">
                <a16:creationId xmlns:a16="http://schemas.microsoft.com/office/drawing/2014/main" id="{58DE4678-97A5-4670-BDB7-A294CC265CB5}"/>
              </a:ext>
            </a:extLst>
          </p:cNvPr>
          <p:cNvSpPr>
            <a:spLocks noGrp="1"/>
          </p:cNvSpPr>
          <p:nvPr>
            <p:ph type="title"/>
          </p:nvPr>
        </p:nvSpPr>
        <p:spPr>
          <a:xfrm>
            <a:off x="438150" y="274638"/>
            <a:ext cx="8229600" cy="1143000"/>
          </a:xfrm>
        </p:spPr>
        <p:txBody>
          <a:bodyPr>
            <a:normAutofit/>
          </a:bodyPr>
          <a:lstStyle/>
          <a:p>
            <a:pPr algn="l"/>
            <a:r>
              <a:rPr lang="en-GB" sz="4000"/>
              <a:t>Principles of response</a:t>
            </a:r>
          </a:p>
        </p:txBody>
      </p:sp>
      <p:sp>
        <p:nvSpPr>
          <p:cNvPr id="3" name="Content Placeholder 2">
            <a:extLst>
              <a:ext uri="{FF2B5EF4-FFF2-40B4-BE49-F238E27FC236}">
                <a16:creationId xmlns:a16="http://schemas.microsoft.com/office/drawing/2014/main" id="{EE3FF84C-8DD3-4F58-92AE-CF9395877F63}"/>
              </a:ext>
            </a:extLst>
          </p:cNvPr>
          <p:cNvSpPr>
            <a:spLocks noGrp="1"/>
          </p:cNvSpPr>
          <p:nvPr>
            <p:ph idx="1"/>
          </p:nvPr>
        </p:nvSpPr>
        <p:spPr>
          <a:xfrm>
            <a:off x="457200" y="1567333"/>
            <a:ext cx="8229600" cy="4525963"/>
          </a:xfrm>
        </p:spPr>
        <p:txBody>
          <a:bodyPr>
            <a:noAutofit/>
          </a:bodyPr>
          <a:lstStyle/>
          <a:p>
            <a:pPr fontAlgn="base"/>
            <a:r>
              <a:rPr lang="en-GB" sz="2200">
                <a:solidFill>
                  <a:srgbClr val="FF0000"/>
                </a:solidFill>
              </a:rPr>
              <a:t>EFFICIENCY</a:t>
            </a:r>
            <a:endParaRPr lang="en-GB" sz="2200"/>
          </a:p>
          <a:p>
            <a:pPr lvl="1" fontAlgn="base"/>
            <a:r>
              <a:rPr lang="en-GB" sz="2200">
                <a:latin typeface="Tahoma"/>
                <a:ea typeface="Tahoma"/>
                <a:cs typeface="Tahoma"/>
              </a:rPr>
              <a:t>target where risks are common, acting first to stop the sources that affect the most people </a:t>
            </a:r>
            <a:endParaRPr lang="en-GB" sz="2200"/>
          </a:p>
          <a:p>
            <a:pPr fontAlgn="base"/>
            <a:r>
              <a:rPr lang="en-GB" sz="2200">
                <a:solidFill>
                  <a:srgbClr val="FF0000"/>
                </a:solidFill>
              </a:rPr>
              <a:t>GUIDING</a:t>
            </a:r>
            <a:r>
              <a:rPr lang="en-GB" sz="2200"/>
              <a:t> and </a:t>
            </a:r>
            <a:r>
              <a:rPr lang="en-GB" sz="2200">
                <a:solidFill>
                  <a:srgbClr val="FF0000"/>
                </a:solidFill>
              </a:rPr>
              <a:t>CONTROLLING</a:t>
            </a:r>
            <a:endParaRPr lang="en-GB" sz="2200"/>
          </a:p>
          <a:p>
            <a:pPr lvl="1" fontAlgn="base"/>
            <a:r>
              <a:rPr lang="en-GB" sz="2200"/>
              <a:t>if you rely on complex changing behaviour it will take weeks or months, people will die – give practical support for quick, simple safety improvements. </a:t>
            </a:r>
          </a:p>
          <a:p>
            <a:pPr fontAlgn="base"/>
            <a:r>
              <a:rPr lang="en-GB" sz="2200">
                <a:solidFill>
                  <a:srgbClr val="FF0000"/>
                </a:solidFill>
              </a:rPr>
              <a:t>KEEP IT SIMPLE, MAKE IT CONVENIENT</a:t>
            </a:r>
          </a:p>
          <a:p>
            <a:pPr lvl="1" fontAlgn="base"/>
            <a:r>
              <a:rPr lang="en-GB" sz="2200"/>
              <a:t>Changes you make must be simple (easy to do, not complicated) and convenient </a:t>
            </a:r>
            <a:r>
              <a:rPr lang="en-GB" sz="2200">
                <a:latin typeface="Tahoma"/>
                <a:ea typeface="Tahoma"/>
                <a:cs typeface="Tahoma"/>
              </a:rPr>
              <a:t>(available in the right place) or nobody will apply them</a:t>
            </a:r>
            <a:endParaRPr lang="en-GB" sz="2200">
              <a:solidFill>
                <a:srgbClr val="FF0000"/>
              </a:solidFill>
            </a:endParaRPr>
          </a:p>
          <a:p>
            <a:pPr fontAlgn="base"/>
            <a:endParaRPr lang="en-GB" sz="2200"/>
          </a:p>
          <a:p>
            <a:endParaRPr lang="en-GB" sz="2200"/>
          </a:p>
        </p:txBody>
      </p:sp>
    </p:spTree>
    <p:extLst>
      <p:ext uri="{BB962C8B-B14F-4D97-AF65-F5344CB8AC3E}">
        <p14:creationId xmlns:p14="http://schemas.microsoft.com/office/powerpoint/2010/main" val="3571448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subTnLst>
                                    <p:animClr clrSpc="rgb" dir="cw">
                                      <p:cBhvr override="childStyle">
                                        <p:cTn dur="1" fill="hold" display="0" masterRel="nextClick" afterEffect="1"/>
                                        <p:tgtEl>
                                          <p:spTgt spid="3">
                                            <p:txEl>
                                              <p:pRg st="0" end="0"/>
                                            </p:txEl>
                                          </p:spTgt>
                                        </p:tgtEl>
                                        <p:attrNameLst>
                                          <p:attrName>ppt_c</p:attrName>
                                        </p:attrNameLst>
                                      </p:cBhvr>
                                      <p:to>
                                        <a:srgbClr val="808080"/>
                                      </p:to>
                                    </p:animClr>
                                  </p:sub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subTnLst>
                                    <p:animClr clrSpc="rgb" dir="cw">
                                      <p:cBhvr override="childStyle">
                                        <p:cTn dur="1" fill="hold" display="0" masterRel="nextClick" afterEffect="1"/>
                                        <p:tgtEl>
                                          <p:spTgt spid="3">
                                            <p:txEl>
                                              <p:pRg st="1" end="1"/>
                                            </p:txEl>
                                          </p:spTgt>
                                        </p:tgtEl>
                                        <p:attrNameLst>
                                          <p:attrName>ppt_c</p:attrName>
                                        </p:attrNameLst>
                                      </p:cBhvr>
                                      <p:to>
                                        <a:srgbClr val="808080"/>
                                      </p:to>
                                    </p:animClr>
                                  </p:sub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subTnLst>
                                    <p:animClr clrSpc="rgb" dir="cw">
                                      <p:cBhvr override="childStyle">
                                        <p:cTn dur="1" fill="hold" display="0" masterRel="nextClick" afterEffect="1"/>
                                        <p:tgtEl>
                                          <p:spTgt spid="3">
                                            <p:txEl>
                                              <p:pRg st="2" end="2"/>
                                            </p:txEl>
                                          </p:spTgt>
                                        </p:tgtEl>
                                        <p:attrNameLst>
                                          <p:attrName>ppt_c</p:attrName>
                                        </p:attrNameLst>
                                      </p:cBhvr>
                                      <p:to>
                                        <a:srgbClr val="808080"/>
                                      </p:to>
                                    </p:animClr>
                                  </p:subTnLst>
                                </p:cTn>
                              </p:par>
                              <p:par>
                                <p:cTn id="18" presetID="10" presetClass="entr" presetSubtype="0" fill="hold" grpId="0" nodeType="withEffect">
                                  <p:stCondLst>
                                    <p:cond delay="0"/>
                                  </p:stCondLst>
                                  <p:childTnLst>
                                    <p:set>
                                      <p:cBhvr>
                                        <p:cTn id="19" dur="1" fill="hold">
                                          <p:stCondLst>
                                            <p:cond delay="0"/>
                                          </p:stCondLst>
                                        </p:cTn>
                                        <p:tgtEl>
                                          <p:spTgt spid="3">
                                            <p:txEl>
                                              <p:pRg st="3" end="3"/>
                                            </p:txEl>
                                          </p:spTgt>
                                        </p:tgtEl>
                                        <p:attrNameLst>
                                          <p:attrName>style.visibility</p:attrName>
                                        </p:attrNameLst>
                                      </p:cBhvr>
                                      <p:to>
                                        <p:strVal val="visible"/>
                                      </p:to>
                                    </p:set>
                                    <p:animEffect transition="in" filter="fade">
                                      <p:cBhvr>
                                        <p:cTn id="20" dur="500"/>
                                        <p:tgtEl>
                                          <p:spTgt spid="3">
                                            <p:txEl>
                                              <p:pRg st="3" end="3"/>
                                            </p:txEl>
                                          </p:spTgt>
                                        </p:tgtEl>
                                      </p:cBhvr>
                                    </p:animEffect>
                                  </p:childTnLst>
                                  <p:subTnLst>
                                    <p:animClr clrSpc="rgb" dir="cw">
                                      <p:cBhvr override="childStyle">
                                        <p:cTn dur="1" fill="hold" display="0" masterRel="nextClick" afterEffect="1"/>
                                        <p:tgtEl>
                                          <p:spTgt spid="3">
                                            <p:txEl>
                                              <p:pRg st="3" end="3"/>
                                            </p:txEl>
                                          </p:spTgt>
                                        </p:tgtEl>
                                        <p:attrNameLst>
                                          <p:attrName>ppt_c</p:attrName>
                                        </p:attrNameLst>
                                      </p:cBhvr>
                                      <p:to>
                                        <a:srgbClr val="808080"/>
                                      </p:to>
                                    </p:animClr>
                                  </p:sub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animEffect transition="in" filter="fade">
                                      <p:cBhvr>
                                        <p:cTn id="25" dur="500"/>
                                        <p:tgtEl>
                                          <p:spTgt spid="3">
                                            <p:txEl>
                                              <p:pRg st="4" end="4"/>
                                            </p:txEl>
                                          </p:spTgt>
                                        </p:tgtEl>
                                      </p:cBhvr>
                                    </p:animEffect>
                                  </p:childTnLst>
                                  <p:subTnLst>
                                    <p:animClr clrSpc="rgb" dir="cw">
                                      <p:cBhvr override="childStyle">
                                        <p:cTn dur="1" fill="hold" display="0" masterRel="nextClick" afterEffect="1"/>
                                        <p:tgtEl>
                                          <p:spTgt spid="3">
                                            <p:txEl>
                                              <p:pRg st="4" end="4"/>
                                            </p:txEl>
                                          </p:spTgt>
                                        </p:tgtEl>
                                        <p:attrNameLst>
                                          <p:attrName>ppt_c</p:attrName>
                                        </p:attrNameLst>
                                      </p:cBhvr>
                                      <p:to>
                                        <a:srgbClr val="808080"/>
                                      </p:to>
                                    </p:animClr>
                                  </p:subTnLst>
                                </p:cTn>
                              </p:par>
                              <p:par>
                                <p:cTn id="26" presetID="10" presetClass="entr" presetSubtype="0" fill="hold" grpId="0" nodeType="withEffect">
                                  <p:stCondLst>
                                    <p:cond delay="0"/>
                                  </p:stCondLst>
                                  <p:childTnLst>
                                    <p:set>
                                      <p:cBhvr>
                                        <p:cTn id="27" dur="1" fill="hold">
                                          <p:stCondLst>
                                            <p:cond delay="0"/>
                                          </p:stCondLst>
                                        </p:cTn>
                                        <p:tgtEl>
                                          <p:spTgt spid="3">
                                            <p:txEl>
                                              <p:pRg st="5" end="5"/>
                                            </p:txEl>
                                          </p:spTgt>
                                        </p:tgtEl>
                                        <p:attrNameLst>
                                          <p:attrName>style.visibility</p:attrName>
                                        </p:attrNameLst>
                                      </p:cBhvr>
                                      <p:to>
                                        <p:strVal val="visible"/>
                                      </p:to>
                                    </p:set>
                                    <p:animEffect transition="in" filter="fade">
                                      <p:cBhvr>
                                        <p:cTn id="28" dur="500"/>
                                        <p:tgtEl>
                                          <p:spTgt spid="3">
                                            <p:txEl>
                                              <p:pRg st="5" end="5"/>
                                            </p:txEl>
                                          </p:spTgt>
                                        </p:tgtEl>
                                      </p:cBhvr>
                                    </p:animEffect>
                                  </p:childTnLst>
                                  <p:subTnLst>
                                    <p:animClr clrSpc="rgb" dir="cw">
                                      <p:cBhvr override="childStyle">
                                        <p:cTn dur="1" fill="hold" display="0" masterRel="nextClick" afterEffect="1"/>
                                        <p:tgtEl>
                                          <p:spTgt spid="3">
                                            <p:txEl>
                                              <p:pRg st="5" end="5"/>
                                            </p:txEl>
                                          </p:spTgt>
                                        </p:tgtEl>
                                        <p:attrNameLst>
                                          <p:attrName>ppt_c</p:attrName>
                                        </p:attrNameLst>
                                      </p:cBhvr>
                                      <p:to>
                                        <a:srgbClr val="808080"/>
                                      </p:to>
                                    </p:animClr>
                                  </p:subTnLst>
                                </p:cTn>
                              </p:par>
                            </p:childTnLst>
                          </p:cTn>
                        </p:par>
                      </p:childTnLst>
                    </p:cTn>
                  </p:par>
                  <p:par>
                    <p:cTn id="29" fill="hold">
                      <p:stCondLst>
                        <p:cond delay="indefinite"/>
                      </p:stCondLst>
                      <p:childTnLst>
                        <p:par>
                          <p:cTn id="30" fill="hold">
                            <p:stCondLst>
                              <p:cond delay="0"/>
                            </p:stCondLst>
                            <p:childTnLst>
                              <p:par>
                                <p:cTn id="31" presetID="10" presetClass="entr" presetSubtype="0" fill="hold" grpId="0" nodeType="withEffect">
                                  <p:stCondLst>
                                    <p:cond delay="0"/>
                                  </p:stCondLst>
                                  <p:childTnLst>
                                    <p:set>
                                      <p:cBhvr>
                                        <p:cTn id="32" dur="1" fill="hold">
                                          <p:stCondLst>
                                            <p:cond delay="0"/>
                                          </p:stCondLst>
                                        </p:cTn>
                                        <p:tgtEl>
                                          <p:spTgt spid="3">
                                            <p:txEl>
                                              <p:pRg st="3" end="3"/>
                                            </p:txEl>
                                          </p:spTgt>
                                        </p:tgtEl>
                                        <p:attrNameLst>
                                          <p:attrName>style.visibility</p:attrName>
                                        </p:attrNameLst>
                                      </p:cBhvr>
                                      <p:to>
                                        <p:strVal val="visible"/>
                                      </p:to>
                                    </p:set>
                                    <p:animEffect transition="in" filter="fade">
                                      <p:cBhvr>
                                        <p:cTn id="33" dur="500"/>
                                        <p:tgtEl>
                                          <p:spTgt spid="3">
                                            <p:txEl>
                                              <p:pRg st="3" end="3"/>
                                            </p:txEl>
                                          </p:spTgt>
                                        </p:tgtEl>
                                      </p:cBhvr>
                                    </p:animEffect>
                                  </p:childTnLst>
                                  <p:subTnLst>
                                    <p:animClr clrSpc="rgb" dir="cw">
                                      <p:cBhvr override="childStyle">
                                        <p:cTn dur="1" fill="hold" display="0" masterRel="nextClick" afterEffect="1"/>
                                        <p:tgtEl>
                                          <p:spTgt spid="3">
                                            <p:txEl>
                                              <p:pRg st="3" end="3"/>
                                            </p:txEl>
                                          </p:spTgt>
                                        </p:tgtEl>
                                        <p:attrNameLst>
                                          <p:attrName>ppt_c</p:attrName>
                                        </p:attrNameLst>
                                      </p:cBhvr>
                                      <p:to>
                                        <a:srgbClr val="808080"/>
                                      </p:to>
                                    </p:animClr>
                                  </p:subTnLst>
                                </p:cTn>
                              </p:par>
                            </p:childTnLst>
                          </p:cTn>
                        </p:par>
                      </p:childTnLst>
                    </p:cTn>
                  </p:par>
                  <p:par>
                    <p:cTn id="34" fill="hold">
                      <p:stCondLst>
                        <p:cond delay="indefinite"/>
                      </p:stCondLst>
                      <p:childTnLst>
                        <p:par>
                          <p:cTn id="35" fill="hold">
                            <p:stCondLst>
                              <p:cond delay="0"/>
                            </p:stCondLst>
                            <p:childTnLst>
                              <p:par>
                                <p:cTn id="36" presetID="10" presetClass="entr" presetSubtype="0" fill="hold" grpId="0" nodeType="withEffect">
                                  <p:stCondLst>
                                    <p:cond delay="0"/>
                                  </p:stCondLst>
                                  <p:childTnLst>
                                    <p:set>
                                      <p:cBhvr>
                                        <p:cTn id="37" dur="1" fill="hold">
                                          <p:stCondLst>
                                            <p:cond delay="0"/>
                                          </p:stCondLst>
                                        </p:cTn>
                                        <p:tgtEl>
                                          <p:spTgt spid="3">
                                            <p:txEl>
                                              <p:pRg st="5" end="5"/>
                                            </p:txEl>
                                          </p:spTgt>
                                        </p:tgtEl>
                                        <p:attrNameLst>
                                          <p:attrName>style.visibility</p:attrName>
                                        </p:attrNameLst>
                                      </p:cBhvr>
                                      <p:to>
                                        <p:strVal val="visible"/>
                                      </p:to>
                                    </p:set>
                                    <p:animEffect transition="in" filter="fade">
                                      <p:cBhvr>
                                        <p:cTn id="38" dur="500"/>
                                        <p:tgtEl>
                                          <p:spTgt spid="3">
                                            <p:txEl>
                                              <p:pRg st="5" end="5"/>
                                            </p:txEl>
                                          </p:spTgt>
                                        </p:tgtEl>
                                      </p:cBhvr>
                                    </p:animEffect>
                                  </p:childTnLst>
                                  <p:subTnLst>
                                    <p:animClr clrSpc="rgb" dir="cw">
                                      <p:cBhvr override="childStyle">
                                        <p:cTn dur="1" fill="hold" display="0" masterRel="nextClick" afterEffect="1"/>
                                        <p:tgtEl>
                                          <p:spTgt spid="3">
                                            <p:txEl>
                                              <p:pRg st="5" end="5"/>
                                            </p:txEl>
                                          </p:spTgt>
                                        </p:tgtEl>
                                        <p:attrNameLst>
                                          <p:attrName>ppt_c</p:attrName>
                                        </p:attrNameLst>
                                      </p:cBhvr>
                                      <p:to>
                                        <a:srgbClr val="808080"/>
                                      </p:to>
                                    </p:animClr>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D6079F-1030-4BF3-B784-C3584D8DC444}"/>
              </a:ext>
            </a:extLst>
          </p:cNvPr>
          <p:cNvSpPr>
            <a:spLocks noGrp="1"/>
          </p:cNvSpPr>
          <p:nvPr>
            <p:ph type="title"/>
          </p:nvPr>
        </p:nvSpPr>
        <p:spPr/>
        <p:txBody>
          <a:bodyPr>
            <a:normAutofit/>
          </a:bodyPr>
          <a:lstStyle/>
          <a:p>
            <a:r>
              <a:rPr lang="en-US"/>
              <a:t>Cholera Risk: Proximity</a:t>
            </a:r>
          </a:p>
        </p:txBody>
      </p:sp>
      <p:sp>
        <p:nvSpPr>
          <p:cNvPr id="3" name="Content Placeholder 2">
            <a:extLst>
              <a:ext uri="{FF2B5EF4-FFF2-40B4-BE49-F238E27FC236}">
                <a16:creationId xmlns:a16="http://schemas.microsoft.com/office/drawing/2014/main" id="{832C3CBA-184B-4FF4-97BB-006176A658FD}"/>
              </a:ext>
            </a:extLst>
          </p:cNvPr>
          <p:cNvSpPr>
            <a:spLocks noGrp="1"/>
          </p:cNvSpPr>
          <p:nvPr>
            <p:ph idx="1"/>
          </p:nvPr>
        </p:nvSpPr>
        <p:spPr>
          <a:xfrm>
            <a:off x="457200" y="1600200"/>
            <a:ext cx="8487776" cy="4525963"/>
          </a:xfrm>
        </p:spPr>
        <p:txBody>
          <a:bodyPr vert="horz" lIns="91440" tIns="45720" rIns="91440" bIns="45720" rtlCol="0" anchor="t">
            <a:normAutofit/>
          </a:bodyPr>
          <a:lstStyle/>
          <a:p>
            <a:pPr marL="0" indent="0">
              <a:lnSpc>
                <a:spcPct val="150000"/>
              </a:lnSpc>
              <a:buNone/>
            </a:pPr>
            <a:r>
              <a:rPr lang="en-US" sz="2400" dirty="0">
                <a:latin typeface="Tahoma" panose="020B0604030504040204" pitchFamily="34" charset="0"/>
                <a:ea typeface="Tahoma" panose="020B0604030504040204" pitchFamily="34" charset="0"/>
                <a:cs typeface="Tahoma" panose="020B0604030504040204" pitchFamily="34" charset="0"/>
              </a:rPr>
              <a:t>Whilst several factors should be included in assessing risk, studies suggest that proximity to the cholera case is a key indicator. </a:t>
            </a:r>
          </a:p>
          <a:p>
            <a:pPr marL="0" indent="0">
              <a:lnSpc>
                <a:spcPct val="150000"/>
              </a:lnSpc>
              <a:buNone/>
            </a:pPr>
            <a:r>
              <a:rPr lang="en-US" sz="2400" dirty="0">
                <a:latin typeface="Tahoma"/>
                <a:ea typeface="Tahoma"/>
                <a:cs typeface="Tahoma"/>
              </a:rPr>
              <a:t>Same Household		100x greater risk</a:t>
            </a:r>
            <a:endParaRPr lang="en-US" dirty="0">
              <a:latin typeface="Tahoma"/>
              <a:ea typeface="Tahoma"/>
              <a:cs typeface="Tahoma"/>
            </a:endParaRPr>
          </a:p>
          <a:p>
            <a:pPr marL="0" indent="0">
              <a:lnSpc>
                <a:spcPct val="150000"/>
              </a:lnSpc>
              <a:buNone/>
            </a:pPr>
            <a:r>
              <a:rPr lang="en-US" sz="2400" dirty="0">
                <a:latin typeface="Tahoma" panose="020B0604030504040204" pitchFamily="34" charset="0"/>
                <a:ea typeface="Tahoma" panose="020B0604030504040204" pitchFamily="34" charset="0"/>
                <a:cs typeface="Tahoma" panose="020B0604030504040204" pitchFamily="34" charset="0"/>
              </a:rPr>
              <a:t>Less than 50 metres 	36x greater risk</a:t>
            </a:r>
          </a:p>
          <a:p>
            <a:pPr marL="0" indent="0">
              <a:lnSpc>
                <a:spcPct val="150000"/>
              </a:lnSpc>
              <a:buNone/>
            </a:pPr>
            <a:r>
              <a:rPr lang="en-US" sz="2400" dirty="0">
                <a:latin typeface="Tahoma" panose="020B0604030504040204" pitchFamily="34" charset="0"/>
                <a:ea typeface="Tahoma" panose="020B0604030504040204" pitchFamily="34" charset="0"/>
                <a:cs typeface="Tahoma" panose="020B0604030504040204" pitchFamily="34" charset="0"/>
              </a:rPr>
              <a:t>Less than 100 metres	6x greater risk</a:t>
            </a:r>
          </a:p>
          <a:p>
            <a:pPr marL="0" indent="0">
              <a:lnSpc>
                <a:spcPct val="150000"/>
              </a:lnSpc>
              <a:buNone/>
            </a:pPr>
            <a:r>
              <a:rPr lang="en-US" sz="2400" dirty="0">
                <a:latin typeface="Tahoma" panose="020B0604030504040204" pitchFamily="34" charset="0"/>
                <a:ea typeface="Tahoma" panose="020B0604030504040204" pitchFamily="34" charset="0"/>
                <a:cs typeface="Tahoma" panose="020B0604030504040204" pitchFamily="34" charset="0"/>
              </a:rPr>
              <a:t>Less than 150 metres	5x greater risk</a:t>
            </a:r>
          </a:p>
          <a:p>
            <a:pPr marL="0" indent="0" algn="l">
              <a:lnSpc>
                <a:spcPct val="150000"/>
              </a:lnSpc>
              <a:buNone/>
            </a:pPr>
            <a:endParaRPr lang="en-US" sz="2400" dirty="0">
              <a:latin typeface="Tahoma" panose="020B0604030504040204" pitchFamily="34" charset="0"/>
              <a:ea typeface="Tahoma" panose="020B0604030504040204" pitchFamily="34" charset="0"/>
              <a:cs typeface="Tahoma" panose="020B0604030504040204" pitchFamily="34" charset="0"/>
            </a:endParaRPr>
          </a:p>
        </p:txBody>
      </p:sp>
      <p:sp>
        <p:nvSpPr>
          <p:cNvPr id="24" name="TextBox 23"/>
          <p:cNvSpPr txBox="1"/>
          <p:nvPr/>
        </p:nvSpPr>
        <p:spPr>
          <a:xfrm>
            <a:off x="328112" y="1428246"/>
            <a:ext cx="8487776" cy="424732"/>
          </a:xfrm>
          <a:prstGeom prst="rect">
            <a:avLst/>
          </a:prstGeom>
          <a:noFill/>
        </p:spPr>
        <p:txBody>
          <a:bodyPr wrap="square" rtlCol="0">
            <a:spAutoFit/>
          </a:body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US" sz="24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24258056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D6079F-1030-4BF3-B784-C3584D8DC444}"/>
              </a:ext>
            </a:extLst>
          </p:cNvPr>
          <p:cNvSpPr>
            <a:spLocks noGrp="1"/>
          </p:cNvSpPr>
          <p:nvPr>
            <p:ph type="title"/>
          </p:nvPr>
        </p:nvSpPr>
        <p:spPr/>
        <p:txBody>
          <a:bodyPr>
            <a:normAutofit fontScale="90000"/>
          </a:bodyPr>
          <a:lstStyle/>
          <a:p>
            <a:r>
              <a:rPr lang="en-US"/>
              <a:t>Why Household level interventions Cholera</a:t>
            </a:r>
          </a:p>
        </p:txBody>
      </p:sp>
      <p:sp>
        <p:nvSpPr>
          <p:cNvPr id="3" name="Content Placeholder 2">
            <a:extLst>
              <a:ext uri="{FF2B5EF4-FFF2-40B4-BE49-F238E27FC236}">
                <a16:creationId xmlns:a16="http://schemas.microsoft.com/office/drawing/2014/main" id="{832C3CBA-184B-4FF4-97BB-006176A658FD}"/>
              </a:ext>
            </a:extLst>
          </p:cNvPr>
          <p:cNvSpPr>
            <a:spLocks noGrp="1"/>
          </p:cNvSpPr>
          <p:nvPr>
            <p:ph idx="1"/>
          </p:nvPr>
        </p:nvSpPr>
        <p:spPr/>
        <p:txBody>
          <a:bodyPr vert="horz" lIns="91440" tIns="45720" rIns="91440" bIns="45720" rtlCol="0" anchor="t">
            <a:normAutofit fontScale="92500" lnSpcReduction="10000"/>
          </a:bodyPr>
          <a:lstStyle/>
          <a:p>
            <a:pPr marL="457200" indent="-457200">
              <a:lnSpc>
                <a:spcPct val="150000"/>
              </a:lnSpc>
              <a:buFont typeface="+mj-lt"/>
              <a:buAutoNum type="alphaUcPeriod"/>
            </a:pPr>
            <a:r>
              <a:rPr lang="en-US" sz="2400" b="0" i="0" u="none" strike="noStrike" baseline="0">
                <a:latin typeface="Tahoma" panose="020B0604030504040204" pitchFamily="34" charset="0"/>
                <a:ea typeface="Tahoma" panose="020B0604030504040204" pitchFamily="34" charset="0"/>
                <a:cs typeface="Tahoma" panose="020B0604030504040204" pitchFamily="34" charset="0"/>
              </a:rPr>
              <a:t>80% cholera transmission is within </a:t>
            </a:r>
            <a:r>
              <a:rPr lang="en-US" sz="2400">
                <a:latin typeface="Tahoma" panose="020B0604030504040204" pitchFamily="34" charset="0"/>
                <a:ea typeface="Tahoma" panose="020B0604030504040204" pitchFamily="34" charset="0"/>
                <a:cs typeface="Tahoma" panose="020B0604030504040204" pitchFamily="34" charset="0"/>
              </a:rPr>
              <a:t>the household (</a:t>
            </a:r>
            <a:r>
              <a:rPr lang="en-GB" sz="2400">
                <a:latin typeface="Tahoma" panose="020B0604030504040204" pitchFamily="34" charset="0"/>
                <a:ea typeface="Tahoma" panose="020B0604030504040204" pitchFamily="34" charset="0"/>
                <a:cs typeface="Tahoma" panose="020B0604030504040204" pitchFamily="34" charset="0"/>
              </a:rPr>
              <a:t>intra household transmission).</a:t>
            </a:r>
            <a:endParaRPr lang="en-US" sz="2400">
              <a:latin typeface="Tahoma" panose="020B0604030504040204" pitchFamily="34" charset="0"/>
              <a:ea typeface="Tahoma" panose="020B0604030504040204" pitchFamily="34" charset="0"/>
              <a:cs typeface="Tahoma" panose="020B0604030504040204" pitchFamily="34" charset="0"/>
            </a:endParaRPr>
          </a:p>
          <a:p>
            <a:pPr marL="457200" indent="-457200">
              <a:lnSpc>
                <a:spcPct val="150000"/>
              </a:lnSpc>
              <a:buFont typeface="+mj-lt"/>
              <a:buAutoNum type="alphaUcPeriod"/>
            </a:pPr>
            <a:r>
              <a:rPr lang="en-US" sz="2400" b="0" i="0" u="none" strike="noStrike" baseline="0">
                <a:latin typeface="Tahoma" panose="020B0604030504040204" pitchFamily="34" charset="0"/>
                <a:ea typeface="Tahoma" panose="020B0604030504040204" pitchFamily="34" charset="0"/>
                <a:cs typeface="Tahoma" panose="020B0604030504040204" pitchFamily="34" charset="0"/>
              </a:rPr>
              <a:t>Household contacts have 100 times risk of cholera</a:t>
            </a:r>
            <a:r>
              <a:rPr lang="en-US" sz="2400">
                <a:latin typeface="Tahoma" panose="020B0604030504040204" pitchFamily="34" charset="0"/>
                <a:ea typeface="Tahoma" panose="020B0604030504040204" pitchFamily="34" charset="0"/>
                <a:cs typeface="Tahoma" panose="020B0604030504040204" pitchFamily="34" charset="0"/>
              </a:rPr>
              <a:t> </a:t>
            </a:r>
            <a:endParaRPr lang="en-US" sz="2400" b="0" i="0" u="none" strike="noStrike" baseline="0">
              <a:latin typeface="Tahoma" panose="020B0604030504040204" pitchFamily="34" charset="0"/>
              <a:ea typeface="Tahoma" panose="020B0604030504040204" pitchFamily="34" charset="0"/>
              <a:cs typeface="Tahoma" panose="020B0604030504040204" pitchFamily="34" charset="0"/>
            </a:endParaRPr>
          </a:p>
          <a:p>
            <a:pPr marL="457200" indent="-457200">
              <a:lnSpc>
                <a:spcPct val="150000"/>
              </a:lnSpc>
              <a:buFont typeface="+mj-lt"/>
              <a:buAutoNum type="alphaUcPeriod"/>
            </a:pPr>
            <a:r>
              <a:rPr lang="en-US" sz="2400" b="0" i="1" u="none" strike="noStrike" baseline="0">
                <a:latin typeface="Tahoma" panose="020B0604030504040204" pitchFamily="34" charset="0"/>
                <a:ea typeface="Tahoma" panose="020B0604030504040204" pitchFamily="34" charset="0"/>
                <a:cs typeface="Tahoma" panose="020B0604030504040204" pitchFamily="34" charset="0"/>
              </a:rPr>
              <a:t>V. cholerae </a:t>
            </a:r>
            <a:r>
              <a:rPr lang="en-US" sz="2400" b="0" i="0" u="none" strike="noStrike" baseline="0">
                <a:latin typeface="Tahoma" panose="020B0604030504040204" pitchFamily="34" charset="0"/>
                <a:ea typeface="Tahoma" panose="020B0604030504040204" pitchFamily="34" charset="0"/>
                <a:cs typeface="Tahoma" panose="020B0604030504040204" pitchFamily="34" charset="0"/>
              </a:rPr>
              <a:t>is hyper-infective </a:t>
            </a:r>
            <a:r>
              <a:rPr lang="en-US" sz="2400">
                <a:latin typeface="Tahoma" panose="020B0604030504040204" pitchFamily="34" charset="0"/>
                <a:ea typeface="Tahoma" panose="020B0604030504040204" pitchFamily="34" charset="0"/>
                <a:cs typeface="Tahoma" panose="020B0604030504040204" pitchFamily="34" charset="0"/>
              </a:rPr>
              <a:t>during first</a:t>
            </a:r>
            <a:r>
              <a:rPr lang="en-US" sz="2400" b="0" i="0" u="none" strike="noStrike" baseline="0">
                <a:latin typeface="Tahoma" panose="020B0604030504040204" pitchFamily="34" charset="0"/>
                <a:ea typeface="Tahoma" panose="020B0604030504040204" pitchFamily="34" charset="0"/>
                <a:cs typeface="Tahoma" panose="020B0604030504040204" pitchFamily="34" charset="0"/>
              </a:rPr>
              <a:t> 7-10 days</a:t>
            </a:r>
            <a:r>
              <a:rPr lang="en-US" sz="2400">
                <a:latin typeface="Tahoma" panose="020B0604030504040204" pitchFamily="34" charset="0"/>
                <a:ea typeface="Tahoma" panose="020B0604030504040204" pitchFamily="34" charset="0"/>
                <a:cs typeface="Tahoma" panose="020B0604030504040204" pitchFamily="34" charset="0"/>
              </a:rPr>
              <a:t> of </a:t>
            </a:r>
            <a:r>
              <a:rPr lang="en-US" sz="2400" b="0" i="0" u="none" strike="noStrike" baseline="0">
                <a:latin typeface="Tahoma" panose="020B0604030504040204" pitchFamily="34" charset="0"/>
                <a:ea typeface="Tahoma" panose="020B0604030504040204" pitchFamily="34" charset="0"/>
                <a:cs typeface="Tahoma" panose="020B0604030504040204" pitchFamily="34" charset="0"/>
              </a:rPr>
              <a:t>shedding from cases</a:t>
            </a:r>
            <a:r>
              <a:rPr lang="en-US" sz="2400">
                <a:latin typeface="Tahoma" panose="020B0604030504040204" pitchFamily="34" charset="0"/>
                <a:ea typeface="Tahoma" panose="020B0604030504040204" pitchFamily="34" charset="0"/>
                <a:cs typeface="Tahoma" panose="020B0604030504040204" pitchFamily="34" charset="0"/>
              </a:rPr>
              <a:t>,</a:t>
            </a:r>
            <a:r>
              <a:rPr lang="en-US" sz="2400" b="0" i="0" u="none" strike="noStrike" baseline="0">
                <a:latin typeface="Tahoma" panose="020B0604030504040204" pitchFamily="34" charset="0"/>
                <a:ea typeface="Tahoma" panose="020B0604030504040204" pitchFamily="34" charset="0"/>
                <a:cs typeface="Tahoma" panose="020B0604030504040204" pitchFamily="34" charset="0"/>
              </a:rPr>
              <a:t> </a:t>
            </a:r>
            <a:r>
              <a:rPr lang="en-US" sz="2400">
                <a:latin typeface="Tahoma" panose="020B0604030504040204" pitchFamily="34" charset="0"/>
                <a:ea typeface="Tahoma" panose="020B0604030504040204" pitchFamily="34" charset="0"/>
                <a:cs typeface="Tahoma" panose="020B0604030504040204" pitchFamily="34" charset="0"/>
              </a:rPr>
              <a:t>thus interventions in case households should be carried out immediately.</a:t>
            </a:r>
            <a:endParaRPr lang="en-US" sz="2400" b="0" i="0" u="none" strike="noStrike" baseline="0">
              <a:latin typeface="Tahoma" panose="020B0604030504040204" pitchFamily="34" charset="0"/>
              <a:ea typeface="Tahoma" panose="020B0604030504040204" pitchFamily="34" charset="0"/>
              <a:cs typeface="Tahoma" panose="020B0604030504040204" pitchFamily="34" charset="0"/>
            </a:endParaRPr>
          </a:p>
          <a:p>
            <a:pPr marL="457200" indent="-457200">
              <a:lnSpc>
                <a:spcPct val="150000"/>
              </a:lnSpc>
              <a:buFont typeface="+mj-lt"/>
              <a:buAutoNum type="alphaUcPeriod"/>
            </a:pPr>
            <a:r>
              <a:rPr lang="en-US" sz="2400" b="0" i="0" u="none" strike="noStrike" baseline="0">
                <a:latin typeface="Tahoma" panose="020B0604030504040204" pitchFamily="34" charset="0"/>
                <a:ea typeface="Tahoma" panose="020B0604030504040204" pitchFamily="34" charset="0"/>
                <a:cs typeface="Tahoma" panose="020B0604030504040204" pitchFamily="34" charset="0"/>
              </a:rPr>
              <a:t>Transmission through shared drinking water, shared toilets, contaminated food and caring responsibilities</a:t>
            </a:r>
            <a:r>
              <a:rPr lang="en-US" sz="2400">
                <a:latin typeface="Tahoma" panose="020B0604030504040204" pitchFamily="34" charset="0"/>
                <a:ea typeface="Tahoma" panose="020B0604030504040204" pitchFamily="34" charset="0"/>
                <a:cs typeface="Tahoma" panose="020B0604030504040204" pitchFamily="34" charset="0"/>
              </a:rPr>
              <a:t> is more likely within a household</a:t>
            </a:r>
          </a:p>
        </p:txBody>
      </p:sp>
      <p:sp>
        <p:nvSpPr>
          <p:cNvPr id="24" name="TextBox 23"/>
          <p:cNvSpPr txBox="1"/>
          <p:nvPr/>
        </p:nvSpPr>
        <p:spPr>
          <a:xfrm>
            <a:off x="328112" y="1428246"/>
            <a:ext cx="8487776" cy="424732"/>
          </a:xfrm>
          <a:prstGeom prst="rect">
            <a:avLst/>
          </a:prstGeom>
          <a:noFill/>
        </p:spPr>
        <p:txBody>
          <a:bodyPr wrap="square" rtlCol="0">
            <a:spAutoFit/>
          </a:body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US" sz="24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410936031"/>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Red Orange">
      <a:dk1>
        <a:sysClr val="windowText" lastClr="000000"/>
      </a:dk1>
      <a:lt1>
        <a:sysClr val="window" lastClr="FFFFFF"/>
      </a:lt1>
      <a:dk2>
        <a:srgbClr val="505046"/>
      </a:dk2>
      <a:lt2>
        <a:srgbClr val="EEECE1"/>
      </a:lt2>
      <a:accent1>
        <a:srgbClr val="E84C22"/>
      </a:accent1>
      <a:accent2>
        <a:srgbClr val="FFBD47"/>
      </a:accent2>
      <a:accent3>
        <a:srgbClr val="B64926"/>
      </a:accent3>
      <a:accent4>
        <a:srgbClr val="FF8427"/>
      </a:accent4>
      <a:accent5>
        <a:srgbClr val="CC9900"/>
      </a:accent5>
      <a:accent6>
        <a:srgbClr val="B22600"/>
      </a:accent6>
      <a:hlink>
        <a:srgbClr val="CC9900"/>
      </a:hlink>
      <a:folHlink>
        <a:srgbClr val="666699"/>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133e5729-7bb1-4685-bd1f-c5e580a2ee33" xsi:nil="true"/>
    <Sharedwith xmlns="46dc02c4-f63d-4a25-b4ff-1f3bed395b53" xsi:nil="true"/>
    <Comments xmlns="46dc02c4-f63d-4a25-b4ff-1f3bed395b53" xsi:nil="true"/>
    <lcf76f155ced4ddcb4097134ff3c332f xmlns="46dc02c4-f63d-4a25-b4ff-1f3bed395b53">
      <Terms xmlns="http://schemas.microsoft.com/office/infopath/2007/PartnerControls"/>
    </lcf76f155ced4ddcb4097134ff3c332f>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FFE34DC04CC79D449B9CFCD6D2061404" ma:contentTypeVersion="18" ma:contentTypeDescription="Crea un document nou" ma:contentTypeScope="" ma:versionID="10a239dc0efc500d145d73441b75c4a4">
  <xsd:schema xmlns:xsd="http://www.w3.org/2001/XMLSchema" xmlns:xs="http://www.w3.org/2001/XMLSchema" xmlns:p="http://schemas.microsoft.com/office/2006/metadata/properties" xmlns:ns2="46dc02c4-f63d-4a25-b4ff-1f3bed395b53" xmlns:ns3="133e5729-7bb1-4685-bd1f-c5e580a2ee33" targetNamespace="http://schemas.microsoft.com/office/2006/metadata/properties" ma:root="true" ma:fieldsID="a9fdba561975acb5a24fcae3eea8f202" ns2:_="" ns3:_="">
    <xsd:import namespace="46dc02c4-f63d-4a25-b4ff-1f3bed395b53"/>
    <xsd:import namespace="133e5729-7bb1-4685-bd1f-c5e580a2ee33"/>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DateTaken" minOccurs="0"/>
                <xsd:element ref="ns2:MediaServiceAutoTags" minOccurs="0"/>
                <xsd:element ref="ns2:MediaLengthInSeconds" minOccurs="0"/>
                <xsd:element ref="ns2:MediaServiceOCR" minOccurs="0"/>
                <xsd:element ref="ns2:MediaServiceGenerationTime" minOccurs="0"/>
                <xsd:element ref="ns2:MediaServiceEventHashCode" minOccurs="0"/>
                <xsd:element ref="ns3:SharedWithUsers" minOccurs="0"/>
                <xsd:element ref="ns3:SharedWithDetails" minOccurs="0"/>
                <xsd:element ref="ns2:MediaServiceLocation" minOccurs="0"/>
                <xsd:element ref="ns2:Sharedwith" minOccurs="0"/>
                <xsd:element ref="ns2:Comments" minOccurs="0"/>
                <xsd:element ref="ns2:lcf76f155ced4ddcb4097134ff3c332f" minOccurs="0"/>
                <xsd:element ref="ns3:TaxCatchAl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6dc02c4-f63d-4a25-b4ff-1f3bed395b53"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Tags" ma:internalName="MediaServiceAutoTags" ma:readOnly="true">
      <xsd:simpleType>
        <xsd:restriction base="dms:Text"/>
      </xsd:simpleType>
    </xsd:element>
    <xsd:element name="MediaLengthInSeconds" ma:index="14" nillable="true" ma:displayName="MediaLengthInSeconds" ma:hidden="true" ma:internalName="MediaLengthInSeconds" ma:readOnly="true">
      <xsd:simpleType>
        <xsd:restriction base="dms:Unknown"/>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Location" ma:index="20" nillable="true" ma:displayName="Location" ma:internalName="MediaServiceLocation" ma:readOnly="true">
      <xsd:simpleType>
        <xsd:restriction base="dms:Text"/>
      </xsd:simpleType>
    </xsd:element>
    <xsd:element name="Sharedwith" ma:index="21" nillable="true" ma:displayName="Shared with" ma:format="Dropdown" ma:internalName="Sharedwith">
      <xsd:simpleType>
        <xsd:restriction base="dms:Text">
          <xsd:maxLength value="255"/>
        </xsd:restriction>
      </xsd:simpleType>
    </xsd:element>
    <xsd:element name="Comments" ma:index="22" nillable="true" ma:displayName="Comments" ma:format="Dropdown" ma:internalName="Comments">
      <xsd:simpleType>
        <xsd:restriction base="dms:Text">
          <xsd:maxLength value="255"/>
        </xsd:restriction>
      </xsd:simpleType>
    </xsd:element>
    <xsd:element name="lcf76f155ced4ddcb4097134ff3c332f" ma:index="24" nillable="true" ma:taxonomy="true" ma:internalName="lcf76f155ced4ddcb4097134ff3c332f" ma:taxonomyFieldName="MediaServiceImageTags" ma:displayName="Etiquetes de la imatge" ma:readOnly="false" ma:fieldId="{5cf76f15-5ced-4ddc-b409-7134ff3c332f}" ma:taxonomyMulti="true" ma:sspId="214f832c-f6f1-485d-8901-6765a4832c56" ma:termSetId="09814cd3-568e-fe90-9814-8d621ff8fb84" ma:anchorId="fba54fb3-c3e1-fe81-a776-ca4b69148c4d"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133e5729-7bb1-4685-bd1f-c5e580a2ee33" elementFormDefault="qualified">
    <xsd:import namespace="http://schemas.microsoft.com/office/2006/documentManagement/types"/>
    <xsd:import namespace="http://schemas.microsoft.com/office/infopath/2007/PartnerControls"/>
    <xsd:element name="SharedWithUsers" ma:index="18" nillable="true" ma:displayName="Compartit amb"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 compartit amb detalls" ma:internalName="SharedWithDetails" ma:readOnly="true">
      <xsd:simpleType>
        <xsd:restriction base="dms:Note">
          <xsd:maxLength value="255"/>
        </xsd:restriction>
      </xsd:simpleType>
    </xsd:element>
    <xsd:element name="TaxCatchAll" ma:index="25" nillable="true" ma:displayName="Taxonomy Catch All Column" ma:hidden="true" ma:list="{5cc3d5bd-c7ff-448c-a8db-21860a682db1}" ma:internalName="TaxCatchAll" ma:showField="CatchAllData" ma:web="133e5729-7bb1-4685-bd1f-c5e580a2ee33">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ipus de contingut"/>
        <xsd:element ref="dc:title" minOccurs="0" maxOccurs="1" ma:index="4" ma:displayName="Títo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F835A396-E578-415C-BFCF-9232AE428FF8}">
  <ds:schemaRefs>
    <ds:schemaRef ds:uri="http://schemas.microsoft.com/office/2006/metadata/properties"/>
    <ds:schemaRef ds:uri="http://schemas.microsoft.com/office/infopath/2007/PartnerControls"/>
  </ds:schemaRefs>
</ds:datastoreItem>
</file>

<file path=customXml/itemProps2.xml><?xml version="1.0" encoding="utf-8"?>
<ds:datastoreItem xmlns:ds="http://schemas.openxmlformats.org/officeDocument/2006/customXml" ds:itemID="{3D2DBCB1-64C0-4F11-B9F4-6CF60780AA9A}">
  <ds:schemaRefs>
    <ds:schemaRef ds:uri="http://schemas.microsoft.com/sharepoint/v3/contenttype/forms"/>
  </ds:schemaRefs>
</ds:datastoreItem>
</file>

<file path=customXml/itemProps3.xml><?xml version="1.0" encoding="utf-8"?>
<ds:datastoreItem xmlns:ds="http://schemas.openxmlformats.org/officeDocument/2006/customXml" ds:itemID="{355D42B8-3767-4119-A80F-D6084211E713}"/>
</file>

<file path=docProps/app.xml><?xml version="1.0" encoding="utf-8"?>
<Properties xmlns="http://schemas.openxmlformats.org/officeDocument/2006/extended-properties" xmlns:vt="http://schemas.openxmlformats.org/officeDocument/2006/docPropsVTypes">
  <Template/>
  <TotalTime>761</TotalTime>
  <Words>4990</Words>
  <Application>Microsoft Macintosh PowerPoint</Application>
  <PresentationFormat>On-screen Show (4:3)</PresentationFormat>
  <Paragraphs>434</Paragraphs>
  <Slides>44</Slides>
  <Notes>41</Notes>
  <HiddenSlides>1</HiddenSlides>
  <MMClips>0</MMClips>
  <ScaleCrop>false</ScaleCrop>
  <HeadingPairs>
    <vt:vector size="6" baseType="variant">
      <vt:variant>
        <vt:lpstr>Fonts Used</vt:lpstr>
      </vt:variant>
      <vt:variant>
        <vt:i4>4</vt:i4>
      </vt:variant>
      <vt:variant>
        <vt:lpstr>Theme</vt:lpstr>
      </vt:variant>
      <vt:variant>
        <vt:i4>2</vt:i4>
      </vt:variant>
      <vt:variant>
        <vt:lpstr>Slide Titles</vt:lpstr>
      </vt:variant>
      <vt:variant>
        <vt:i4>44</vt:i4>
      </vt:variant>
    </vt:vector>
  </HeadingPairs>
  <TitlesOfParts>
    <vt:vector size="50" baseType="lpstr">
      <vt:lpstr>Arial</vt:lpstr>
      <vt:lpstr>Calibri</vt:lpstr>
      <vt:lpstr>Carlito</vt:lpstr>
      <vt:lpstr>Tahoma</vt:lpstr>
      <vt:lpstr>Office Theme</vt:lpstr>
      <vt:lpstr>Office Theme</vt:lpstr>
      <vt:lpstr>         </vt:lpstr>
      <vt:lpstr>PowerPoint Presentation</vt:lpstr>
      <vt:lpstr>Overall Purpose</vt:lpstr>
      <vt:lpstr>Objectives – know how</vt:lpstr>
      <vt:lpstr>Objectives – show how</vt:lpstr>
      <vt:lpstr>Training Module 4 Agenda</vt:lpstr>
      <vt:lpstr>Principles of response</vt:lpstr>
      <vt:lpstr>Cholera Risk: Proximity</vt:lpstr>
      <vt:lpstr>Why Household level interventions Cholera</vt:lpstr>
      <vt:lpstr>Targeting and Visiting Households </vt:lpstr>
      <vt:lpstr>Targeting and Visiting Households </vt:lpstr>
      <vt:lpstr>Visiting Households: Sensitivity</vt:lpstr>
      <vt:lpstr>Visiting Households: Sensitivity</vt:lpstr>
      <vt:lpstr>Visiting Households: investigations </vt:lpstr>
      <vt:lpstr>Visiting Households: Immediate actions </vt:lpstr>
      <vt:lpstr>Visiting Households: feedback </vt:lpstr>
      <vt:lpstr>ACTIVITY 1</vt:lpstr>
      <vt:lpstr>Cholera Transmission Risks in the Case Household</vt:lpstr>
      <vt:lpstr>Activity 2 Get familiar with the Household Rapid Sanitary observations checklist, the actions and the kit (scenarios)</vt:lpstr>
      <vt:lpstr>2 Get familiar with the Household Rapid Sanitary observations checklist, the actions and the kit</vt:lpstr>
      <vt:lpstr>Key Actions to Reduce Cholera Transmission Risk in the Case Household</vt:lpstr>
      <vt:lpstr>Priority actions to interrupt cholera transmission in case household</vt:lpstr>
      <vt:lpstr>1. Cholera case in the household</vt:lpstr>
      <vt:lpstr>1. Cholera case in the household - resources</vt:lpstr>
      <vt:lpstr>PowerPoint Presentation</vt:lpstr>
      <vt:lpstr>2. Water Treatment, Storage and Serving</vt:lpstr>
      <vt:lpstr>3. Disinfection area</vt:lpstr>
      <vt:lpstr>3. Disinfection area - kit</vt:lpstr>
      <vt:lpstr>4. Food handling, preparation, storage</vt:lpstr>
      <vt:lpstr>4. Food handling, prep, storage - kit</vt:lpstr>
      <vt:lpstr>5. Disinfection of case area</vt:lpstr>
      <vt:lpstr>5. Disinfection of case area - kit</vt:lpstr>
      <vt:lpstr>6. Sanitation and hygiene facilities</vt:lpstr>
      <vt:lpstr>6. Sanitation and hygiene facilities -kit</vt:lpstr>
      <vt:lpstr>Follow-up actions to sustain cholera transmission interruption in case household</vt:lpstr>
      <vt:lpstr>The Household Hygiene and Disinfection Kit List</vt:lpstr>
      <vt:lpstr>Activity 3 (Practical)   3.1 Get familiar with the HH kit  3.2 Get familiar with the volunteer kit  3.3 Scenario Activity</vt:lpstr>
      <vt:lpstr>3.1 Get familiar with Household kit</vt:lpstr>
      <vt:lpstr>3.2 Get familiar with the volunteer kit</vt:lpstr>
      <vt:lpstr>3.3 Scenario Activity</vt:lpstr>
      <vt:lpstr>Coordinating Household and Community Interventions</vt:lpstr>
      <vt:lpstr>Principles of response</vt:lpstr>
      <vt:lpstr>Key messages</vt:lpstr>
      <vt:lpstr>Action to prevent COVID-19 transmission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Early rehydration of  people presenting to ORP</dc:title>
  <dc:creator>Generic</dc:creator>
  <cp:lastModifiedBy>Eva TURRO FONT</cp:lastModifiedBy>
  <cp:revision>67</cp:revision>
  <dcterms:created xsi:type="dcterms:W3CDTF">2017-06-20T12:40:55Z</dcterms:created>
  <dcterms:modified xsi:type="dcterms:W3CDTF">2023-01-10T09:24:20Z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0x010100FFE34DC04CC79D449B9CFCD6D2061404</vt:lpwstr>
  </property>
  <property fmtid="{D5CDD505-2E9C-101B-9397-08002B2CF9AE}" pid="3" name="MSIP_Label_caf3f7fd-5cd4-4287-9002-aceb9af13c42_Enabled">
    <vt:lpwstr>true</vt:lpwstr>
  </property>
  <property fmtid="{D5CDD505-2E9C-101B-9397-08002B2CF9AE}" pid="4" name="MSIP_Label_caf3f7fd-5cd4-4287-9002-aceb9af13c42_SetDate">
    <vt:lpwstr>2021-03-05T15:28:32Z</vt:lpwstr>
  </property>
  <property fmtid="{D5CDD505-2E9C-101B-9397-08002B2CF9AE}" pid="5" name="MSIP_Label_caf3f7fd-5cd4-4287-9002-aceb9af13c42_Method">
    <vt:lpwstr>Privileged</vt:lpwstr>
  </property>
  <property fmtid="{D5CDD505-2E9C-101B-9397-08002B2CF9AE}" pid="6" name="MSIP_Label_caf3f7fd-5cd4-4287-9002-aceb9af13c42_Name">
    <vt:lpwstr>Public</vt:lpwstr>
  </property>
  <property fmtid="{D5CDD505-2E9C-101B-9397-08002B2CF9AE}" pid="7" name="MSIP_Label_caf3f7fd-5cd4-4287-9002-aceb9af13c42_SiteId">
    <vt:lpwstr>a2b53be5-734e-4e6c-ab0d-d184f60fd917</vt:lpwstr>
  </property>
  <property fmtid="{D5CDD505-2E9C-101B-9397-08002B2CF9AE}" pid="8" name="MSIP_Label_caf3f7fd-5cd4-4287-9002-aceb9af13c42_ActionId">
    <vt:lpwstr>d0b4ca01-9086-421b-9a6e-0f140a2488ce</vt:lpwstr>
  </property>
  <property fmtid="{D5CDD505-2E9C-101B-9397-08002B2CF9AE}" pid="9" name="MSIP_Label_caf3f7fd-5cd4-4287-9002-aceb9af13c42_ContentBits">
    <vt:lpwstr>2</vt:lpwstr>
  </property>
</Properties>
</file>