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Lst>
  <p:notesMasterIdLst>
    <p:notesMasterId r:id="rId20"/>
  </p:notesMasterIdLst>
  <p:sldIdLst>
    <p:sldId id="511" r:id="rId5"/>
    <p:sldId id="512" r:id="rId6"/>
    <p:sldId id="1622" r:id="rId7"/>
    <p:sldId id="1616" r:id="rId8"/>
    <p:sldId id="458" r:id="rId9"/>
    <p:sldId id="361" r:id="rId10"/>
    <p:sldId id="447" r:id="rId11"/>
    <p:sldId id="1612" r:id="rId12"/>
    <p:sldId id="1611" r:id="rId13"/>
    <p:sldId id="1621" r:id="rId14"/>
    <p:sldId id="488" r:id="rId15"/>
    <p:sldId id="514" r:id="rId16"/>
    <p:sldId id="548" r:id="rId17"/>
    <p:sldId id="1590" r:id="rId18"/>
    <p:sldId id="161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903"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andra Machado" initials="AM" lastIdx="1" clrIdx="0">
    <p:extLst>
      <p:ext uri="{19B8F6BF-5375-455C-9EA6-DF929625EA0E}">
        <p15:presenceInfo xmlns:p15="http://schemas.microsoft.com/office/powerpoint/2012/main" userId="S::ALEXANDRA.MACHADO@ifrc.org::6c8c191c-1e51-4f9b-ab67-1f5a73150364" providerId="AD"/>
      </p:ext>
    </p:extLst>
  </p:cmAuthor>
  <p:cmAuthor id="2" name="RRWashCo_2 AFRICA" initials="RA" lastIdx="4" clrIdx="1">
    <p:extLst>
      <p:ext uri="{19B8F6BF-5375-455C-9EA6-DF929625EA0E}">
        <p15:presenceInfo xmlns:p15="http://schemas.microsoft.com/office/powerpoint/2012/main" userId="S::rrwashco_2.africa@ifrc.org::e35bf6b8-d609-49d8-ae26-5a68bb3a0799" providerId="AD"/>
      </p:ext>
    </p:extLst>
  </p:cmAuthor>
  <p:cmAuthor id="3" name="Jesse Godwin" initials="JG" lastIdx="1" clrIdx="2">
    <p:extLst>
      <p:ext uri="{19B8F6BF-5375-455C-9EA6-DF929625EA0E}">
        <p15:presenceInfo xmlns:p15="http://schemas.microsoft.com/office/powerpoint/2012/main" userId="S-1-5-21-18292306-1503987139-969381498-19847" providerId="AD"/>
      </p:ext>
    </p:extLst>
  </p:cmAuthor>
  <p:cmAuthor id="4" name="Heeger, Jan" initials="HJ" lastIdx="12" clrIdx="3">
    <p:extLst>
      <p:ext uri="{19B8F6BF-5375-455C-9EA6-DF929625EA0E}">
        <p15:presenceInfo xmlns:p15="http://schemas.microsoft.com/office/powerpoint/2012/main" userId="S::jheeger_redcross.nl#ext#@ifrcorg.onmicrosoft.com::9b994a44-9b66-4888-b81b-ba40e42c5daf" providerId="AD"/>
      </p:ext>
    </p:extLst>
  </p:cmAuthor>
  <p:cmAuthor id="5" name="Laura Tappenden" initials="LT" lastIdx="1" clrIdx="4">
    <p:extLst>
      <p:ext uri="{19B8F6BF-5375-455C-9EA6-DF929625EA0E}">
        <p15:presenceInfo xmlns:p15="http://schemas.microsoft.com/office/powerpoint/2012/main" userId="S::LTappenden@redcross.org.uk::bb550742-8ca8-47a6-be12-e4201bbb1fe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504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B87BD09-8A51-402D-B23A-5534EE2015C6}" v="1" dt="2021-04-13T16:21:40.1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6580" autoAdjust="0"/>
  </p:normalViewPr>
  <p:slideViewPr>
    <p:cSldViewPr snapToGrid="0">
      <p:cViewPr varScale="1">
        <p:scale>
          <a:sx n="97" d="100"/>
          <a:sy n="97" d="100"/>
        </p:scale>
        <p:origin x="880" y="184"/>
      </p:cViewPr>
      <p:guideLst>
        <p:guide orient="horz" pos="2160"/>
        <p:guide pos="290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eger, Jan" userId="S::jheeger_redcross.nl#ext#@ifrcorg.onmicrosoft.com::9b994a44-9b66-4888-b81b-ba40e42c5daf" providerId="AD" clId="Web-{7378BFA8-9864-4E7D-AD07-D61C13FB0663}"/>
    <pc:docChg chg="">
      <pc:chgData name="Heeger, Jan" userId="S::jheeger_redcross.nl#ext#@ifrcorg.onmicrosoft.com::9b994a44-9b66-4888-b81b-ba40e42c5daf" providerId="AD" clId="Web-{7378BFA8-9864-4E7D-AD07-D61C13FB0663}" dt="2021-03-10T07:04:47.214" v="11"/>
      <pc:docMkLst>
        <pc:docMk/>
      </pc:docMkLst>
      <pc:sldChg chg="addCm">
        <pc:chgData name="Heeger, Jan" userId="S::jheeger_redcross.nl#ext#@ifrcorg.onmicrosoft.com::9b994a44-9b66-4888-b81b-ba40e42c5daf" providerId="AD" clId="Web-{7378BFA8-9864-4E7D-AD07-D61C13FB0663}" dt="2021-03-10T06:49:14.443" v="5"/>
        <pc:sldMkLst>
          <pc:docMk/>
          <pc:sldMk cId="2543186447" sldId="291"/>
        </pc:sldMkLst>
      </pc:sldChg>
      <pc:sldChg chg="addCm">
        <pc:chgData name="Heeger, Jan" userId="S::jheeger_redcross.nl#ext#@ifrcorg.onmicrosoft.com::9b994a44-9b66-4888-b81b-ba40e42c5daf" providerId="AD" clId="Web-{7378BFA8-9864-4E7D-AD07-D61C13FB0663}" dt="2021-03-10T06:54:43.810" v="8"/>
        <pc:sldMkLst>
          <pc:docMk/>
          <pc:sldMk cId="669420685" sldId="375"/>
        </pc:sldMkLst>
      </pc:sldChg>
      <pc:sldChg chg="addCm">
        <pc:chgData name="Heeger, Jan" userId="S::jheeger_redcross.nl#ext#@ifrcorg.onmicrosoft.com::9b994a44-9b66-4888-b81b-ba40e42c5daf" providerId="AD" clId="Web-{7378BFA8-9864-4E7D-AD07-D61C13FB0663}" dt="2021-03-10T07:01:45.819" v="10"/>
        <pc:sldMkLst>
          <pc:docMk/>
          <pc:sldMk cId="4195609350" sldId="392"/>
        </pc:sldMkLst>
      </pc:sldChg>
      <pc:sldChg chg="addCm">
        <pc:chgData name="Heeger, Jan" userId="S::jheeger_redcross.nl#ext#@ifrcorg.onmicrosoft.com::9b994a44-9b66-4888-b81b-ba40e42c5daf" providerId="AD" clId="Web-{7378BFA8-9864-4E7D-AD07-D61C13FB0663}" dt="2021-03-10T06:55:59.561" v="9"/>
        <pc:sldMkLst>
          <pc:docMk/>
          <pc:sldMk cId="3389528332" sldId="402"/>
        </pc:sldMkLst>
      </pc:sldChg>
      <pc:sldChg chg="addCm">
        <pc:chgData name="Heeger, Jan" userId="S::jheeger_redcross.nl#ext#@ifrcorg.onmicrosoft.com::9b994a44-9b66-4888-b81b-ba40e42c5daf" providerId="AD" clId="Web-{7378BFA8-9864-4E7D-AD07-D61C13FB0663}" dt="2021-03-10T06:47:45.269" v="4"/>
        <pc:sldMkLst>
          <pc:docMk/>
          <pc:sldMk cId="467940238" sldId="418"/>
        </pc:sldMkLst>
      </pc:sldChg>
      <pc:sldChg chg="addCm">
        <pc:chgData name="Heeger, Jan" userId="S::jheeger_redcross.nl#ext#@ifrcorg.onmicrosoft.com::9b994a44-9b66-4888-b81b-ba40e42c5daf" providerId="AD" clId="Web-{7378BFA8-9864-4E7D-AD07-D61C13FB0663}" dt="2021-03-10T06:45:56.641" v="2"/>
        <pc:sldMkLst>
          <pc:docMk/>
          <pc:sldMk cId="4260563446" sldId="449"/>
        </pc:sldMkLst>
      </pc:sldChg>
      <pc:sldChg chg="addCm">
        <pc:chgData name="Heeger, Jan" userId="S::jheeger_redcross.nl#ext#@ifrcorg.onmicrosoft.com::9b994a44-9b66-4888-b81b-ba40e42c5daf" providerId="AD" clId="Web-{7378BFA8-9864-4E7D-AD07-D61C13FB0663}" dt="2021-03-10T06:39:23.876" v="0"/>
        <pc:sldMkLst>
          <pc:docMk/>
          <pc:sldMk cId="0" sldId="458"/>
        </pc:sldMkLst>
      </pc:sldChg>
      <pc:sldChg chg="addCm">
        <pc:chgData name="Heeger, Jan" userId="S::jheeger_redcross.nl#ext#@ifrcorg.onmicrosoft.com::9b994a44-9b66-4888-b81b-ba40e42c5daf" providerId="AD" clId="Web-{7378BFA8-9864-4E7D-AD07-D61C13FB0663}" dt="2021-03-10T06:51:52.509" v="7"/>
        <pc:sldMkLst>
          <pc:docMk/>
          <pc:sldMk cId="806747366" sldId="1590"/>
        </pc:sldMkLst>
      </pc:sldChg>
      <pc:sldChg chg="addCm">
        <pc:chgData name="Heeger, Jan" userId="S::jheeger_redcross.nl#ext#@ifrcorg.onmicrosoft.com::9b994a44-9b66-4888-b81b-ba40e42c5daf" providerId="AD" clId="Web-{7378BFA8-9864-4E7D-AD07-D61C13FB0663}" dt="2021-03-10T06:50:25.788" v="6"/>
        <pc:sldMkLst>
          <pc:docMk/>
          <pc:sldMk cId="1083591491" sldId="1591"/>
        </pc:sldMkLst>
      </pc:sldChg>
      <pc:sldChg chg="addCm">
        <pc:chgData name="Heeger, Jan" userId="S::jheeger_redcross.nl#ext#@ifrcorg.onmicrosoft.com::9b994a44-9b66-4888-b81b-ba40e42c5daf" providerId="AD" clId="Web-{7378BFA8-9864-4E7D-AD07-D61C13FB0663}" dt="2021-03-10T07:04:47.214" v="11"/>
        <pc:sldMkLst>
          <pc:docMk/>
          <pc:sldMk cId="2399297683" sldId="1593"/>
        </pc:sldMkLst>
      </pc:sldChg>
      <pc:sldChg chg="addCm">
        <pc:chgData name="Heeger, Jan" userId="S::jheeger_redcross.nl#ext#@ifrcorg.onmicrosoft.com::9b994a44-9b66-4888-b81b-ba40e42c5daf" providerId="AD" clId="Web-{7378BFA8-9864-4E7D-AD07-D61C13FB0663}" dt="2021-03-10T06:46:54.721" v="3"/>
        <pc:sldMkLst>
          <pc:docMk/>
          <pc:sldMk cId="2779012497" sldId="1612"/>
        </pc:sldMkLst>
      </pc:sldChg>
    </pc:docChg>
  </pc:docChgLst>
  <pc:docChgLst>
    <pc:chgData name="Laura Tappenden" userId="bb550742-8ca8-47a6-be12-e4201bbb1fe4" providerId="ADAL" clId="{7B87BD09-8A51-402D-B23A-5534EE2015C6}"/>
    <pc:docChg chg="undo custSel modSld">
      <pc:chgData name="Laura Tappenden" userId="bb550742-8ca8-47a6-be12-e4201bbb1fe4" providerId="ADAL" clId="{7B87BD09-8A51-402D-B23A-5534EE2015C6}" dt="2021-04-13T16:31:37.755" v="23" actId="1592"/>
      <pc:docMkLst>
        <pc:docMk/>
      </pc:docMkLst>
      <pc:sldChg chg="addCm delCm">
        <pc:chgData name="Laura Tappenden" userId="bb550742-8ca8-47a6-be12-e4201bbb1fe4" providerId="ADAL" clId="{7B87BD09-8A51-402D-B23A-5534EE2015C6}" dt="2021-04-13T16:31:37.755" v="23" actId="1592"/>
        <pc:sldMkLst>
          <pc:docMk/>
          <pc:sldMk cId="2366443750" sldId="437"/>
        </pc:sldMkLst>
      </pc:sldChg>
      <pc:sldChg chg="modCm">
        <pc:chgData name="Laura Tappenden" userId="bb550742-8ca8-47a6-be12-e4201bbb1fe4" providerId="ADAL" clId="{7B87BD09-8A51-402D-B23A-5534EE2015C6}" dt="2021-04-13T16:21:40.180" v="0"/>
        <pc:sldMkLst>
          <pc:docMk/>
          <pc:sldMk cId="1083591491" sldId="1591"/>
        </pc:sldMkLst>
      </pc:sldChg>
      <pc:sldChg chg="modSp mod">
        <pc:chgData name="Laura Tappenden" userId="bb550742-8ca8-47a6-be12-e4201bbb1fe4" providerId="ADAL" clId="{7B87BD09-8A51-402D-B23A-5534EE2015C6}" dt="2021-04-13T16:29:10.105" v="19" actId="20577"/>
        <pc:sldMkLst>
          <pc:docMk/>
          <pc:sldMk cId="4142844891" sldId="1600"/>
        </pc:sldMkLst>
        <pc:spChg chg="mod">
          <ac:chgData name="Laura Tappenden" userId="bb550742-8ca8-47a6-be12-e4201bbb1fe4" providerId="ADAL" clId="{7B87BD09-8A51-402D-B23A-5534EE2015C6}" dt="2021-04-13T16:27:00.763" v="4" actId="1076"/>
          <ac:spMkLst>
            <pc:docMk/>
            <pc:sldMk cId="4142844891" sldId="1600"/>
            <ac:spMk id="5" creationId="{00000000-0000-0000-0000-000000000000}"/>
          </ac:spMkLst>
        </pc:spChg>
        <pc:spChg chg="mod">
          <ac:chgData name="Laura Tappenden" userId="bb550742-8ca8-47a6-be12-e4201bbb1fe4" providerId="ADAL" clId="{7B87BD09-8A51-402D-B23A-5534EE2015C6}" dt="2021-04-13T16:29:10.105" v="19" actId="20577"/>
          <ac:spMkLst>
            <pc:docMk/>
            <pc:sldMk cId="4142844891" sldId="1600"/>
            <ac:spMk id="8" creationId="{00000000-0000-0000-0000-000000000000}"/>
          </ac:spMkLst>
        </pc:spChg>
      </pc:sldChg>
      <pc:sldChg chg="modSp mod">
        <pc:chgData name="Laura Tappenden" userId="bb550742-8ca8-47a6-be12-e4201bbb1fe4" providerId="ADAL" clId="{7B87BD09-8A51-402D-B23A-5534EE2015C6}" dt="2021-04-13T16:24:25.586" v="2" actId="1076"/>
        <pc:sldMkLst>
          <pc:docMk/>
          <pc:sldMk cId="4274742853" sldId="1609"/>
        </pc:sldMkLst>
        <pc:spChg chg="mod">
          <ac:chgData name="Laura Tappenden" userId="bb550742-8ca8-47a6-be12-e4201bbb1fe4" providerId="ADAL" clId="{7B87BD09-8A51-402D-B23A-5534EE2015C6}" dt="2021-04-13T16:24:25.586" v="2" actId="1076"/>
          <ac:spMkLst>
            <pc:docMk/>
            <pc:sldMk cId="4274742853" sldId="1609"/>
            <ac:spMk id="2" creationId="{31542E93-310B-4D8F-9999-D2C62AEA087D}"/>
          </ac:spMkLst>
        </pc:spChg>
      </pc:sldChg>
      <pc:sldChg chg="delSp modSp mod">
        <pc:chgData name="Laura Tappenden" userId="bb550742-8ca8-47a6-be12-e4201bbb1fe4" providerId="ADAL" clId="{7B87BD09-8A51-402D-B23A-5534EE2015C6}" dt="2021-04-13T16:30:56.483" v="21" actId="478"/>
        <pc:sldMkLst>
          <pc:docMk/>
          <pc:sldMk cId="3185478363" sldId="1615"/>
        </pc:sldMkLst>
        <pc:spChg chg="del mod">
          <ac:chgData name="Laura Tappenden" userId="bb550742-8ca8-47a6-be12-e4201bbb1fe4" providerId="ADAL" clId="{7B87BD09-8A51-402D-B23A-5534EE2015C6}" dt="2021-04-13T16:30:56.483" v="21" actId="478"/>
          <ac:spMkLst>
            <pc:docMk/>
            <pc:sldMk cId="3185478363" sldId="1615"/>
            <ac:spMk id="2" creationId="{00000000-0000-0000-0000-000000000000}"/>
          </ac:spMkLst>
        </pc:spChg>
        <pc:spChg chg="del mod">
          <ac:chgData name="Laura Tappenden" userId="bb550742-8ca8-47a6-be12-e4201bbb1fe4" providerId="ADAL" clId="{7B87BD09-8A51-402D-B23A-5534EE2015C6}" dt="2021-04-13T16:30:56.483" v="21" actId="478"/>
          <ac:spMkLst>
            <pc:docMk/>
            <pc:sldMk cId="3185478363" sldId="1615"/>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F5BA81-35E8-48BF-B487-DEB820D44C99}" type="doc">
      <dgm:prSet loTypeId="urn:microsoft.com/office/officeart/2005/8/layout/cycle5" loCatId="cycle" qsTypeId="urn:microsoft.com/office/officeart/2005/8/quickstyle/simple1" qsCatId="simple" csTypeId="urn:microsoft.com/office/officeart/2005/8/colors/accent2_5" csCatId="accent2" phldr="1"/>
      <dgm:spPr/>
      <dgm:t>
        <a:bodyPr/>
        <a:lstStyle/>
        <a:p>
          <a:endParaRPr lang="en-GB"/>
        </a:p>
      </dgm:t>
    </dgm:pt>
    <dgm:pt modelId="{49946934-258A-4E81-9519-D78366E8A5E8}">
      <dgm:prSet phldrT="[Text]"/>
      <dgm:spPr>
        <a:solidFill>
          <a:schemeClr val="bg1">
            <a:alpha val="90000"/>
          </a:schemeClr>
        </a:solidFill>
        <a:ln>
          <a:solidFill>
            <a:schemeClr val="tx1"/>
          </a:solidFill>
        </a:ln>
      </dgm:spPr>
      <dgm:t>
        <a:bodyPr/>
        <a:lstStyle/>
        <a:p>
          <a:r>
            <a:rPr lang="en-GB">
              <a:solidFill>
                <a:sysClr val="windowText" lastClr="000000"/>
              </a:solidFill>
            </a:rPr>
            <a:t>Module 1 Overview - Rationale and Role of the Branch Transmission Interruption Team</a:t>
          </a:r>
        </a:p>
      </dgm:t>
    </dgm:pt>
    <dgm:pt modelId="{0F976279-84FF-430B-A53C-0B549226E9DB}" type="parTrans" cxnId="{C84EA674-440F-4583-AC57-19C6FD22DB9C}">
      <dgm:prSet/>
      <dgm:spPr/>
      <dgm:t>
        <a:bodyPr/>
        <a:lstStyle/>
        <a:p>
          <a:endParaRPr lang="en-GB"/>
        </a:p>
      </dgm:t>
    </dgm:pt>
    <dgm:pt modelId="{C450F9A4-D351-4315-9681-61666E09B591}" type="sibTrans" cxnId="{C84EA674-440F-4583-AC57-19C6FD22DB9C}">
      <dgm:prSet/>
      <dgm:spPr/>
      <dgm:t>
        <a:bodyPr/>
        <a:lstStyle/>
        <a:p>
          <a:endParaRPr lang="en-GB"/>
        </a:p>
      </dgm:t>
    </dgm:pt>
    <dgm:pt modelId="{3338699D-8BAE-42D0-9394-6C3EC5197207}">
      <dgm:prSet phldrT="[Text]"/>
      <dgm:spPr>
        <a:solidFill>
          <a:srgbClr val="EA4E34">
            <a:alpha val="81961"/>
          </a:srgbClr>
        </a:solidFill>
      </dgm:spPr>
      <dgm:t>
        <a:bodyPr/>
        <a:lstStyle/>
        <a:p>
          <a:r>
            <a:rPr lang="en-GB">
              <a:solidFill>
                <a:sysClr val="windowText" lastClr="000000"/>
              </a:solidFill>
            </a:rPr>
            <a:t>Module 2</a:t>
          </a:r>
        </a:p>
        <a:p>
          <a:r>
            <a:rPr lang="en-GB">
              <a:solidFill>
                <a:sysClr val="windowText" lastClr="000000"/>
              </a:solidFill>
            </a:rPr>
            <a:t>Response triggers and healthcare settings </a:t>
          </a:r>
        </a:p>
      </dgm:t>
    </dgm:pt>
    <dgm:pt modelId="{FD51544E-AEC0-4B38-B59F-BA246A0A79BC}" type="parTrans" cxnId="{69F63F71-5530-46B8-9908-9FDAF44D6728}">
      <dgm:prSet/>
      <dgm:spPr/>
      <dgm:t>
        <a:bodyPr/>
        <a:lstStyle/>
        <a:p>
          <a:endParaRPr lang="en-GB"/>
        </a:p>
      </dgm:t>
    </dgm:pt>
    <dgm:pt modelId="{CF25C5CE-ECD9-46B3-AD62-ADA5030DCC96}" type="sibTrans" cxnId="{69F63F71-5530-46B8-9908-9FDAF44D6728}">
      <dgm:prSet/>
      <dgm:spPr/>
      <dgm:t>
        <a:bodyPr/>
        <a:lstStyle/>
        <a:p>
          <a:endParaRPr lang="en-GB"/>
        </a:p>
      </dgm:t>
    </dgm:pt>
    <dgm:pt modelId="{1672877C-A075-4709-A89E-594E03DE0B44}">
      <dgm:prSet phldrT="[Text]"/>
      <dgm:spPr>
        <a:solidFill>
          <a:srgbClr val="DA8F44">
            <a:alpha val="65882"/>
          </a:srgbClr>
        </a:solidFill>
      </dgm:spPr>
      <dgm:t>
        <a:bodyPr/>
        <a:lstStyle/>
        <a:p>
          <a:pPr rtl="0"/>
          <a:r>
            <a:rPr lang="en-GB">
              <a:solidFill>
                <a:sysClr val="windowText" lastClr="000000"/>
              </a:solidFill>
            </a:rPr>
            <a:t>Module 4 Household risk and interruption (incl. high risk groups)</a:t>
          </a:r>
        </a:p>
      </dgm:t>
    </dgm:pt>
    <dgm:pt modelId="{2CC219BE-4A6C-4898-9BF8-68E6F9DA61BE}" type="parTrans" cxnId="{7C78AA9D-6FA1-4D00-BC28-6A69EA7E0526}">
      <dgm:prSet/>
      <dgm:spPr/>
      <dgm:t>
        <a:bodyPr/>
        <a:lstStyle/>
        <a:p>
          <a:endParaRPr lang="en-GB"/>
        </a:p>
      </dgm:t>
    </dgm:pt>
    <dgm:pt modelId="{0183F6C7-5AB5-499B-883C-3B64A2CDD2D7}" type="sibTrans" cxnId="{7C78AA9D-6FA1-4D00-BC28-6A69EA7E0526}">
      <dgm:prSet/>
      <dgm:spPr/>
      <dgm:t>
        <a:bodyPr/>
        <a:lstStyle/>
        <a:p>
          <a:endParaRPr lang="en-GB"/>
        </a:p>
      </dgm:t>
    </dgm:pt>
    <dgm:pt modelId="{6D621A18-328B-48FF-A396-0FD8354548B4}">
      <dgm:prSet phldrT="[Text]"/>
      <dgm:spPr>
        <a:solidFill>
          <a:srgbClr val="F0E22E">
            <a:alpha val="57647"/>
          </a:srgbClr>
        </a:solidFill>
      </dgm:spPr>
      <dgm:t>
        <a:bodyPr/>
        <a:lstStyle/>
        <a:p>
          <a:pPr rtl="0"/>
          <a:r>
            <a:rPr lang="en-GB">
              <a:solidFill>
                <a:sysClr val="windowText" lastClr="000000"/>
              </a:solidFill>
            </a:rPr>
            <a:t>Module 5 Community shared spaces (incl. high risk groups)</a:t>
          </a:r>
        </a:p>
      </dgm:t>
    </dgm:pt>
    <dgm:pt modelId="{7215C0E4-C3C6-4947-B9E5-908E6AB1A756}" type="parTrans" cxnId="{A586146D-8649-4696-89BC-E8B851DB26A7}">
      <dgm:prSet/>
      <dgm:spPr/>
      <dgm:t>
        <a:bodyPr/>
        <a:lstStyle/>
        <a:p>
          <a:endParaRPr lang="en-GB"/>
        </a:p>
      </dgm:t>
    </dgm:pt>
    <dgm:pt modelId="{EF6416C7-840D-421A-AB30-930D705A39AE}" type="sibTrans" cxnId="{A586146D-8649-4696-89BC-E8B851DB26A7}">
      <dgm:prSet/>
      <dgm:spPr/>
      <dgm:t>
        <a:bodyPr/>
        <a:lstStyle/>
        <a:p>
          <a:endParaRPr lang="en-GB"/>
        </a:p>
      </dgm:t>
    </dgm:pt>
    <dgm:pt modelId="{7D0817DC-2449-4BF4-BDD7-6FE09A63E690}">
      <dgm:prSet phldrT="[Text]"/>
      <dgm:spPr>
        <a:solidFill>
          <a:srgbClr val="86E935">
            <a:alpha val="49804"/>
          </a:srgbClr>
        </a:solidFill>
      </dgm:spPr>
      <dgm:t>
        <a:bodyPr/>
        <a:lstStyle/>
        <a:p>
          <a:r>
            <a:rPr lang="en-GB">
              <a:solidFill>
                <a:sysClr val="windowText" lastClr="000000"/>
              </a:solidFill>
            </a:rPr>
            <a:t>Module 6 Sustaining reduced risk of transmission </a:t>
          </a:r>
        </a:p>
      </dgm:t>
    </dgm:pt>
    <dgm:pt modelId="{02497583-0F1F-4BBD-A9ED-F235B1B12A67}" type="parTrans" cxnId="{DD32EFCC-D491-4C2D-B55F-08761BC9E6D9}">
      <dgm:prSet/>
      <dgm:spPr/>
      <dgm:t>
        <a:bodyPr/>
        <a:lstStyle/>
        <a:p>
          <a:endParaRPr lang="en-GB"/>
        </a:p>
      </dgm:t>
    </dgm:pt>
    <dgm:pt modelId="{8A123936-7320-42F3-A244-C773EDDC339D}" type="sibTrans" cxnId="{DD32EFCC-D491-4C2D-B55F-08761BC9E6D9}">
      <dgm:prSet/>
      <dgm:spPr/>
      <dgm:t>
        <a:bodyPr/>
        <a:lstStyle/>
        <a:p>
          <a:endParaRPr lang="en-GB"/>
        </a:p>
      </dgm:t>
    </dgm:pt>
    <dgm:pt modelId="{D7ADEC02-A19D-44D6-8F3B-303ECDF5A219}">
      <dgm:prSet/>
      <dgm:spPr>
        <a:solidFill>
          <a:srgbClr val="DF653F">
            <a:alpha val="73333"/>
          </a:srgbClr>
        </a:solidFill>
      </dgm:spPr>
      <dgm:t>
        <a:bodyPr/>
        <a:lstStyle/>
        <a:p>
          <a:r>
            <a:rPr lang="en-GB">
              <a:solidFill>
                <a:sysClr val="windowText" lastClr="000000"/>
              </a:solidFill>
            </a:rPr>
            <a:t>Module 3 Understanding cholera transmission </a:t>
          </a:r>
        </a:p>
      </dgm:t>
    </dgm:pt>
    <dgm:pt modelId="{E051A264-FDFC-49E3-A46C-42AB006A7482}" type="parTrans" cxnId="{A60D4EC0-42E4-4364-941A-590E0C61A871}">
      <dgm:prSet/>
      <dgm:spPr/>
      <dgm:t>
        <a:bodyPr/>
        <a:lstStyle/>
        <a:p>
          <a:endParaRPr lang="en-GB"/>
        </a:p>
      </dgm:t>
    </dgm:pt>
    <dgm:pt modelId="{AEAD4866-58EA-47C4-88D0-1F57856F28BC}" type="sibTrans" cxnId="{A60D4EC0-42E4-4364-941A-590E0C61A871}">
      <dgm:prSet/>
      <dgm:spPr/>
      <dgm:t>
        <a:bodyPr/>
        <a:lstStyle/>
        <a:p>
          <a:endParaRPr lang="en-GB"/>
        </a:p>
      </dgm:t>
    </dgm:pt>
    <dgm:pt modelId="{CB454C13-DE41-4BFD-A164-9884077E1289}" type="pres">
      <dgm:prSet presAssocID="{8CF5BA81-35E8-48BF-B487-DEB820D44C99}" presName="cycle" presStyleCnt="0">
        <dgm:presLayoutVars>
          <dgm:dir/>
          <dgm:resizeHandles val="exact"/>
        </dgm:presLayoutVars>
      </dgm:prSet>
      <dgm:spPr/>
    </dgm:pt>
    <dgm:pt modelId="{39590131-C943-4B39-8CD8-C1AA55360299}" type="pres">
      <dgm:prSet presAssocID="{49946934-258A-4E81-9519-D78366E8A5E8}" presName="node" presStyleLbl="node1" presStyleIdx="0" presStyleCnt="6">
        <dgm:presLayoutVars>
          <dgm:bulletEnabled val="1"/>
        </dgm:presLayoutVars>
      </dgm:prSet>
      <dgm:spPr/>
    </dgm:pt>
    <dgm:pt modelId="{B4862337-53FF-4AE8-ADBE-ACBAE0A653DE}" type="pres">
      <dgm:prSet presAssocID="{49946934-258A-4E81-9519-D78366E8A5E8}" presName="spNode" presStyleCnt="0"/>
      <dgm:spPr/>
    </dgm:pt>
    <dgm:pt modelId="{163A4D29-3092-4F66-879E-685E5D04E849}" type="pres">
      <dgm:prSet presAssocID="{C450F9A4-D351-4315-9681-61666E09B591}" presName="sibTrans" presStyleLbl="sibTrans1D1" presStyleIdx="0" presStyleCnt="6"/>
      <dgm:spPr/>
    </dgm:pt>
    <dgm:pt modelId="{9D42EF5B-23DE-4ADE-87E2-7FD8B4D57CBA}" type="pres">
      <dgm:prSet presAssocID="{3338699D-8BAE-42D0-9394-6C3EC5197207}" presName="node" presStyleLbl="node1" presStyleIdx="1" presStyleCnt="6">
        <dgm:presLayoutVars>
          <dgm:bulletEnabled val="1"/>
        </dgm:presLayoutVars>
      </dgm:prSet>
      <dgm:spPr/>
    </dgm:pt>
    <dgm:pt modelId="{680714A2-6086-472F-AEA1-869635445E69}" type="pres">
      <dgm:prSet presAssocID="{3338699D-8BAE-42D0-9394-6C3EC5197207}" presName="spNode" presStyleCnt="0"/>
      <dgm:spPr/>
    </dgm:pt>
    <dgm:pt modelId="{D021AC8C-0303-4F77-9272-98F498319846}" type="pres">
      <dgm:prSet presAssocID="{CF25C5CE-ECD9-46B3-AD62-ADA5030DCC96}" presName="sibTrans" presStyleLbl="sibTrans1D1" presStyleIdx="1" presStyleCnt="6"/>
      <dgm:spPr/>
    </dgm:pt>
    <dgm:pt modelId="{2482C5DA-829B-4FC0-AF87-3370CD333E35}" type="pres">
      <dgm:prSet presAssocID="{D7ADEC02-A19D-44D6-8F3B-303ECDF5A219}" presName="node" presStyleLbl="node1" presStyleIdx="2" presStyleCnt="6">
        <dgm:presLayoutVars>
          <dgm:bulletEnabled val="1"/>
        </dgm:presLayoutVars>
      </dgm:prSet>
      <dgm:spPr/>
    </dgm:pt>
    <dgm:pt modelId="{D7A35EF5-523A-40D7-BC77-368C0F2CFC96}" type="pres">
      <dgm:prSet presAssocID="{D7ADEC02-A19D-44D6-8F3B-303ECDF5A219}" presName="spNode" presStyleCnt="0"/>
      <dgm:spPr/>
    </dgm:pt>
    <dgm:pt modelId="{E6EED087-ED18-491A-933E-30806F67A27F}" type="pres">
      <dgm:prSet presAssocID="{AEAD4866-58EA-47C4-88D0-1F57856F28BC}" presName="sibTrans" presStyleLbl="sibTrans1D1" presStyleIdx="2" presStyleCnt="6"/>
      <dgm:spPr/>
    </dgm:pt>
    <dgm:pt modelId="{A9ABD88C-724E-4D1A-81DD-FC314FF23D17}" type="pres">
      <dgm:prSet presAssocID="{1672877C-A075-4709-A89E-594E03DE0B44}" presName="node" presStyleLbl="node1" presStyleIdx="3" presStyleCnt="6">
        <dgm:presLayoutVars>
          <dgm:bulletEnabled val="1"/>
        </dgm:presLayoutVars>
      </dgm:prSet>
      <dgm:spPr/>
    </dgm:pt>
    <dgm:pt modelId="{F7174A99-B908-4986-A846-9FD7E6EA8A10}" type="pres">
      <dgm:prSet presAssocID="{1672877C-A075-4709-A89E-594E03DE0B44}" presName="spNode" presStyleCnt="0"/>
      <dgm:spPr/>
    </dgm:pt>
    <dgm:pt modelId="{F058E946-FE96-4BB5-A87F-33759E380C8B}" type="pres">
      <dgm:prSet presAssocID="{0183F6C7-5AB5-499B-883C-3B64A2CDD2D7}" presName="sibTrans" presStyleLbl="sibTrans1D1" presStyleIdx="3" presStyleCnt="6"/>
      <dgm:spPr/>
    </dgm:pt>
    <dgm:pt modelId="{B4F02E11-ABA0-4820-B4AA-4CBDF3F8CDDD}" type="pres">
      <dgm:prSet presAssocID="{6D621A18-328B-48FF-A396-0FD8354548B4}" presName="node" presStyleLbl="node1" presStyleIdx="4" presStyleCnt="6">
        <dgm:presLayoutVars>
          <dgm:bulletEnabled val="1"/>
        </dgm:presLayoutVars>
      </dgm:prSet>
      <dgm:spPr/>
    </dgm:pt>
    <dgm:pt modelId="{8B93604A-122B-4240-BF9F-7DAFA2D7DB3C}" type="pres">
      <dgm:prSet presAssocID="{6D621A18-328B-48FF-A396-0FD8354548B4}" presName="spNode" presStyleCnt="0"/>
      <dgm:spPr/>
    </dgm:pt>
    <dgm:pt modelId="{1D115966-CDC1-47C2-8BFA-9DE10F3A958F}" type="pres">
      <dgm:prSet presAssocID="{EF6416C7-840D-421A-AB30-930D705A39AE}" presName="sibTrans" presStyleLbl="sibTrans1D1" presStyleIdx="4" presStyleCnt="6"/>
      <dgm:spPr/>
    </dgm:pt>
    <dgm:pt modelId="{60EFA7D0-8F6C-45BE-BEA5-3C9AC7E11A67}" type="pres">
      <dgm:prSet presAssocID="{7D0817DC-2449-4BF4-BDD7-6FE09A63E690}" presName="node" presStyleLbl="node1" presStyleIdx="5" presStyleCnt="6">
        <dgm:presLayoutVars>
          <dgm:bulletEnabled val="1"/>
        </dgm:presLayoutVars>
      </dgm:prSet>
      <dgm:spPr/>
    </dgm:pt>
    <dgm:pt modelId="{996D3174-21CE-4620-9A11-8ADF264F0E64}" type="pres">
      <dgm:prSet presAssocID="{7D0817DC-2449-4BF4-BDD7-6FE09A63E690}" presName="spNode" presStyleCnt="0"/>
      <dgm:spPr/>
    </dgm:pt>
    <dgm:pt modelId="{C77FB4BD-1586-4DDB-9B3A-F7BFD7E74C2B}" type="pres">
      <dgm:prSet presAssocID="{8A123936-7320-42F3-A244-C773EDDC339D}" presName="sibTrans" presStyleLbl="sibTrans1D1" presStyleIdx="5" presStyleCnt="6"/>
      <dgm:spPr/>
    </dgm:pt>
  </dgm:ptLst>
  <dgm:cxnLst>
    <dgm:cxn modelId="{176AE801-1C82-4293-9F5F-FEF78AA9AD7C}" type="presOf" srcId="{CF25C5CE-ECD9-46B3-AD62-ADA5030DCC96}" destId="{D021AC8C-0303-4F77-9272-98F498319846}" srcOrd="0" destOrd="0" presId="urn:microsoft.com/office/officeart/2005/8/layout/cycle5"/>
    <dgm:cxn modelId="{AB284808-CF1E-46E2-B77B-12521CCF6BE4}" type="presOf" srcId="{3338699D-8BAE-42D0-9394-6C3EC5197207}" destId="{9D42EF5B-23DE-4ADE-87E2-7FD8B4D57CBA}" srcOrd="0" destOrd="0" presId="urn:microsoft.com/office/officeart/2005/8/layout/cycle5"/>
    <dgm:cxn modelId="{7D25501B-CDB0-4B10-81FD-B655FA114116}" type="presOf" srcId="{AEAD4866-58EA-47C4-88D0-1F57856F28BC}" destId="{E6EED087-ED18-491A-933E-30806F67A27F}" srcOrd="0" destOrd="0" presId="urn:microsoft.com/office/officeart/2005/8/layout/cycle5"/>
    <dgm:cxn modelId="{7BADC341-41E7-4BD4-814B-A5B7D8CCBAB0}" type="presOf" srcId="{8A123936-7320-42F3-A244-C773EDDC339D}" destId="{C77FB4BD-1586-4DDB-9B3A-F7BFD7E74C2B}" srcOrd="0" destOrd="0" presId="urn:microsoft.com/office/officeart/2005/8/layout/cycle5"/>
    <dgm:cxn modelId="{C8EEF741-0275-42B1-8619-558C5558AAEB}" type="presOf" srcId="{D7ADEC02-A19D-44D6-8F3B-303ECDF5A219}" destId="{2482C5DA-829B-4FC0-AF87-3370CD333E35}" srcOrd="0" destOrd="0" presId="urn:microsoft.com/office/officeart/2005/8/layout/cycle5"/>
    <dgm:cxn modelId="{690A8149-CF4A-4CC6-82EA-6BACD7F7899B}" type="presOf" srcId="{6D621A18-328B-48FF-A396-0FD8354548B4}" destId="{B4F02E11-ABA0-4820-B4AA-4CBDF3F8CDDD}" srcOrd="0" destOrd="0" presId="urn:microsoft.com/office/officeart/2005/8/layout/cycle5"/>
    <dgm:cxn modelId="{A586146D-8649-4696-89BC-E8B851DB26A7}" srcId="{8CF5BA81-35E8-48BF-B487-DEB820D44C99}" destId="{6D621A18-328B-48FF-A396-0FD8354548B4}" srcOrd="4" destOrd="0" parTransId="{7215C0E4-C3C6-4947-B9E5-908E6AB1A756}" sibTransId="{EF6416C7-840D-421A-AB30-930D705A39AE}"/>
    <dgm:cxn modelId="{7C1FC86F-646D-46FF-AF00-7BE3829756A5}" type="presOf" srcId="{0183F6C7-5AB5-499B-883C-3B64A2CDD2D7}" destId="{F058E946-FE96-4BB5-A87F-33759E380C8B}" srcOrd="0" destOrd="0" presId="urn:microsoft.com/office/officeart/2005/8/layout/cycle5"/>
    <dgm:cxn modelId="{F8326170-7B29-4B66-9C92-FA641DC494ED}" type="presOf" srcId="{49946934-258A-4E81-9519-D78366E8A5E8}" destId="{39590131-C943-4B39-8CD8-C1AA55360299}" srcOrd="0" destOrd="0" presId="urn:microsoft.com/office/officeart/2005/8/layout/cycle5"/>
    <dgm:cxn modelId="{69F63F71-5530-46B8-9908-9FDAF44D6728}" srcId="{8CF5BA81-35E8-48BF-B487-DEB820D44C99}" destId="{3338699D-8BAE-42D0-9394-6C3EC5197207}" srcOrd="1" destOrd="0" parTransId="{FD51544E-AEC0-4B38-B59F-BA246A0A79BC}" sibTransId="{CF25C5CE-ECD9-46B3-AD62-ADA5030DCC96}"/>
    <dgm:cxn modelId="{C84EA674-440F-4583-AC57-19C6FD22DB9C}" srcId="{8CF5BA81-35E8-48BF-B487-DEB820D44C99}" destId="{49946934-258A-4E81-9519-D78366E8A5E8}" srcOrd="0" destOrd="0" parTransId="{0F976279-84FF-430B-A53C-0B549226E9DB}" sibTransId="{C450F9A4-D351-4315-9681-61666E09B591}"/>
    <dgm:cxn modelId="{EA526097-CFDB-4EBC-B0A6-7498EF1ECB7F}" type="presOf" srcId="{8CF5BA81-35E8-48BF-B487-DEB820D44C99}" destId="{CB454C13-DE41-4BFD-A164-9884077E1289}" srcOrd="0" destOrd="0" presId="urn:microsoft.com/office/officeart/2005/8/layout/cycle5"/>
    <dgm:cxn modelId="{7C78AA9D-6FA1-4D00-BC28-6A69EA7E0526}" srcId="{8CF5BA81-35E8-48BF-B487-DEB820D44C99}" destId="{1672877C-A075-4709-A89E-594E03DE0B44}" srcOrd="3" destOrd="0" parTransId="{2CC219BE-4A6C-4898-9BF8-68E6F9DA61BE}" sibTransId="{0183F6C7-5AB5-499B-883C-3B64A2CDD2D7}"/>
    <dgm:cxn modelId="{FD8B4FBB-8AE4-47F9-9B7E-C49DF994DF06}" type="presOf" srcId="{EF6416C7-840D-421A-AB30-930D705A39AE}" destId="{1D115966-CDC1-47C2-8BFA-9DE10F3A958F}" srcOrd="0" destOrd="0" presId="urn:microsoft.com/office/officeart/2005/8/layout/cycle5"/>
    <dgm:cxn modelId="{3CC35ABD-780B-43A0-A0AE-9D247852D13E}" type="presOf" srcId="{7D0817DC-2449-4BF4-BDD7-6FE09A63E690}" destId="{60EFA7D0-8F6C-45BE-BEA5-3C9AC7E11A67}" srcOrd="0" destOrd="0" presId="urn:microsoft.com/office/officeart/2005/8/layout/cycle5"/>
    <dgm:cxn modelId="{A60D4EC0-42E4-4364-941A-590E0C61A871}" srcId="{8CF5BA81-35E8-48BF-B487-DEB820D44C99}" destId="{D7ADEC02-A19D-44D6-8F3B-303ECDF5A219}" srcOrd="2" destOrd="0" parTransId="{E051A264-FDFC-49E3-A46C-42AB006A7482}" sibTransId="{AEAD4866-58EA-47C4-88D0-1F57856F28BC}"/>
    <dgm:cxn modelId="{DD32EFCC-D491-4C2D-B55F-08761BC9E6D9}" srcId="{8CF5BA81-35E8-48BF-B487-DEB820D44C99}" destId="{7D0817DC-2449-4BF4-BDD7-6FE09A63E690}" srcOrd="5" destOrd="0" parTransId="{02497583-0F1F-4BBD-A9ED-F235B1B12A67}" sibTransId="{8A123936-7320-42F3-A244-C773EDDC339D}"/>
    <dgm:cxn modelId="{0AA451EA-F6B6-4A63-BA8E-BD1A5A6134A3}" type="presOf" srcId="{1672877C-A075-4709-A89E-594E03DE0B44}" destId="{A9ABD88C-724E-4D1A-81DD-FC314FF23D17}" srcOrd="0" destOrd="0" presId="urn:microsoft.com/office/officeart/2005/8/layout/cycle5"/>
    <dgm:cxn modelId="{D08BF0ED-D212-436A-BA4D-2E54D370524F}" type="presOf" srcId="{C450F9A4-D351-4315-9681-61666E09B591}" destId="{163A4D29-3092-4F66-879E-685E5D04E849}" srcOrd="0" destOrd="0" presId="urn:microsoft.com/office/officeart/2005/8/layout/cycle5"/>
    <dgm:cxn modelId="{7FE79DA6-D8AD-4FEF-A7D0-086479D13E29}" type="presParOf" srcId="{CB454C13-DE41-4BFD-A164-9884077E1289}" destId="{39590131-C943-4B39-8CD8-C1AA55360299}" srcOrd="0" destOrd="0" presId="urn:microsoft.com/office/officeart/2005/8/layout/cycle5"/>
    <dgm:cxn modelId="{20BF734B-572F-4D9B-90B7-1045CE991068}" type="presParOf" srcId="{CB454C13-DE41-4BFD-A164-9884077E1289}" destId="{B4862337-53FF-4AE8-ADBE-ACBAE0A653DE}" srcOrd="1" destOrd="0" presId="urn:microsoft.com/office/officeart/2005/8/layout/cycle5"/>
    <dgm:cxn modelId="{4FFF3E1E-2051-456F-B810-2BAC1341E13A}" type="presParOf" srcId="{CB454C13-DE41-4BFD-A164-9884077E1289}" destId="{163A4D29-3092-4F66-879E-685E5D04E849}" srcOrd="2" destOrd="0" presId="urn:microsoft.com/office/officeart/2005/8/layout/cycle5"/>
    <dgm:cxn modelId="{723C98D5-3497-4328-99D6-22216A0A2654}" type="presParOf" srcId="{CB454C13-DE41-4BFD-A164-9884077E1289}" destId="{9D42EF5B-23DE-4ADE-87E2-7FD8B4D57CBA}" srcOrd="3" destOrd="0" presId="urn:microsoft.com/office/officeart/2005/8/layout/cycle5"/>
    <dgm:cxn modelId="{367B0B07-AA94-4166-A18F-2A7F4144D92D}" type="presParOf" srcId="{CB454C13-DE41-4BFD-A164-9884077E1289}" destId="{680714A2-6086-472F-AEA1-869635445E69}" srcOrd="4" destOrd="0" presId="urn:microsoft.com/office/officeart/2005/8/layout/cycle5"/>
    <dgm:cxn modelId="{F8F6EA6E-C896-4507-826E-F85F36B4B922}" type="presParOf" srcId="{CB454C13-DE41-4BFD-A164-9884077E1289}" destId="{D021AC8C-0303-4F77-9272-98F498319846}" srcOrd="5" destOrd="0" presId="urn:microsoft.com/office/officeart/2005/8/layout/cycle5"/>
    <dgm:cxn modelId="{B4097649-E14B-49EE-8055-A8453C572510}" type="presParOf" srcId="{CB454C13-DE41-4BFD-A164-9884077E1289}" destId="{2482C5DA-829B-4FC0-AF87-3370CD333E35}" srcOrd="6" destOrd="0" presId="urn:microsoft.com/office/officeart/2005/8/layout/cycle5"/>
    <dgm:cxn modelId="{FA262F93-6A25-49DE-AE83-6666B1901114}" type="presParOf" srcId="{CB454C13-DE41-4BFD-A164-9884077E1289}" destId="{D7A35EF5-523A-40D7-BC77-368C0F2CFC96}" srcOrd="7" destOrd="0" presId="urn:microsoft.com/office/officeart/2005/8/layout/cycle5"/>
    <dgm:cxn modelId="{8D23CE60-BE71-4A5C-95B0-C20CFA335C4B}" type="presParOf" srcId="{CB454C13-DE41-4BFD-A164-9884077E1289}" destId="{E6EED087-ED18-491A-933E-30806F67A27F}" srcOrd="8" destOrd="0" presId="urn:microsoft.com/office/officeart/2005/8/layout/cycle5"/>
    <dgm:cxn modelId="{E5B1257E-B37E-4023-8F6A-453C4482358C}" type="presParOf" srcId="{CB454C13-DE41-4BFD-A164-9884077E1289}" destId="{A9ABD88C-724E-4D1A-81DD-FC314FF23D17}" srcOrd="9" destOrd="0" presId="urn:microsoft.com/office/officeart/2005/8/layout/cycle5"/>
    <dgm:cxn modelId="{76F1D496-832A-4F45-9A46-D6CF4A2A17A3}" type="presParOf" srcId="{CB454C13-DE41-4BFD-A164-9884077E1289}" destId="{F7174A99-B908-4986-A846-9FD7E6EA8A10}" srcOrd="10" destOrd="0" presId="urn:microsoft.com/office/officeart/2005/8/layout/cycle5"/>
    <dgm:cxn modelId="{61CBAD2C-85AA-4F89-ABBB-266D229BFDDF}" type="presParOf" srcId="{CB454C13-DE41-4BFD-A164-9884077E1289}" destId="{F058E946-FE96-4BB5-A87F-33759E380C8B}" srcOrd="11" destOrd="0" presId="urn:microsoft.com/office/officeart/2005/8/layout/cycle5"/>
    <dgm:cxn modelId="{0F65A0C3-813E-41A7-8293-F6FFCEE8C0AA}" type="presParOf" srcId="{CB454C13-DE41-4BFD-A164-9884077E1289}" destId="{B4F02E11-ABA0-4820-B4AA-4CBDF3F8CDDD}" srcOrd="12" destOrd="0" presId="urn:microsoft.com/office/officeart/2005/8/layout/cycle5"/>
    <dgm:cxn modelId="{867CCB75-EC65-4742-8CF0-E31D1ECA0476}" type="presParOf" srcId="{CB454C13-DE41-4BFD-A164-9884077E1289}" destId="{8B93604A-122B-4240-BF9F-7DAFA2D7DB3C}" srcOrd="13" destOrd="0" presId="urn:microsoft.com/office/officeart/2005/8/layout/cycle5"/>
    <dgm:cxn modelId="{D598F1E0-3D3C-45A4-A5FC-F8DA64888B55}" type="presParOf" srcId="{CB454C13-DE41-4BFD-A164-9884077E1289}" destId="{1D115966-CDC1-47C2-8BFA-9DE10F3A958F}" srcOrd="14" destOrd="0" presId="urn:microsoft.com/office/officeart/2005/8/layout/cycle5"/>
    <dgm:cxn modelId="{C2BCB495-28B2-46C8-B47F-99886EA6763D}" type="presParOf" srcId="{CB454C13-DE41-4BFD-A164-9884077E1289}" destId="{60EFA7D0-8F6C-45BE-BEA5-3C9AC7E11A67}" srcOrd="15" destOrd="0" presId="urn:microsoft.com/office/officeart/2005/8/layout/cycle5"/>
    <dgm:cxn modelId="{CAC10589-FF6A-44FF-B5D3-04F08E4CA3C2}" type="presParOf" srcId="{CB454C13-DE41-4BFD-A164-9884077E1289}" destId="{996D3174-21CE-4620-9A11-8ADF264F0E64}" srcOrd="16" destOrd="0" presId="urn:microsoft.com/office/officeart/2005/8/layout/cycle5"/>
    <dgm:cxn modelId="{927FD636-7C02-48A0-8EED-762E6F232C43}" type="presParOf" srcId="{CB454C13-DE41-4BFD-A164-9884077E1289}" destId="{C77FB4BD-1586-4DDB-9B3A-F7BFD7E74C2B}"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F5BA81-35E8-48BF-B487-DEB820D44C99}" type="doc">
      <dgm:prSet loTypeId="urn:microsoft.com/office/officeart/2005/8/layout/cycle5" loCatId="cycle" qsTypeId="urn:microsoft.com/office/officeart/2005/8/quickstyle/simple1" qsCatId="simple" csTypeId="urn:microsoft.com/office/officeart/2005/8/colors/accent2_5" csCatId="accent2" phldr="1"/>
      <dgm:spPr/>
      <dgm:t>
        <a:bodyPr/>
        <a:lstStyle/>
        <a:p>
          <a:endParaRPr lang="en-GB"/>
        </a:p>
      </dgm:t>
    </dgm:pt>
    <dgm:pt modelId="{49946934-258A-4E81-9519-D78366E8A5E8}">
      <dgm:prSet phldrT="[Text]"/>
      <dgm:spPr>
        <a:solidFill>
          <a:schemeClr val="bg1">
            <a:lumMod val="85000"/>
            <a:alpha val="90000"/>
          </a:schemeClr>
        </a:solidFill>
        <a:ln>
          <a:solidFill>
            <a:schemeClr val="bg1"/>
          </a:solidFill>
        </a:ln>
      </dgm:spPr>
      <dgm:t>
        <a:bodyPr/>
        <a:lstStyle/>
        <a:p>
          <a:r>
            <a:rPr lang="en-GB" dirty="0">
              <a:solidFill>
                <a:schemeClr val="bg1">
                  <a:lumMod val="65000"/>
                </a:schemeClr>
              </a:solidFill>
            </a:rPr>
            <a:t>Module 1 Overview - Rationale and Role of the Branch Transmission Interruption Team</a:t>
          </a:r>
        </a:p>
      </dgm:t>
    </dgm:pt>
    <dgm:pt modelId="{0F976279-84FF-430B-A53C-0B549226E9DB}" type="parTrans" cxnId="{C84EA674-440F-4583-AC57-19C6FD22DB9C}">
      <dgm:prSet/>
      <dgm:spPr/>
      <dgm:t>
        <a:bodyPr/>
        <a:lstStyle/>
        <a:p>
          <a:endParaRPr lang="en-GB"/>
        </a:p>
      </dgm:t>
    </dgm:pt>
    <dgm:pt modelId="{C450F9A4-D351-4315-9681-61666E09B591}" type="sibTrans" cxnId="{C84EA674-440F-4583-AC57-19C6FD22DB9C}">
      <dgm:prSet/>
      <dgm:spPr/>
      <dgm:t>
        <a:bodyPr/>
        <a:lstStyle/>
        <a:p>
          <a:endParaRPr lang="en-GB"/>
        </a:p>
      </dgm:t>
    </dgm:pt>
    <dgm:pt modelId="{3338699D-8BAE-42D0-9394-6C3EC5197207}">
      <dgm:prSet phldrT="[Text]"/>
      <dgm:spPr>
        <a:solidFill>
          <a:srgbClr val="EA4E34">
            <a:alpha val="81961"/>
          </a:srgbClr>
        </a:solidFill>
      </dgm:spPr>
      <dgm:t>
        <a:bodyPr/>
        <a:lstStyle/>
        <a:p>
          <a:r>
            <a:rPr lang="en-GB">
              <a:solidFill>
                <a:sysClr val="windowText" lastClr="000000"/>
              </a:solidFill>
            </a:rPr>
            <a:t>Module 2</a:t>
          </a:r>
        </a:p>
        <a:p>
          <a:r>
            <a:rPr lang="en-GB">
              <a:solidFill>
                <a:sysClr val="windowText" lastClr="000000"/>
              </a:solidFill>
            </a:rPr>
            <a:t>Response triggers and healthcare settings </a:t>
          </a:r>
        </a:p>
      </dgm:t>
    </dgm:pt>
    <dgm:pt modelId="{FD51544E-AEC0-4B38-B59F-BA246A0A79BC}" type="parTrans" cxnId="{69F63F71-5530-46B8-9908-9FDAF44D6728}">
      <dgm:prSet/>
      <dgm:spPr/>
      <dgm:t>
        <a:bodyPr/>
        <a:lstStyle/>
        <a:p>
          <a:endParaRPr lang="en-GB"/>
        </a:p>
      </dgm:t>
    </dgm:pt>
    <dgm:pt modelId="{CF25C5CE-ECD9-46B3-AD62-ADA5030DCC96}" type="sibTrans" cxnId="{69F63F71-5530-46B8-9908-9FDAF44D6728}">
      <dgm:prSet/>
      <dgm:spPr/>
      <dgm:t>
        <a:bodyPr/>
        <a:lstStyle/>
        <a:p>
          <a:endParaRPr lang="en-GB"/>
        </a:p>
      </dgm:t>
    </dgm:pt>
    <dgm:pt modelId="{1672877C-A075-4709-A89E-594E03DE0B44}">
      <dgm:prSet phldrT="[Text]"/>
      <dgm:spPr>
        <a:solidFill>
          <a:schemeClr val="bg1">
            <a:lumMod val="85000"/>
            <a:alpha val="65882"/>
          </a:schemeClr>
        </a:solidFill>
      </dgm:spPr>
      <dgm:t>
        <a:bodyPr/>
        <a:lstStyle/>
        <a:p>
          <a:pPr rtl="0"/>
          <a:r>
            <a:rPr lang="en-GB" dirty="0">
              <a:solidFill>
                <a:schemeClr val="bg1">
                  <a:lumMod val="65000"/>
                </a:schemeClr>
              </a:solidFill>
            </a:rPr>
            <a:t>Module 4 Household risk and interruption (incl. high risk groups)</a:t>
          </a:r>
        </a:p>
      </dgm:t>
    </dgm:pt>
    <dgm:pt modelId="{2CC219BE-4A6C-4898-9BF8-68E6F9DA61BE}" type="parTrans" cxnId="{7C78AA9D-6FA1-4D00-BC28-6A69EA7E0526}">
      <dgm:prSet/>
      <dgm:spPr/>
      <dgm:t>
        <a:bodyPr/>
        <a:lstStyle/>
        <a:p>
          <a:endParaRPr lang="en-GB"/>
        </a:p>
      </dgm:t>
    </dgm:pt>
    <dgm:pt modelId="{0183F6C7-5AB5-499B-883C-3B64A2CDD2D7}" type="sibTrans" cxnId="{7C78AA9D-6FA1-4D00-BC28-6A69EA7E0526}">
      <dgm:prSet/>
      <dgm:spPr/>
      <dgm:t>
        <a:bodyPr/>
        <a:lstStyle/>
        <a:p>
          <a:endParaRPr lang="en-GB"/>
        </a:p>
      </dgm:t>
    </dgm:pt>
    <dgm:pt modelId="{6D621A18-328B-48FF-A396-0FD8354548B4}">
      <dgm:prSet phldrT="[Text]"/>
      <dgm:spPr>
        <a:solidFill>
          <a:schemeClr val="bg1">
            <a:lumMod val="85000"/>
            <a:alpha val="57647"/>
          </a:schemeClr>
        </a:solidFill>
      </dgm:spPr>
      <dgm:t>
        <a:bodyPr/>
        <a:lstStyle/>
        <a:p>
          <a:pPr rtl="0"/>
          <a:r>
            <a:rPr lang="en-GB" dirty="0">
              <a:solidFill>
                <a:schemeClr val="bg1">
                  <a:lumMod val="65000"/>
                </a:schemeClr>
              </a:solidFill>
            </a:rPr>
            <a:t>Module 5 Community shared spaces (incl. high risk groups)</a:t>
          </a:r>
        </a:p>
      </dgm:t>
    </dgm:pt>
    <dgm:pt modelId="{7215C0E4-C3C6-4947-B9E5-908E6AB1A756}" type="parTrans" cxnId="{A586146D-8649-4696-89BC-E8B851DB26A7}">
      <dgm:prSet/>
      <dgm:spPr/>
      <dgm:t>
        <a:bodyPr/>
        <a:lstStyle/>
        <a:p>
          <a:endParaRPr lang="en-GB"/>
        </a:p>
      </dgm:t>
    </dgm:pt>
    <dgm:pt modelId="{EF6416C7-840D-421A-AB30-930D705A39AE}" type="sibTrans" cxnId="{A586146D-8649-4696-89BC-E8B851DB26A7}">
      <dgm:prSet/>
      <dgm:spPr/>
      <dgm:t>
        <a:bodyPr/>
        <a:lstStyle/>
        <a:p>
          <a:endParaRPr lang="en-GB"/>
        </a:p>
      </dgm:t>
    </dgm:pt>
    <dgm:pt modelId="{7D0817DC-2449-4BF4-BDD7-6FE09A63E690}">
      <dgm:prSet phldrT="[Text]"/>
      <dgm:spPr>
        <a:solidFill>
          <a:schemeClr val="bg1">
            <a:lumMod val="85000"/>
            <a:alpha val="49804"/>
          </a:schemeClr>
        </a:solidFill>
      </dgm:spPr>
      <dgm:t>
        <a:bodyPr/>
        <a:lstStyle/>
        <a:p>
          <a:r>
            <a:rPr lang="en-GB">
              <a:solidFill>
                <a:schemeClr val="bg1">
                  <a:lumMod val="65000"/>
                </a:schemeClr>
              </a:solidFill>
            </a:rPr>
            <a:t>Module 6 Sustaining reduced risk of transmission </a:t>
          </a:r>
        </a:p>
      </dgm:t>
    </dgm:pt>
    <dgm:pt modelId="{02497583-0F1F-4BBD-A9ED-F235B1B12A67}" type="parTrans" cxnId="{DD32EFCC-D491-4C2D-B55F-08761BC9E6D9}">
      <dgm:prSet/>
      <dgm:spPr/>
      <dgm:t>
        <a:bodyPr/>
        <a:lstStyle/>
        <a:p>
          <a:endParaRPr lang="en-GB"/>
        </a:p>
      </dgm:t>
    </dgm:pt>
    <dgm:pt modelId="{8A123936-7320-42F3-A244-C773EDDC339D}" type="sibTrans" cxnId="{DD32EFCC-D491-4C2D-B55F-08761BC9E6D9}">
      <dgm:prSet/>
      <dgm:spPr/>
      <dgm:t>
        <a:bodyPr/>
        <a:lstStyle/>
        <a:p>
          <a:endParaRPr lang="en-GB"/>
        </a:p>
      </dgm:t>
    </dgm:pt>
    <dgm:pt modelId="{D7ADEC02-A19D-44D6-8F3B-303ECDF5A219}">
      <dgm:prSet/>
      <dgm:spPr>
        <a:solidFill>
          <a:schemeClr val="bg1">
            <a:lumMod val="85000"/>
            <a:alpha val="73333"/>
          </a:schemeClr>
        </a:solidFill>
      </dgm:spPr>
      <dgm:t>
        <a:bodyPr/>
        <a:lstStyle/>
        <a:p>
          <a:r>
            <a:rPr lang="en-GB">
              <a:solidFill>
                <a:schemeClr val="bg1">
                  <a:lumMod val="65000"/>
                </a:schemeClr>
              </a:solidFill>
            </a:rPr>
            <a:t>Module 3 Understanding cholera transmission </a:t>
          </a:r>
        </a:p>
      </dgm:t>
    </dgm:pt>
    <dgm:pt modelId="{E051A264-FDFC-49E3-A46C-42AB006A7482}" type="parTrans" cxnId="{A60D4EC0-42E4-4364-941A-590E0C61A871}">
      <dgm:prSet/>
      <dgm:spPr/>
      <dgm:t>
        <a:bodyPr/>
        <a:lstStyle/>
        <a:p>
          <a:endParaRPr lang="en-GB"/>
        </a:p>
      </dgm:t>
    </dgm:pt>
    <dgm:pt modelId="{AEAD4866-58EA-47C4-88D0-1F57856F28BC}" type="sibTrans" cxnId="{A60D4EC0-42E4-4364-941A-590E0C61A871}">
      <dgm:prSet/>
      <dgm:spPr/>
      <dgm:t>
        <a:bodyPr/>
        <a:lstStyle/>
        <a:p>
          <a:endParaRPr lang="en-GB"/>
        </a:p>
      </dgm:t>
    </dgm:pt>
    <dgm:pt modelId="{CB454C13-DE41-4BFD-A164-9884077E1289}" type="pres">
      <dgm:prSet presAssocID="{8CF5BA81-35E8-48BF-B487-DEB820D44C99}" presName="cycle" presStyleCnt="0">
        <dgm:presLayoutVars>
          <dgm:dir/>
          <dgm:resizeHandles val="exact"/>
        </dgm:presLayoutVars>
      </dgm:prSet>
      <dgm:spPr/>
    </dgm:pt>
    <dgm:pt modelId="{39590131-C943-4B39-8CD8-C1AA55360299}" type="pres">
      <dgm:prSet presAssocID="{49946934-258A-4E81-9519-D78366E8A5E8}" presName="node" presStyleLbl="node1" presStyleIdx="0" presStyleCnt="6">
        <dgm:presLayoutVars>
          <dgm:bulletEnabled val="1"/>
        </dgm:presLayoutVars>
      </dgm:prSet>
      <dgm:spPr/>
    </dgm:pt>
    <dgm:pt modelId="{B4862337-53FF-4AE8-ADBE-ACBAE0A653DE}" type="pres">
      <dgm:prSet presAssocID="{49946934-258A-4E81-9519-D78366E8A5E8}" presName="spNode" presStyleCnt="0"/>
      <dgm:spPr/>
    </dgm:pt>
    <dgm:pt modelId="{163A4D29-3092-4F66-879E-685E5D04E849}" type="pres">
      <dgm:prSet presAssocID="{C450F9A4-D351-4315-9681-61666E09B591}" presName="sibTrans" presStyleLbl="sibTrans1D1" presStyleIdx="0" presStyleCnt="6"/>
      <dgm:spPr/>
    </dgm:pt>
    <dgm:pt modelId="{9D42EF5B-23DE-4ADE-87E2-7FD8B4D57CBA}" type="pres">
      <dgm:prSet presAssocID="{3338699D-8BAE-42D0-9394-6C3EC5197207}" presName="node" presStyleLbl="node1" presStyleIdx="1" presStyleCnt="6">
        <dgm:presLayoutVars>
          <dgm:bulletEnabled val="1"/>
        </dgm:presLayoutVars>
      </dgm:prSet>
      <dgm:spPr/>
    </dgm:pt>
    <dgm:pt modelId="{680714A2-6086-472F-AEA1-869635445E69}" type="pres">
      <dgm:prSet presAssocID="{3338699D-8BAE-42D0-9394-6C3EC5197207}" presName="spNode" presStyleCnt="0"/>
      <dgm:spPr/>
    </dgm:pt>
    <dgm:pt modelId="{D021AC8C-0303-4F77-9272-98F498319846}" type="pres">
      <dgm:prSet presAssocID="{CF25C5CE-ECD9-46B3-AD62-ADA5030DCC96}" presName="sibTrans" presStyleLbl="sibTrans1D1" presStyleIdx="1" presStyleCnt="6"/>
      <dgm:spPr/>
    </dgm:pt>
    <dgm:pt modelId="{2482C5DA-829B-4FC0-AF87-3370CD333E35}" type="pres">
      <dgm:prSet presAssocID="{D7ADEC02-A19D-44D6-8F3B-303ECDF5A219}" presName="node" presStyleLbl="node1" presStyleIdx="2" presStyleCnt="6" custRadScaleRad="99690" custRadScaleInc="-1550">
        <dgm:presLayoutVars>
          <dgm:bulletEnabled val="1"/>
        </dgm:presLayoutVars>
      </dgm:prSet>
      <dgm:spPr/>
    </dgm:pt>
    <dgm:pt modelId="{D7A35EF5-523A-40D7-BC77-368C0F2CFC96}" type="pres">
      <dgm:prSet presAssocID="{D7ADEC02-A19D-44D6-8F3B-303ECDF5A219}" presName="spNode" presStyleCnt="0"/>
      <dgm:spPr/>
    </dgm:pt>
    <dgm:pt modelId="{E6EED087-ED18-491A-933E-30806F67A27F}" type="pres">
      <dgm:prSet presAssocID="{AEAD4866-58EA-47C4-88D0-1F57856F28BC}" presName="sibTrans" presStyleLbl="sibTrans1D1" presStyleIdx="2" presStyleCnt="6"/>
      <dgm:spPr/>
    </dgm:pt>
    <dgm:pt modelId="{A9ABD88C-724E-4D1A-81DD-FC314FF23D17}" type="pres">
      <dgm:prSet presAssocID="{1672877C-A075-4709-A89E-594E03DE0B44}" presName="node" presStyleLbl="node1" presStyleIdx="3" presStyleCnt="6">
        <dgm:presLayoutVars>
          <dgm:bulletEnabled val="1"/>
        </dgm:presLayoutVars>
      </dgm:prSet>
      <dgm:spPr/>
    </dgm:pt>
    <dgm:pt modelId="{F7174A99-B908-4986-A846-9FD7E6EA8A10}" type="pres">
      <dgm:prSet presAssocID="{1672877C-A075-4709-A89E-594E03DE0B44}" presName="spNode" presStyleCnt="0"/>
      <dgm:spPr/>
    </dgm:pt>
    <dgm:pt modelId="{F058E946-FE96-4BB5-A87F-33759E380C8B}" type="pres">
      <dgm:prSet presAssocID="{0183F6C7-5AB5-499B-883C-3B64A2CDD2D7}" presName="sibTrans" presStyleLbl="sibTrans1D1" presStyleIdx="3" presStyleCnt="6"/>
      <dgm:spPr/>
    </dgm:pt>
    <dgm:pt modelId="{B4F02E11-ABA0-4820-B4AA-4CBDF3F8CDDD}" type="pres">
      <dgm:prSet presAssocID="{6D621A18-328B-48FF-A396-0FD8354548B4}" presName="node" presStyleLbl="node1" presStyleIdx="4" presStyleCnt="6">
        <dgm:presLayoutVars>
          <dgm:bulletEnabled val="1"/>
        </dgm:presLayoutVars>
      </dgm:prSet>
      <dgm:spPr/>
    </dgm:pt>
    <dgm:pt modelId="{8B93604A-122B-4240-BF9F-7DAFA2D7DB3C}" type="pres">
      <dgm:prSet presAssocID="{6D621A18-328B-48FF-A396-0FD8354548B4}" presName="spNode" presStyleCnt="0"/>
      <dgm:spPr/>
    </dgm:pt>
    <dgm:pt modelId="{1D115966-CDC1-47C2-8BFA-9DE10F3A958F}" type="pres">
      <dgm:prSet presAssocID="{EF6416C7-840D-421A-AB30-930D705A39AE}" presName="sibTrans" presStyleLbl="sibTrans1D1" presStyleIdx="4" presStyleCnt="6"/>
      <dgm:spPr/>
    </dgm:pt>
    <dgm:pt modelId="{60EFA7D0-8F6C-45BE-BEA5-3C9AC7E11A67}" type="pres">
      <dgm:prSet presAssocID="{7D0817DC-2449-4BF4-BDD7-6FE09A63E690}" presName="node" presStyleLbl="node1" presStyleIdx="5" presStyleCnt="6">
        <dgm:presLayoutVars>
          <dgm:bulletEnabled val="1"/>
        </dgm:presLayoutVars>
      </dgm:prSet>
      <dgm:spPr/>
    </dgm:pt>
    <dgm:pt modelId="{996D3174-21CE-4620-9A11-8ADF264F0E64}" type="pres">
      <dgm:prSet presAssocID="{7D0817DC-2449-4BF4-BDD7-6FE09A63E690}" presName="spNode" presStyleCnt="0"/>
      <dgm:spPr/>
    </dgm:pt>
    <dgm:pt modelId="{C77FB4BD-1586-4DDB-9B3A-F7BFD7E74C2B}" type="pres">
      <dgm:prSet presAssocID="{8A123936-7320-42F3-A244-C773EDDC339D}" presName="sibTrans" presStyleLbl="sibTrans1D1" presStyleIdx="5" presStyleCnt="6"/>
      <dgm:spPr/>
    </dgm:pt>
  </dgm:ptLst>
  <dgm:cxnLst>
    <dgm:cxn modelId="{176AE801-1C82-4293-9F5F-FEF78AA9AD7C}" type="presOf" srcId="{CF25C5CE-ECD9-46B3-AD62-ADA5030DCC96}" destId="{D021AC8C-0303-4F77-9272-98F498319846}" srcOrd="0" destOrd="0" presId="urn:microsoft.com/office/officeart/2005/8/layout/cycle5"/>
    <dgm:cxn modelId="{AB284808-CF1E-46E2-B77B-12521CCF6BE4}" type="presOf" srcId="{3338699D-8BAE-42D0-9394-6C3EC5197207}" destId="{9D42EF5B-23DE-4ADE-87E2-7FD8B4D57CBA}" srcOrd="0" destOrd="0" presId="urn:microsoft.com/office/officeart/2005/8/layout/cycle5"/>
    <dgm:cxn modelId="{7D25501B-CDB0-4B10-81FD-B655FA114116}" type="presOf" srcId="{AEAD4866-58EA-47C4-88D0-1F57856F28BC}" destId="{E6EED087-ED18-491A-933E-30806F67A27F}" srcOrd="0" destOrd="0" presId="urn:microsoft.com/office/officeart/2005/8/layout/cycle5"/>
    <dgm:cxn modelId="{7BADC341-41E7-4BD4-814B-A5B7D8CCBAB0}" type="presOf" srcId="{8A123936-7320-42F3-A244-C773EDDC339D}" destId="{C77FB4BD-1586-4DDB-9B3A-F7BFD7E74C2B}" srcOrd="0" destOrd="0" presId="urn:microsoft.com/office/officeart/2005/8/layout/cycle5"/>
    <dgm:cxn modelId="{C8EEF741-0275-42B1-8619-558C5558AAEB}" type="presOf" srcId="{D7ADEC02-A19D-44D6-8F3B-303ECDF5A219}" destId="{2482C5DA-829B-4FC0-AF87-3370CD333E35}" srcOrd="0" destOrd="0" presId="urn:microsoft.com/office/officeart/2005/8/layout/cycle5"/>
    <dgm:cxn modelId="{690A8149-CF4A-4CC6-82EA-6BACD7F7899B}" type="presOf" srcId="{6D621A18-328B-48FF-A396-0FD8354548B4}" destId="{B4F02E11-ABA0-4820-B4AA-4CBDF3F8CDDD}" srcOrd="0" destOrd="0" presId="urn:microsoft.com/office/officeart/2005/8/layout/cycle5"/>
    <dgm:cxn modelId="{A586146D-8649-4696-89BC-E8B851DB26A7}" srcId="{8CF5BA81-35E8-48BF-B487-DEB820D44C99}" destId="{6D621A18-328B-48FF-A396-0FD8354548B4}" srcOrd="4" destOrd="0" parTransId="{7215C0E4-C3C6-4947-B9E5-908E6AB1A756}" sibTransId="{EF6416C7-840D-421A-AB30-930D705A39AE}"/>
    <dgm:cxn modelId="{7C1FC86F-646D-46FF-AF00-7BE3829756A5}" type="presOf" srcId="{0183F6C7-5AB5-499B-883C-3B64A2CDD2D7}" destId="{F058E946-FE96-4BB5-A87F-33759E380C8B}" srcOrd="0" destOrd="0" presId="urn:microsoft.com/office/officeart/2005/8/layout/cycle5"/>
    <dgm:cxn modelId="{F8326170-7B29-4B66-9C92-FA641DC494ED}" type="presOf" srcId="{49946934-258A-4E81-9519-D78366E8A5E8}" destId="{39590131-C943-4B39-8CD8-C1AA55360299}" srcOrd="0" destOrd="0" presId="urn:microsoft.com/office/officeart/2005/8/layout/cycle5"/>
    <dgm:cxn modelId="{69F63F71-5530-46B8-9908-9FDAF44D6728}" srcId="{8CF5BA81-35E8-48BF-B487-DEB820D44C99}" destId="{3338699D-8BAE-42D0-9394-6C3EC5197207}" srcOrd="1" destOrd="0" parTransId="{FD51544E-AEC0-4B38-B59F-BA246A0A79BC}" sibTransId="{CF25C5CE-ECD9-46B3-AD62-ADA5030DCC96}"/>
    <dgm:cxn modelId="{C84EA674-440F-4583-AC57-19C6FD22DB9C}" srcId="{8CF5BA81-35E8-48BF-B487-DEB820D44C99}" destId="{49946934-258A-4E81-9519-D78366E8A5E8}" srcOrd="0" destOrd="0" parTransId="{0F976279-84FF-430B-A53C-0B549226E9DB}" sibTransId="{C450F9A4-D351-4315-9681-61666E09B591}"/>
    <dgm:cxn modelId="{EA526097-CFDB-4EBC-B0A6-7498EF1ECB7F}" type="presOf" srcId="{8CF5BA81-35E8-48BF-B487-DEB820D44C99}" destId="{CB454C13-DE41-4BFD-A164-9884077E1289}" srcOrd="0" destOrd="0" presId="urn:microsoft.com/office/officeart/2005/8/layout/cycle5"/>
    <dgm:cxn modelId="{7C78AA9D-6FA1-4D00-BC28-6A69EA7E0526}" srcId="{8CF5BA81-35E8-48BF-B487-DEB820D44C99}" destId="{1672877C-A075-4709-A89E-594E03DE0B44}" srcOrd="3" destOrd="0" parTransId="{2CC219BE-4A6C-4898-9BF8-68E6F9DA61BE}" sibTransId="{0183F6C7-5AB5-499B-883C-3B64A2CDD2D7}"/>
    <dgm:cxn modelId="{FD8B4FBB-8AE4-47F9-9B7E-C49DF994DF06}" type="presOf" srcId="{EF6416C7-840D-421A-AB30-930D705A39AE}" destId="{1D115966-CDC1-47C2-8BFA-9DE10F3A958F}" srcOrd="0" destOrd="0" presId="urn:microsoft.com/office/officeart/2005/8/layout/cycle5"/>
    <dgm:cxn modelId="{3CC35ABD-780B-43A0-A0AE-9D247852D13E}" type="presOf" srcId="{7D0817DC-2449-4BF4-BDD7-6FE09A63E690}" destId="{60EFA7D0-8F6C-45BE-BEA5-3C9AC7E11A67}" srcOrd="0" destOrd="0" presId="urn:microsoft.com/office/officeart/2005/8/layout/cycle5"/>
    <dgm:cxn modelId="{A60D4EC0-42E4-4364-941A-590E0C61A871}" srcId="{8CF5BA81-35E8-48BF-B487-DEB820D44C99}" destId="{D7ADEC02-A19D-44D6-8F3B-303ECDF5A219}" srcOrd="2" destOrd="0" parTransId="{E051A264-FDFC-49E3-A46C-42AB006A7482}" sibTransId="{AEAD4866-58EA-47C4-88D0-1F57856F28BC}"/>
    <dgm:cxn modelId="{DD32EFCC-D491-4C2D-B55F-08761BC9E6D9}" srcId="{8CF5BA81-35E8-48BF-B487-DEB820D44C99}" destId="{7D0817DC-2449-4BF4-BDD7-6FE09A63E690}" srcOrd="5" destOrd="0" parTransId="{02497583-0F1F-4BBD-A9ED-F235B1B12A67}" sibTransId="{8A123936-7320-42F3-A244-C773EDDC339D}"/>
    <dgm:cxn modelId="{0AA451EA-F6B6-4A63-BA8E-BD1A5A6134A3}" type="presOf" srcId="{1672877C-A075-4709-A89E-594E03DE0B44}" destId="{A9ABD88C-724E-4D1A-81DD-FC314FF23D17}" srcOrd="0" destOrd="0" presId="urn:microsoft.com/office/officeart/2005/8/layout/cycle5"/>
    <dgm:cxn modelId="{D08BF0ED-D212-436A-BA4D-2E54D370524F}" type="presOf" srcId="{C450F9A4-D351-4315-9681-61666E09B591}" destId="{163A4D29-3092-4F66-879E-685E5D04E849}" srcOrd="0" destOrd="0" presId="urn:microsoft.com/office/officeart/2005/8/layout/cycle5"/>
    <dgm:cxn modelId="{7FE79DA6-D8AD-4FEF-A7D0-086479D13E29}" type="presParOf" srcId="{CB454C13-DE41-4BFD-A164-9884077E1289}" destId="{39590131-C943-4B39-8CD8-C1AA55360299}" srcOrd="0" destOrd="0" presId="urn:microsoft.com/office/officeart/2005/8/layout/cycle5"/>
    <dgm:cxn modelId="{20BF734B-572F-4D9B-90B7-1045CE991068}" type="presParOf" srcId="{CB454C13-DE41-4BFD-A164-9884077E1289}" destId="{B4862337-53FF-4AE8-ADBE-ACBAE0A653DE}" srcOrd="1" destOrd="0" presId="urn:microsoft.com/office/officeart/2005/8/layout/cycle5"/>
    <dgm:cxn modelId="{4FFF3E1E-2051-456F-B810-2BAC1341E13A}" type="presParOf" srcId="{CB454C13-DE41-4BFD-A164-9884077E1289}" destId="{163A4D29-3092-4F66-879E-685E5D04E849}" srcOrd="2" destOrd="0" presId="urn:microsoft.com/office/officeart/2005/8/layout/cycle5"/>
    <dgm:cxn modelId="{723C98D5-3497-4328-99D6-22216A0A2654}" type="presParOf" srcId="{CB454C13-DE41-4BFD-A164-9884077E1289}" destId="{9D42EF5B-23DE-4ADE-87E2-7FD8B4D57CBA}" srcOrd="3" destOrd="0" presId="urn:microsoft.com/office/officeart/2005/8/layout/cycle5"/>
    <dgm:cxn modelId="{367B0B07-AA94-4166-A18F-2A7F4144D92D}" type="presParOf" srcId="{CB454C13-DE41-4BFD-A164-9884077E1289}" destId="{680714A2-6086-472F-AEA1-869635445E69}" srcOrd="4" destOrd="0" presId="urn:microsoft.com/office/officeart/2005/8/layout/cycle5"/>
    <dgm:cxn modelId="{F8F6EA6E-C896-4507-826E-F85F36B4B922}" type="presParOf" srcId="{CB454C13-DE41-4BFD-A164-9884077E1289}" destId="{D021AC8C-0303-4F77-9272-98F498319846}" srcOrd="5" destOrd="0" presId="urn:microsoft.com/office/officeart/2005/8/layout/cycle5"/>
    <dgm:cxn modelId="{B4097649-E14B-49EE-8055-A8453C572510}" type="presParOf" srcId="{CB454C13-DE41-4BFD-A164-9884077E1289}" destId="{2482C5DA-829B-4FC0-AF87-3370CD333E35}" srcOrd="6" destOrd="0" presId="urn:microsoft.com/office/officeart/2005/8/layout/cycle5"/>
    <dgm:cxn modelId="{FA262F93-6A25-49DE-AE83-6666B1901114}" type="presParOf" srcId="{CB454C13-DE41-4BFD-A164-9884077E1289}" destId="{D7A35EF5-523A-40D7-BC77-368C0F2CFC96}" srcOrd="7" destOrd="0" presId="urn:microsoft.com/office/officeart/2005/8/layout/cycle5"/>
    <dgm:cxn modelId="{8D23CE60-BE71-4A5C-95B0-C20CFA335C4B}" type="presParOf" srcId="{CB454C13-DE41-4BFD-A164-9884077E1289}" destId="{E6EED087-ED18-491A-933E-30806F67A27F}" srcOrd="8" destOrd="0" presId="urn:microsoft.com/office/officeart/2005/8/layout/cycle5"/>
    <dgm:cxn modelId="{E5B1257E-B37E-4023-8F6A-453C4482358C}" type="presParOf" srcId="{CB454C13-DE41-4BFD-A164-9884077E1289}" destId="{A9ABD88C-724E-4D1A-81DD-FC314FF23D17}" srcOrd="9" destOrd="0" presId="urn:microsoft.com/office/officeart/2005/8/layout/cycle5"/>
    <dgm:cxn modelId="{76F1D496-832A-4F45-9A46-D6CF4A2A17A3}" type="presParOf" srcId="{CB454C13-DE41-4BFD-A164-9884077E1289}" destId="{F7174A99-B908-4986-A846-9FD7E6EA8A10}" srcOrd="10" destOrd="0" presId="urn:microsoft.com/office/officeart/2005/8/layout/cycle5"/>
    <dgm:cxn modelId="{61CBAD2C-85AA-4F89-ABBB-266D229BFDDF}" type="presParOf" srcId="{CB454C13-DE41-4BFD-A164-9884077E1289}" destId="{F058E946-FE96-4BB5-A87F-33759E380C8B}" srcOrd="11" destOrd="0" presId="urn:microsoft.com/office/officeart/2005/8/layout/cycle5"/>
    <dgm:cxn modelId="{0F65A0C3-813E-41A7-8293-F6FFCEE8C0AA}" type="presParOf" srcId="{CB454C13-DE41-4BFD-A164-9884077E1289}" destId="{B4F02E11-ABA0-4820-B4AA-4CBDF3F8CDDD}" srcOrd="12" destOrd="0" presId="urn:microsoft.com/office/officeart/2005/8/layout/cycle5"/>
    <dgm:cxn modelId="{867CCB75-EC65-4742-8CF0-E31D1ECA0476}" type="presParOf" srcId="{CB454C13-DE41-4BFD-A164-9884077E1289}" destId="{8B93604A-122B-4240-BF9F-7DAFA2D7DB3C}" srcOrd="13" destOrd="0" presId="urn:microsoft.com/office/officeart/2005/8/layout/cycle5"/>
    <dgm:cxn modelId="{D598F1E0-3D3C-45A4-A5FC-F8DA64888B55}" type="presParOf" srcId="{CB454C13-DE41-4BFD-A164-9884077E1289}" destId="{1D115966-CDC1-47C2-8BFA-9DE10F3A958F}" srcOrd="14" destOrd="0" presId="urn:microsoft.com/office/officeart/2005/8/layout/cycle5"/>
    <dgm:cxn modelId="{C2BCB495-28B2-46C8-B47F-99886EA6763D}" type="presParOf" srcId="{CB454C13-DE41-4BFD-A164-9884077E1289}" destId="{60EFA7D0-8F6C-45BE-BEA5-3C9AC7E11A67}" srcOrd="15" destOrd="0" presId="urn:microsoft.com/office/officeart/2005/8/layout/cycle5"/>
    <dgm:cxn modelId="{CAC10589-FF6A-44FF-B5D3-04F08E4CA3C2}" type="presParOf" srcId="{CB454C13-DE41-4BFD-A164-9884077E1289}" destId="{996D3174-21CE-4620-9A11-8ADF264F0E64}" srcOrd="16" destOrd="0" presId="urn:microsoft.com/office/officeart/2005/8/layout/cycle5"/>
    <dgm:cxn modelId="{927FD636-7C02-48A0-8EED-762E6F232C43}" type="presParOf" srcId="{CB454C13-DE41-4BFD-A164-9884077E1289}" destId="{C77FB4BD-1586-4DDB-9B3A-F7BFD7E74C2B}" srcOrd="17" destOrd="0" presId="urn:microsoft.com/office/officeart/2005/8/layout/cycle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7DB9903-AA7A-43F2-8267-031E5316AA20}" type="doc">
      <dgm:prSet loTypeId="urn:microsoft.com/office/officeart/2005/8/layout/pyramid2" loCatId="list" qsTypeId="urn:microsoft.com/office/officeart/2005/8/quickstyle/simple1" qsCatId="simple" csTypeId="urn:microsoft.com/office/officeart/2005/8/colors/accent2_3" csCatId="accent2" phldr="1"/>
      <dgm:spPr/>
    </dgm:pt>
    <dgm:pt modelId="{47F55C5D-220F-4C8F-B024-3164B5AD5FAB}">
      <dgm:prSet phldrT="[Text]"/>
      <dgm:spPr/>
      <dgm:t>
        <a:bodyPr/>
        <a:lstStyle/>
        <a:p>
          <a:r>
            <a:rPr lang="en-US"/>
            <a:t>Cholera Treatment Center</a:t>
          </a:r>
          <a:r>
            <a:rPr lang="en-CH"/>
            <a:t> CTC</a:t>
          </a:r>
          <a:endParaRPr lang="en-US"/>
        </a:p>
      </dgm:t>
    </dgm:pt>
    <dgm:pt modelId="{1876E14E-C15B-4662-894B-E0E5FD94D53C}" type="parTrans" cxnId="{5CC6D3CD-1B56-4F64-90EB-647984C21179}">
      <dgm:prSet/>
      <dgm:spPr/>
      <dgm:t>
        <a:bodyPr/>
        <a:lstStyle/>
        <a:p>
          <a:endParaRPr lang="en-US"/>
        </a:p>
      </dgm:t>
    </dgm:pt>
    <dgm:pt modelId="{136B867F-AFDA-4962-A2BF-1F1139DF8EFC}" type="sibTrans" cxnId="{5CC6D3CD-1B56-4F64-90EB-647984C21179}">
      <dgm:prSet/>
      <dgm:spPr/>
      <dgm:t>
        <a:bodyPr/>
        <a:lstStyle/>
        <a:p>
          <a:endParaRPr lang="en-US"/>
        </a:p>
      </dgm:t>
    </dgm:pt>
    <dgm:pt modelId="{30C0EDE2-51DC-42EF-863F-EE3F491E83EE}">
      <dgm:prSet phldrT="[Text]"/>
      <dgm:spPr/>
      <dgm:t>
        <a:bodyPr/>
        <a:lstStyle/>
        <a:p>
          <a:r>
            <a:rPr lang="en-US"/>
            <a:t>Cholera Treatment Unit</a:t>
          </a:r>
          <a:endParaRPr lang="en-CH"/>
        </a:p>
        <a:p>
          <a:r>
            <a:rPr lang="en-CH"/>
            <a:t>CTU </a:t>
          </a:r>
          <a:endParaRPr lang="en-US"/>
        </a:p>
      </dgm:t>
    </dgm:pt>
    <dgm:pt modelId="{45D79DF5-D360-4769-A96A-B284EB124423}" type="parTrans" cxnId="{DF4152E9-1144-4FDF-A99E-E569F265E3DF}">
      <dgm:prSet/>
      <dgm:spPr/>
      <dgm:t>
        <a:bodyPr/>
        <a:lstStyle/>
        <a:p>
          <a:endParaRPr lang="en-US"/>
        </a:p>
      </dgm:t>
    </dgm:pt>
    <dgm:pt modelId="{D87E8116-7632-4840-997E-A17A1E7D5D60}" type="sibTrans" cxnId="{DF4152E9-1144-4FDF-A99E-E569F265E3DF}">
      <dgm:prSet/>
      <dgm:spPr/>
      <dgm:t>
        <a:bodyPr/>
        <a:lstStyle/>
        <a:p>
          <a:endParaRPr lang="en-US"/>
        </a:p>
      </dgm:t>
    </dgm:pt>
    <dgm:pt modelId="{A9058D0D-310A-4093-985D-3513A53E64DB}">
      <dgm:prSet phldrT="[Text]"/>
      <dgm:spPr>
        <a:solidFill>
          <a:srgbClr val="92D050">
            <a:alpha val="90000"/>
          </a:srgbClr>
        </a:solidFill>
      </dgm:spPr>
      <dgm:t>
        <a:bodyPr/>
        <a:lstStyle/>
        <a:p>
          <a:r>
            <a:rPr lang="en-US"/>
            <a:t>Oral Rehydration Point in the community</a:t>
          </a:r>
        </a:p>
      </dgm:t>
    </dgm:pt>
    <dgm:pt modelId="{8486C689-8F3F-4E51-9AC4-9AC625C2735D}" type="parTrans" cxnId="{2B9FC930-1BB0-48F6-84AA-04DE447ED1A3}">
      <dgm:prSet/>
      <dgm:spPr/>
      <dgm:t>
        <a:bodyPr/>
        <a:lstStyle/>
        <a:p>
          <a:endParaRPr lang="en-US"/>
        </a:p>
      </dgm:t>
    </dgm:pt>
    <dgm:pt modelId="{80FC745F-4667-4835-9964-8419AF526E78}" type="sibTrans" cxnId="{2B9FC930-1BB0-48F6-84AA-04DE447ED1A3}">
      <dgm:prSet/>
      <dgm:spPr/>
      <dgm:t>
        <a:bodyPr/>
        <a:lstStyle/>
        <a:p>
          <a:endParaRPr lang="en-US"/>
        </a:p>
      </dgm:t>
    </dgm:pt>
    <dgm:pt modelId="{C9DF5D74-C219-4424-892D-B43112BAB8B3}">
      <dgm:prSet/>
      <dgm:spPr/>
      <dgm:t>
        <a:bodyPr/>
        <a:lstStyle/>
        <a:p>
          <a:r>
            <a:rPr lang="es-ES" dirty="0"/>
            <a:t>ORT </a:t>
          </a:r>
          <a:r>
            <a:rPr lang="es-ES" dirty="0" err="1"/>
            <a:t>volunteer</a:t>
          </a:r>
          <a:r>
            <a:rPr lang="es-ES" dirty="0"/>
            <a:t> </a:t>
          </a:r>
          <a:r>
            <a:rPr lang="en-CH" dirty="0"/>
            <a:t>or health worker </a:t>
          </a:r>
          <a:r>
            <a:rPr lang="es-ES" dirty="0"/>
            <a:t> </a:t>
          </a:r>
          <a:r>
            <a:rPr lang="en-CH" dirty="0"/>
            <a:t> </a:t>
          </a:r>
          <a:endParaRPr lang="es-ES" dirty="0"/>
        </a:p>
      </dgm:t>
    </dgm:pt>
    <dgm:pt modelId="{BF2AB9A8-BD58-4185-ABD6-06343906B6FA}" type="parTrans" cxnId="{60D7FEC4-9BCD-4733-8E78-26D930ABAA42}">
      <dgm:prSet/>
      <dgm:spPr/>
      <dgm:t>
        <a:bodyPr/>
        <a:lstStyle/>
        <a:p>
          <a:endParaRPr lang="es-ES"/>
        </a:p>
      </dgm:t>
    </dgm:pt>
    <dgm:pt modelId="{CB96E665-13BC-43A8-A78C-C0B2963A9937}" type="sibTrans" cxnId="{60D7FEC4-9BCD-4733-8E78-26D930ABAA42}">
      <dgm:prSet/>
      <dgm:spPr/>
      <dgm:t>
        <a:bodyPr/>
        <a:lstStyle/>
        <a:p>
          <a:endParaRPr lang="es-ES"/>
        </a:p>
      </dgm:t>
    </dgm:pt>
    <dgm:pt modelId="{A2AC3CFB-406C-4339-9CCD-CB9970A457B9}" type="pres">
      <dgm:prSet presAssocID="{07DB9903-AA7A-43F2-8267-031E5316AA20}" presName="compositeShape" presStyleCnt="0">
        <dgm:presLayoutVars>
          <dgm:dir/>
          <dgm:resizeHandles/>
        </dgm:presLayoutVars>
      </dgm:prSet>
      <dgm:spPr/>
    </dgm:pt>
    <dgm:pt modelId="{A14435DC-A2BE-4C1C-85FE-0CC4D2190CD8}" type="pres">
      <dgm:prSet presAssocID="{07DB9903-AA7A-43F2-8267-031E5316AA20}" presName="pyramid" presStyleLbl="node1" presStyleIdx="0" presStyleCnt="1" custLinFactNeighborX="32123"/>
      <dgm:spPr/>
    </dgm:pt>
    <dgm:pt modelId="{E6B0D5E7-A009-467F-8B70-7CABD7298EF8}" type="pres">
      <dgm:prSet presAssocID="{07DB9903-AA7A-43F2-8267-031E5316AA20}" presName="theList" presStyleCnt="0"/>
      <dgm:spPr/>
    </dgm:pt>
    <dgm:pt modelId="{02B29432-8B49-4650-A803-7FA74A95963C}" type="pres">
      <dgm:prSet presAssocID="{47F55C5D-220F-4C8F-B024-3164B5AD5FAB}" presName="aNode" presStyleLbl="fgAcc1" presStyleIdx="0" presStyleCnt="4">
        <dgm:presLayoutVars>
          <dgm:bulletEnabled val="1"/>
        </dgm:presLayoutVars>
      </dgm:prSet>
      <dgm:spPr/>
    </dgm:pt>
    <dgm:pt modelId="{82D42878-155E-4EB8-B512-8B780C3E727E}" type="pres">
      <dgm:prSet presAssocID="{47F55C5D-220F-4C8F-B024-3164B5AD5FAB}" presName="aSpace" presStyleCnt="0"/>
      <dgm:spPr/>
    </dgm:pt>
    <dgm:pt modelId="{1C93B65F-30F6-49AE-8A4C-BA8C1588552A}" type="pres">
      <dgm:prSet presAssocID="{30C0EDE2-51DC-42EF-863F-EE3F491E83EE}" presName="aNode" presStyleLbl="fgAcc1" presStyleIdx="1" presStyleCnt="4">
        <dgm:presLayoutVars>
          <dgm:bulletEnabled val="1"/>
        </dgm:presLayoutVars>
      </dgm:prSet>
      <dgm:spPr/>
    </dgm:pt>
    <dgm:pt modelId="{255AAE4C-D2B3-4B6A-8429-A815B8DEAFA6}" type="pres">
      <dgm:prSet presAssocID="{30C0EDE2-51DC-42EF-863F-EE3F491E83EE}" presName="aSpace" presStyleCnt="0"/>
      <dgm:spPr/>
    </dgm:pt>
    <dgm:pt modelId="{5A0F88C4-845A-41E2-B0FF-22F9F67927C3}" type="pres">
      <dgm:prSet presAssocID="{A9058D0D-310A-4093-985D-3513A53E64DB}" presName="aNode" presStyleLbl="fgAcc1" presStyleIdx="2" presStyleCnt="4">
        <dgm:presLayoutVars>
          <dgm:bulletEnabled val="1"/>
        </dgm:presLayoutVars>
      </dgm:prSet>
      <dgm:spPr/>
    </dgm:pt>
    <dgm:pt modelId="{211817F6-5505-43E5-9E10-6162A0F4ACE5}" type="pres">
      <dgm:prSet presAssocID="{A9058D0D-310A-4093-985D-3513A53E64DB}" presName="aSpace" presStyleCnt="0"/>
      <dgm:spPr/>
    </dgm:pt>
    <dgm:pt modelId="{C208C118-68B3-477D-A4FC-9A25E8466D5D}" type="pres">
      <dgm:prSet presAssocID="{C9DF5D74-C219-4424-892D-B43112BAB8B3}" presName="aNode" presStyleLbl="fgAcc1" presStyleIdx="3" presStyleCnt="4">
        <dgm:presLayoutVars>
          <dgm:bulletEnabled val="1"/>
        </dgm:presLayoutVars>
      </dgm:prSet>
      <dgm:spPr/>
    </dgm:pt>
    <dgm:pt modelId="{40F8F853-794F-4624-8546-A9A8A4CCCCD2}" type="pres">
      <dgm:prSet presAssocID="{C9DF5D74-C219-4424-892D-B43112BAB8B3}" presName="aSpace" presStyleCnt="0"/>
      <dgm:spPr/>
    </dgm:pt>
  </dgm:ptLst>
  <dgm:cxnLst>
    <dgm:cxn modelId="{0598E807-76C7-4D27-8D66-4215B2DC106E}" type="presOf" srcId="{07DB9903-AA7A-43F2-8267-031E5316AA20}" destId="{A2AC3CFB-406C-4339-9CCD-CB9970A457B9}" srcOrd="0" destOrd="0" presId="urn:microsoft.com/office/officeart/2005/8/layout/pyramid2"/>
    <dgm:cxn modelId="{61285018-2AF1-4F8B-A2ED-B8C262FD7324}" type="presOf" srcId="{C9DF5D74-C219-4424-892D-B43112BAB8B3}" destId="{C208C118-68B3-477D-A4FC-9A25E8466D5D}" srcOrd="0" destOrd="0" presId="urn:microsoft.com/office/officeart/2005/8/layout/pyramid2"/>
    <dgm:cxn modelId="{2B9FC930-1BB0-48F6-84AA-04DE447ED1A3}" srcId="{07DB9903-AA7A-43F2-8267-031E5316AA20}" destId="{A9058D0D-310A-4093-985D-3513A53E64DB}" srcOrd="2" destOrd="0" parTransId="{8486C689-8F3F-4E51-9AC4-9AC625C2735D}" sibTransId="{80FC745F-4667-4835-9964-8419AF526E78}"/>
    <dgm:cxn modelId="{8BD8A33D-6995-4252-B4B3-96A79052A724}" type="presOf" srcId="{47F55C5D-220F-4C8F-B024-3164B5AD5FAB}" destId="{02B29432-8B49-4650-A803-7FA74A95963C}" srcOrd="0" destOrd="0" presId="urn:microsoft.com/office/officeart/2005/8/layout/pyramid2"/>
    <dgm:cxn modelId="{9AD2604A-1415-4ACF-B719-D5E3193B507E}" type="presOf" srcId="{A9058D0D-310A-4093-985D-3513A53E64DB}" destId="{5A0F88C4-845A-41E2-B0FF-22F9F67927C3}" srcOrd="0" destOrd="0" presId="urn:microsoft.com/office/officeart/2005/8/layout/pyramid2"/>
    <dgm:cxn modelId="{FD1C0650-3B0A-459C-B42B-370364E5C3EF}" type="presOf" srcId="{30C0EDE2-51DC-42EF-863F-EE3F491E83EE}" destId="{1C93B65F-30F6-49AE-8A4C-BA8C1588552A}" srcOrd="0" destOrd="0" presId="urn:microsoft.com/office/officeart/2005/8/layout/pyramid2"/>
    <dgm:cxn modelId="{60D7FEC4-9BCD-4733-8E78-26D930ABAA42}" srcId="{07DB9903-AA7A-43F2-8267-031E5316AA20}" destId="{C9DF5D74-C219-4424-892D-B43112BAB8B3}" srcOrd="3" destOrd="0" parTransId="{BF2AB9A8-BD58-4185-ABD6-06343906B6FA}" sibTransId="{CB96E665-13BC-43A8-A78C-C0B2963A9937}"/>
    <dgm:cxn modelId="{5CC6D3CD-1B56-4F64-90EB-647984C21179}" srcId="{07DB9903-AA7A-43F2-8267-031E5316AA20}" destId="{47F55C5D-220F-4C8F-B024-3164B5AD5FAB}" srcOrd="0" destOrd="0" parTransId="{1876E14E-C15B-4662-894B-E0E5FD94D53C}" sibTransId="{136B867F-AFDA-4962-A2BF-1F1139DF8EFC}"/>
    <dgm:cxn modelId="{DF4152E9-1144-4FDF-A99E-E569F265E3DF}" srcId="{07DB9903-AA7A-43F2-8267-031E5316AA20}" destId="{30C0EDE2-51DC-42EF-863F-EE3F491E83EE}" srcOrd="1" destOrd="0" parTransId="{45D79DF5-D360-4769-A96A-B284EB124423}" sibTransId="{D87E8116-7632-4840-997E-A17A1E7D5D60}"/>
    <dgm:cxn modelId="{F78C73F8-C738-4544-A7F0-0A4BC3B9ED56}" type="presParOf" srcId="{A2AC3CFB-406C-4339-9CCD-CB9970A457B9}" destId="{A14435DC-A2BE-4C1C-85FE-0CC4D2190CD8}" srcOrd="0" destOrd="0" presId="urn:microsoft.com/office/officeart/2005/8/layout/pyramid2"/>
    <dgm:cxn modelId="{95CC634C-4467-42AE-B812-4921944E3B67}" type="presParOf" srcId="{A2AC3CFB-406C-4339-9CCD-CB9970A457B9}" destId="{E6B0D5E7-A009-467F-8B70-7CABD7298EF8}" srcOrd="1" destOrd="0" presId="urn:microsoft.com/office/officeart/2005/8/layout/pyramid2"/>
    <dgm:cxn modelId="{09BB28B9-8C03-47F7-8B2C-A5553E8136A4}" type="presParOf" srcId="{E6B0D5E7-A009-467F-8B70-7CABD7298EF8}" destId="{02B29432-8B49-4650-A803-7FA74A95963C}" srcOrd="0" destOrd="0" presId="urn:microsoft.com/office/officeart/2005/8/layout/pyramid2"/>
    <dgm:cxn modelId="{45B1F208-3AD5-4D63-9E9F-C592B09DC2F6}" type="presParOf" srcId="{E6B0D5E7-A009-467F-8B70-7CABD7298EF8}" destId="{82D42878-155E-4EB8-B512-8B780C3E727E}" srcOrd="1" destOrd="0" presId="urn:microsoft.com/office/officeart/2005/8/layout/pyramid2"/>
    <dgm:cxn modelId="{EF048739-8ABA-4C28-B5EA-DD4C30668EDE}" type="presParOf" srcId="{E6B0D5E7-A009-467F-8B70-7CABD7298EF8}" destId="{1C93B65F-30F6-49AE-8A4C-BA8C1588552A}" srcOrd="2" destOrd="0" presId="urn:microsoft.com/office/officeart/2005/8/layout/pyramid2"/>
    <dgm:cxn modelId="{D3EE85E7-1BE1-44E3-81A1-064C5DBCDB9A}" type="presParOf" srcId="{E6B0D5E7-A009-467F-8B70-7CABD7298EF8}" destId="{255AAE4C-D2B3-4B6A-8429-A815B8DEAFA6}" srcOrd="3" destOrd="0" presId="urn:microsoft.com/office/officeart/2005/8/layout/pyramid2"/>
    <dgm:cxn modelId="{3A60512D-8E8A-4F72-84AA-2717C0CF5D98}" type="presParOf" srcId="{E6B0D5E7-A009-467F-8B70-7CABD7298EF8}" destId="{5A0F88C4-845A-41E2-B0FF-22F9F67927C3}" srcOrd="4" destOrd="0" presId="urn:microsoft.com/office/officeart/2005/8/layout/pyramid2"/>
    <dgm:cxn modelId="{7A626C1D-004B-491E-A570-58B24EE08C11}" type="presParOf" srcId="{E6B0D5E7-A009-467F-8B70-7CABD7298EF8}" destId="{211817F6-5505-43E5-9E10-6162A0F4ACE5}" srcOrd="5" destOrd="0" presId="urn:microsoft.com/office/officeart/2005/8/layout/pyramid2"/>
    <dgm:cxn modelId="{656C7AAA-511C-4164-AAFC-10456EFEE501}" type="presParOf" srcId="{E6B0D5E7-A009-467F-8B70-7CABD7298EF8}" destId="{C208C118-68B3-477D-A4FC-9A25E8466D5D}" srcOrd="6" destOrd="0" presId="urn:microsoft.com/office/officeart/2005/8/layout/pyramid2"/>
    <dgm:cxn modelId="{4042CC50-7391-4079-A2D9-CC7B7F480A41}" type="presParOf" srcId="{E6B0D5E7-A009-467F-8B70-7CABD7298EF8}" destId="{40F8F853-794F-4624-8546-A9A8A4CCCCD2}" srcOrd="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90131-C943-4B39-8CD8-C1AA55360299}">
      <dsp:nvSpPr>
        <dsp:cNvPr id="0" name=""/>
        <dsp:cNvSpPr/>
      </dsp:nvSpPr>
      <dsp:spPr>
        <a:xfrm>
          <a:off x="3307950" y="2494"/>
          <a:ext cx="1454000" cy="945100"/>
        </a:xfrm>
        <a:prstGeom prst="roundRect">
          <a:avLst/>
        </a:prstGeom>
        <a:solidFill>
          <a:schemeClr val="bg1">
            <a:alpha val="90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solidFill>
                <a:sysClr val="windowText" lastClr="000000"/>
              </a:solidFill>
            </a:rPr>
            <a:t>Module 1 Overview - Rationale and Role of the Branch Transmission Interruption Team</a:t>
          </a:r>
        </a:p>
      </dsp:txBody>
      <dsp:txXfrm>
        <a:off x="3354086" y="48630"/>
        <a:ext cx="1361728" cy="852828"/>
      </dsp:txXfrm>
    </dsp:sp>
    <dsp:sp modelId="{163A4D29-3092-4F66-879E-685E5D04E849}">
      <dsp:nvSpPr>
        <dsp:cNvPr id="0" name=""/>
        <dsp:cNvSpPr/>
      </dsp:nvSpPr>
      <dsp:spPr>
        <a:xfrm>
          <a:off x="1809695" y="475044"/>
          <a:ext cx="4450510" cy="4450510"/>
        </a:xfrm>
        <a:custGeom>
          <a:avLst/>
          <a:gdLst/>
          <a:ahLst/>
          <a:cxnLst/>
          <a:rect l="0" t="0" r="0" b="0"/>
          <a:pathLst>
            <a:path>
              <a:moveTo>
                <a:pt x="3134875" y="194405"/>
              </a:moveTo>
              <a:arcTo wR="2225255" hR="2225255" stAng="17647660" swAng="923187"/>
            </a:path>
          </a:pathLst>
        </a:custGeom>
        <a:noFill/>
        <a:ln w="9525" cap="flat" cmpd="sng" algn="ctr">
          <a:solidFill>
            <a:schemeClr val="accent2">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D42EF5B-23DE-4ADE-87E2-7FD8B4D57CBA}">
      <dsp:nvSpPr>
        <dsp:cNvPr id="0" name=""/>
        <dsp:cNvSpPr/>
      </dsp:nvSpPr>
      <dsp:spPr>
        <a:xfrm>
          <a:off x="5235077" y="1115122"/>
          <a:ext cx="1454000" cy="945100"/>
        </a:xfrm>
        <a:prstGeom prst="roundRect">
          <a:avLst/>
        </a:prstGeom>
        <a:solidFill>
          <a:srgbClr val="EA4E34">
            <a:alpha val="81961"/>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solidFill>
                <a:sysClr val="windowText" lastClr="000000"/>
              </a:solidFill>
            </a:rPr>
            <a:t>Module 2</a:t>
          </a:r>
        </a:p>
        <a:p>
          <a:pPr marL="0" lvl="0" indent="0" algn="ctr" defTabSz="488950">
            <a:lnSpc>
              <a:spcPct val="90000"/>
            </a:lnSpc>
            <a:spcBef>
              <a:spcPct val="0"/>
            </a:spcBef>
            <a:spcAft>
              <a:spcPct val="35000"/>
            </a:spcAft>
            <a:buNone/>
          </a:pPr>
          <a:r>
            <a:rPr lang="en-GB" sz="1100" kern="1200">
              <a:solidFill>
                <a:sysClr val="windowText" lastClr="000000"/>
              </a:solidFill>
            </a:rPr>
            <a:t>Response triggers and healthcare settings </a:t>
          </a:r>
        </a:p>
      </dsp:txBody>
      <dsp:txXfrm>
        <a:off x="5281213" y="1161258"/>
        <a:ext cx="1361728" cy="852828"/>
      </dsp:txXfrm>
    </dsp:sp>
    <dsp:sp modelId="{D021AC8C-0303-4F77-9272-98F498319846}">
      <dsp:nvSpPr>
        <dsp:cNvPr id="0" name=""/>
        <dsp:cNvSpPr/>
      </dsp:nvSpPr>
      <dsp:spPr>
        <a:xfrm>
          <a:off x="1809695" y="475044"/>
          <a:ext cx="4450510" cy="4450510"/>
        </a:xfrm>
        <a:custGeom>
          <a:avLst/>
          <a:gdLst/>
          <a:ahLst/>
          <a:cxnLst/>
          <a:rect l="0" t="0" r="0" b="0"/>
          <a:pathLst>
            <a:path>
              <a:moveTo>
                <a:pt x="4415858" y="1834079"/>
              </a:moveTo>
              <a:arcTo wR="2225255" hR="2225255" stAng="20992525" swAng="1214949"/>
            </a:path>
          </a:pathLst>
        </a:custGeom>
        <a:noFill/>
        <a:ln w="9525" cap="flat" cmpd="sng" algn="ctr">
          <a:solidFill>
            <a:schemeClr val="accent2">
              <a:shade val="90000"/>
              <a:hueOff val="-8200"/>
              <a:satOff val="-1389"/>
              <a:lumOff val="6423"/>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482C5DA-829B-4FC0-AF87-3370CD333E35}">
      <dsp:nvSpPr>
        <dsp:cNvPr id="0" name=""/>
        <dsp:cNvSpPr/>
      </dsp:nvSpPr>
      <dsp:spPr>
        <a:xfrm>
          <a:off x="5235077" y="3340377"/>
          <a:ext cx="1454000" cy="945100"/>
        </a:xfrm>
        <a:prstGeom prst="roundRect">
          <a:avLst/>
        </a:prstGeom>
        <a:solidFill>
          <a:srgbClr val="DF653F">
            <a:alpha val="73333"/>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solidFill>
                <a:sysClr val="windowText" lastClr="000000"/>
              </a:solidFill>
            </a:rPr>
            <a:t>Module 3 Understanding cholera transmission </a:t>
          </a:r>
        </a:p>
      </dsp:txBody>
      <dsp:txXfrm>
        <a:off x="5281213" y="3386513"/>
        <a:ext cx="1361728" cy="852828"/>
      </dsp:txXfrm>
    </dsp:sp>
    <dsp:sp modelId="{E6EED087-ED18-491A-933E-30806F67A27F}">
      <dsp:nvSpPr>
        <dsp:cNvPr id="0" name=""/>
        <dsp:cNvSpPr/>
      </dsp:nvSpPr>
      <dsp:spPr>
        <a:xfrm>
          <a:off x="1809695" y="475044"/>
          <a:ext cx="4450510" cy="4450510"/>
        </a:xfrm>
        <a:custGeom>
          <a:avLst/>
          <a:gdLst/>
          <a:ahLst/>
          <a:cxnLst/>
          <a:rect l="0" t="0" r="0" b="0"/>
          <a:pathLst>
            <a:path>
              <a:moveTo>
                <a:pt x="3641114" y="3941967"/>
              </a:moveTo>
              <a:arcTo wR="2225255" hR="2225255" stAng="3029153" swAng="923187"/>
            </a:path>
          </a:pathLst>
        </a:custGeom>
        <a:noFill/>
        <a:ln w="9525" cap="flat" cmpd="sng" algn="ctr">
          <a:solidFill>
            <a:schemeClr val="accent2">
              <a:shade val="90000"/>
              <a:hueOff val="-16400"/>
              <a:satOff val="-2778"/>
              <a:lumOff val="12845"/>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9ABD88C-724E-4D1A-81DD-FC314FF23D17}">
      <dsp:nvSpPr>
        <dsp:cNvPr id="0" name=""/>
        <dsp:cNvSpPr/>
      </dsp:nvSpPr>
      <dsp:spPr>
        <a:xfrm>
          <a:off x="3307950" y="4453004"/>
          <a:ext cx="1454000" cy="945100"/>
        </a:xfrm>
        <a:prstGeom prst="roundRect">
          <a:avLst/>
        </a:prstGeom>
        <a:solidFill>
          <a:srgbClr val="DA8F44">
            <a:alpha val="65882"/>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en-GB" sz="1100" kern="1200">
              <a:solidFill>
                <a:sysClr val="windowText" lastClr="000000"/>
              </a:solidFill>
            </a:rPr>
            <a:t>Module 4 Household risk and interruption (incl. high risk groups)</a:t>
          </a:r>
        </a:p>
      </dsp:txBody>
      <dsp:txXfrm>
        <a:off x="3354086" y="4499140"/>
        <a:ext cx="1361728" cy="852828"/>
      </dsp:txXfrm>
    </dsp:sp>
    <dsp:sp modelId="{F058E946-FE96-4BB5-A87F-33759E380C8B}">
      <dsp:nvSpPr>
        <dsp:cNvPr id="0" name=""/>
        <dsp:cNvSpPr/>
      </dsp:nvSpPr>
      <dsp:spPr>
        <a:xfrm>
          <a:off x="1809695" y="475044"/>
          <a:ext cx="4450510" cy="4450510"/>
        </a:xfrm>
        <a:custGeom>
          <a:avLst/>
          <a:gdLst/>
          <a:ahLst/>
          <a:cxnLst/>
          <a:rect l="0" t="0" r="0" b="0"/>
          <a:pathLst>
            <a:path>
              <a:moveTo>
                <a:pt x="1315634" y="4256104"/>
              </a:moveTo>
              <a:arcTo wR="2225255" hR="2225255" stAng="6847660" swAng="923187"/>
            </a:path>
          </a:pathLst>
        </a:custGeom>
        <a:noFill/>
        <a:ln w="9525" cap="flat" cmpd="sng" algn="ctr">
          <a:solidFill>
            <a:schemeClr val="accent2">
              <a:shade val="90000"/>
              <a:hueOff val="-24601"/>
              <a:satOff val="-4166"/>
              <a:lumOff val="19268"/>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4F02E11-ABA0-4820-B4AA-4CBDF3F8CDDD}">
      <dsp:nvSpPr>
        <dsp:cNvPr id="0" name=""/>
        <dsp:cNvSpPr/>
      </dsp:nvSpPr>
      <dsp:spPr>
        <a:xfrm>
          <a:off x="1380823" y="3340377"/>
          <a:ext cx="1454000" cy="945100"/>
        </a:xfrm>
        <a:prstGeom prst="roundRect">
          <a:avLst/>
        </a:prstGeom>
        <a:solidFill>
          <a:srgbClr val="F0E22E">
            <a:alpha val="57647"/>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en-GB" sz="1100" kern="1200">
              <a:solidFill>
                <a:sysClr val="windowText" lastClr="000000"/>
              </a:solidFill>
            </a:rPr>
            <a:t>Module 5 Community shared spaces (incl. high risk groups)</a:t>
          </a:r>
        </a:p>
      </dsp:txBody>
      <dsp:txXfrm>
        <a:off x="1426959" y="3386513"/>
        <a:ext cx="1361728" cy="852828"/>
      </dsp:txXfrm>
    </dsp:sp>
    <dsp:sp modelId="{1D115966-CDC1-47C2-8BFA-9DE10F3A958F}">
      <dsp:nvSpPr>
        <dsp:cNvPr id="0" name=""/>
        <dsp:cNvSpPr/>
      </dsp:nvSpPr>
      <dsp:spPr>
        <a:xfrm>
          <a:off x="1809695" y="475044"/>
          <a:ext cx="4450510" cy="4450510"/>
        </a:xfrm>
        <a:custGeom>
          <a:avLst/>
          <a:gdLst/>
          <a:ahLst/>
          <a:cxnLst/>
          <a:rect l="0" t="0" r="0" b="0"/>
          <a:pathLst>
            <a:path>
              <a:moveTo>
                <a:pt x="34651" y="2616430"/>
              </a:moveTo>
              <a:arcTo wR="2225255" hR="2225255" stAng="10192525" swAng="1214949"/>
            </a:path>
          </a:pathLst>
        </a:custGeom>
        <a:noFill/>
        <a:ln w="9525" cap="flat" cmpd="sng" algn="ctr">
          <a:solidFill>
            <a:schemeClr val="accent2">
              <a:shade val="90000"/>
              <a:hueOff val="-32801"/>
              <a:satOff val="-5555"/>
              <a:lumOff val="2569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0EFA7D0-8F6C-45BE-BEA5-3C9AC7E11A67}">
      <dsp:nvSpPr>
        <dsp:cNvPr id="0" name=""/>
        <dsp:cNvSpPr/>
      </dsp:nvSpPr>
      <dsp:spPr>
        <a:xfrm>
          <a:off x="1380823" y="1115122"/>
          <a:ext cx="1454000" cy="945100"/>
        </a:xfrm>
        <a:prstGeom prst="roundRect">
          <a:avLst/>
        </a:prstGeom>
        <a:solidFill>
          <a:srgbClr val="86E935">
            <a:alpha val="49804"/>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solidFill>
                <a:sysClr val="windowText" lastClr="000000"/>
              </a:solidFill>
            </a:rPr>
            <a:t>Module 6 Sustaining reduced risk of transmission </a:t>
          </a:r>
        </a:p>
      </dsp:txBody>
      <dsp:txXfrm>
        <a:off x="1426959" y="1161258"/>
        <a:ext cx="1361728" cy="852828"/>
      </dsp:txXfrm>
    </dsp:sp>
    <dsp:sp modelId="{C77FB4BD-1586-4DDB-9B3A-F7BFD7E74C2B}">
      <dsp:nvSpPr>
        <dsp:cNvPr id="0" name=""/>
        <dsp:cNvSpPr/>
      </dsp:nvSpPr>
      <dsp:spPr>
        <a:xfrm>
          <a:off x="1809695" y="475044"/>
          <a:ext cx="4450510" cy="4450510"/>
        </a:xfrm>
        <a:custGeom>
          <a:avLst/>
          <a:gdLst/>
          <a:ahLst/>
          <a:cxnLst/>
          <a:rect l="0" t="0" r="0" b="0"/>
          <a:pathLst>
            <a:path>
              <a:moveTo>
                <a:pt x="809395" y="508542"/>
              </a:moveTo>
              <a:arcTo wR="2225255" hR="2225255" stAng="13829153" swAng="923187"/>
            </a:path>
          </a:pathLst>
        </a:custGeom>
        <a:noFill/>
        <a:ln w="9525" cap="flat" cmpd="sng" algn="ctr">
          <a:solidFill>
            <a:schemeClr val="accent2">
              <a:shade val="90000"/>
              <a:hueOff val="-41001"/>
              <a:satOff val="-6944"/>
              <a:lumOff val="32113"/>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590131-C943-4B39-8CD8-C1AA55360299}">
      <dsp:nvSpPr>
        <dsp:cNvPr id="0" name=""/>
        <dsp:cNvSpPr/>
      </dsp:nvSpPr>
      <dsp:spPr>
        <a:xfrm>
          <a:off x="3307950" y="2494"/>
          <a:ext cx="1454000" cy="945100"/>
        </a:xfrm>
        <a:prstGeom prst="roundRect">
          <a:avLst/>
        </a:prstGeom>
        <a:solidFill>
          <a:schemeClr val="bg1">
            <a:lumMod val="85000"/>
            <a:alpha val="9000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solidFill>
                <a:schemeClr val="bg1">
                  <a:lumMod val="65000"/>
                </a:schemeClr>
              </a:solidFill>
            </a:rPr>
            <a:t>Module 1 Overview - Rationale and Role of the Branch Transmission Interruption Team</a:t>
          </a:r>
        </a:p>
      </dsp:txBody>
      <dsp:txXfrm>
        <a:off x="3354086" y="48630"/>
        <a:ext cx="1361728" cy="852828"/>
      </dsp:txXfrm>
    </dsp:sp>
    <dsp:sp modelId="{163A4D29-3092-4F66-879E-685E5D04E849}">
      <dsp:nvSpPr>
        <dsp:cNvPr id="0" name=""/>
        <dsp:cNvSpPr/>
      </dsp:nvSpPr>
      <dsp:spPr>
        <a:xfrm>
          <a:off x="1809695" y="475044"/>
          <a:ext cx="4450510" cy="4450510"/>
        </a:xfrm>
        <a:custGeom>
          <a:avLst/>
          <a:gdLst/>
          <a:ahLst/>
          <a:cxnLst/>
          <a:rect l="0" t="0" r="0" b="0"/>
          <a:pathLst>
            <a:path>
              <a:moveTo>
                <a:pt x="3134875" y="194405"/>
              </a:moveTo>
              <a:arcTo wR="2225255" hR="2225255" stAng="17647660" swAng="923187"/>
            </a:path>
          </a:pathLst>
        </a:custGeom>
        <a:noFill/>
        <a:ln w="9525" cap="flat" cmpd="sng" algn="ctr">
          <a:solidFill>
            <a:schemeClr val="accent2">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D42EF5B-23DE-4ADE-87E2-7FD8B4D57CBA}">
      <dsp:nvSpPr>
        <dsp:cNvPr id="0" name=""/>
        <dsp:cNvSpPr/>
      </dsp:nvSpPr>
      <dsp:spPr>
        <a:xfrm>
          <a:off x="5235077" y="1115122"/>
          <a:ext cx="1454000" cy="945100"/>
        </a:xfrm>
        <a:prstGeom prst="roundRect">
          <a:avLst/>
        </a:prstGeom>
        <a:solidFill>
          <a:srgbClr val="EA4E34">
            <a:alpha val="81961"/>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solidFill>
                <a:sysClr val="windowText" lastClr="000000"/>
              </a:solidFill>
            </a:rPr>
            <a:t>Module 2</a:t>
          </a:r>
        </a:p>
        <a:p>
          <a:pPr marL="0" lvl="0" indent="0" algn="ctr" defTabSz="488950">
            <a:lnSpc>
              <a:spcPct val="90000"/>
            </a:lnSpc>
            <a:spcBef>
              <a:spcPct val="0"/>
            </a:spcBef>
            <a:spcAft>
              <a:spcPct val="35000"/>
            </a:spcAft>
            <a:buNone/>
          </a:pPr>
          <a:r>
            <a:rPr lang="en-GB" sz="1100" kern="1200">
              <a:solidFill>
                <a:sysClr val="windowText" lastClr="000000"/>
              </a:solidFill>
            </a:rPr>
            <a:t>Response triggers and healthcare settings </a:t>
          </a:r>
        </a:p>
      </dsp:txBody>
      <dsp:txXfrm>
        <a:off x="5281213" y="1161258"/>
        <a:ext cx="1361728" cy="852828"/>
      </dsp:txXfrm>
    </dsp:sp>
    <dsp:sp modelId="{D021AC8C-0303-4F77-9272-98F498319846}">
      <dsp:nvSpPr>
        <dsp:cNvPr id="0" name=""/>
        <dsp:cNvSpPr/>
      </dsp:nvSpPr>
      <dsp:spPr>
        <a:xfrm>
          <a:off x="1806095" y="462932"/>
          <a:ext cx="4450510" cy="4450510"/>
        </a:xfrm>
        <a:custGeom>
          <a:avLst/>
          <a:gdLst/>
          <a:ahLst/>
          <a:cxnLst/>
          <a:rect l="0" t="0" r="0" b="0"/>
          <a:pathLst>
            <a:path>
              <a:moveTo>
                <a:pt x="4417570" y="1843794"/>
              </a:moveTo>
              <a:arcTo wR="2225255" hR="2225255" stAng="21007765" swAng="1201172"/>
            </a:path>
          </a:pathLst>
        </a:custGeom>
        <a:noFill/>
        <a:ln w="9525" cap="flat" cmpd="sng" algn="ctr">
          <a:solidFill>
            <a:schemeClr val="accent2">
              <a:shade val="90000"/>
              <a:hueOff val="-8200"/>
              <a:satOff val="-1389"/>
              <a:lumOff val="6423"/>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482C5DA-829B-4FC0-AF87-3370CD333E35}">
      <dsp:nvSpPr>
        <dsp:cNvPr id="0" name=""/>
        <dsp:cNvSpPr/>
      </dsp:nvSpPr>
      <dsp:spPr>
        <a:xfrm>
          <a:off x="5235076" y="3326517"/>
          <a:ext cx="1454000" cy="945100"/>
        </a:xfrm>
        <a:prstGeom prst="roundRect">
          <a:avLst/>
        </a:prstGeom>
        <a:solidFill>
          <a:schemeClr val="bg1">
            <a:lumMod val="85000"/>
            <a:alpha val="7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solidFill>
                <a:schemeClr val="bg1">
                  <a:lumMod val="65000"/>
                </a:schemeClr>
              </a:solidFill>
            </a:rPr>
            <a:t>Module 3 Understanding cholera transmission </a:t>
          </a:r>
        </a:p>
      </dsp:txBody>
      <dsp:txXfrm>
        <a:off x="5281212" y="3372653"/>
        <a:ext cx="1361728" cy="852828"/>
      </dsp:txXfrm>
    </dsp:sp>
    <dsp:sp modelId="{E6EED087-ED18-491A-933E-30806F67A27F}">
      <dsp:nvSpPr>
        <dsp:cNvPr id="0" name=""/>
        <dsp:cNvSpPr/>
      </dsp:nvSpPr>
      <dsp:spPr>
        <a:xfrm>
          <a:off x="1794741" y="480274"/>
          <a:ext cx="4450510" cy="4450510"/>
        </a:xfrm>
        <a:custGeom>
          <a:avLst/>
          <a:gdLst/>
          <a:ahLst/>
          <a:cxnLst/>
          <a:rect l="0" t="0" r="0" b="0"/>
          <a:pathLst>
            <a:path>
              <a:moveTo>
                <a:pt x="3660197" y="3926049"/>
              </a:moveTo>
              <a:arcTo wR="2225255" hR="2225255" stAng="2990761" swAng="933732"/>
            </a:path>
          </a:pathLst>
        </a:custGeom>
        <a:noFill/>
        <a:ln w="9525" cap="flat" cmpd="sng" algn="ctr">
          <a:solidFill>
            <a:schemeClr val="accent2">
              <a:shade val="90000"/>
              <a:hueOff val="-16400"/>
              <a:satOff val="-2778"/>
              <a:lumOff val="12845"/>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9ABD88C-724E-4D1A-81DD-FC314FF23D17}">
      <dsp:nvSpPr>
        <dsp:cNvPr id="0" name=""/>
        <dsp:cNvSpPr/>
      </dsp:nvSpPr>
      <dsp:spPr>
        <a:xfrm>
          <a:off x="3307950" y="4453004"/>
          <a:ext cx="1454000" cy="945100"/>
        </a:xfrm>
        <a:prstGeom prst="roundRect">
          <a:avLst/>
        </a:prstGeom>
        <a:solidFill>
          <a:schemeClr val="bg1">
            <a:lumMod val="85000"/>
            <a:alpha val="65882"/>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en-GB" sz="1100" kern="1200" dirty="0">
              <a:solidFill>
                <a:schemeClr val="bg1">
                  <a:lumMod val="65000"/>
                </a:schemeClr>
              </a:solidFill>
            </a:rPr>
            <a:t>Module 4 Household risk and interruption (incl. high risk groups)</a:t>
          </a:r>
        </a:p>
      </dsp:txBody>
      <dsp:txXfrm>
        <a:off x="3354086" y="4499140"/>
        <a:ext cx="1361728" cy="852828"/>
      </dsp:txXfrm>
    </dsp:sp>
    <dsp:sp modelId="{F058E946-FE96-4BB5-A87F-33759E380C8B}">
      <dsp:nvSpPr>
        <dsp:cNvPr id="0" name=""/>
        <dsp:cNvSpPr/>
      </dsp:nvSpPr>
      <dsp:spPr>
        <a:xfrm>
          <a:off x="1809695" y="475044"/>
          <a:ext cx="4450510" cy="4450510"/>
        </a:xfrm>
        <a:custGeom>
          <a:avLst/>
          <a:gdLst/>
          <a:ahLst/>
          <a:cxnLst/>
          <a:rect l="0" t="0" r="0" b="0"/>
          <a:pathLst>
            <a:path>
              <a:moveTo>
                <a:pt x="1315634" y="4256104"/>
              </a:moveTo>
              <a:arcTo wR="2225255" hR="2225255" stAng="6847660" swAng="923187"/>
            </a:path>
          </a:pathLst>
        </a:custGeom>
        <a:noFill/>
        <a:ln w="9525" cap="flat" cmpd="sng" algn="ctr">
          <a:solidFill>
            <a:schemeClr val="accent2">
              <a:shade val="90000"/>
              <a:hueOff val="-24601"/>
              <a:satOff val="-4166"/>
              <a:lumOff val="19268"/>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4F02E11-ABA0-4820-B4AA-4CBDF3F8CDDD}">
      <dsp:nvSpPr>
        <dsp:cNvPr id="0" name=""/>
        <dsp:cNvSpPr/>
      </dsp:nvSpPr>
      <dsp:spPr>
        <a:xfrm>
          <a:off x="1380823" y="3340377"/>
          <a:ext cx="1454000" cy="945100"/>
        </a:xfrm>
        <a:prstGeom prst="roundRect">
          <a:avLst/>
        </a:prstGeom>
        <a:solidFill>
          <a:schemeClr val="bg1">
            <a:lumMod val="85000"/>
            <a:alpha val="5764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rtl="0">
            <a:lnSpc>
              <a:spcPct val="90000"/>
            </a:lnSpc>
            <a:spcBef>
              <a:spcPct val="0"/>
            </a:spcBef>
            <a:spcAft>
              <a:spcPct val="35000"/>
            </a:spcAft>
            <a:buNone/>
          </a:pPr>
          <a:r>
            <a:rPr lang="en-GB" sz="1100" kern="1200" dirty="0">
              <a:solidFill>
                <a:schemeClr val="bg1">
                  <a:lumMod val="65000"/>
                </a:schemeClr>
              </a:solidFill>
            </a:rPr>
            <a:t>Module 5 Community shared spaces (incl. high risk groups)</a:t>
          </a:r>
        </a:p>
      </dsp:txBody>
      <dsp:txXfrm>
        <a:off x="1426959" y="3386513"/>
        <a:ext cx="1361728" cy="852828"/>
      </dsp:txXfrm>
    </dsp:sp>
    <dsp:sp modelId="{1D115966-CDC1-47C2-8BFA-9DE10F3A958F}">
      <dsp:nvSpPr>
        <dsp:cNvPr id="0" name=""/>
        <dsp:cNvSpPr/>
      </dsp:nvSpPr>
      <dsp:spPr>
        <a:xfrm>
          <a:off x="1809695" y="475044"/>
          <a:ext cx="4450510" cy="4450510"/>
        </a:xfrm>
        <a:custGeom>
          <a:avLst/>
          <a:gdLst/>
          <a:ahLst/>
          <a:cxnLst/>
          <a:rect l="0" t="0" r="0" b="0"/>
          <a:pathLst>
            <a:path>
              <a:moveTo>
                <a:pt x="34651" y="2616430"/>
              </a:moveTo>
              <a:arcTo wR="2225255" hR="2225255" stAng="10192525" swAng="1214949"/>
            </a:path>
          </a:pathLst>
        </a:custGeom>
        <a:noFill/>
        <a:ln w="9525" cap="flat" cmpd="sng" algn="ctr">
          <a:solidFill>
            <a:schemeClr val="accent2">
              <a:shade val="90000"/>
              <a:hueOff val="-32801"/>
              <a:satOff val="-5555"/>
              <a:lumOff val="2569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60EFA7D0-8F6C-45BE-BEA5-3C9AC7E11A67}">
      <dsp:nvSpPr>
        <dsp:cNvPr id="0" name=""/>
        <dsp:cNvSpPr/>
      </dsp:nvSpPr>
      <dsp:spPr>
        <a:xfrm>
          <a:off x="1380823" y="1115122"/>
          <a:ext cx="1454000" cy="945100"/>
        </a:xfrm>
        <a:prstGeom prst="roundRect">
          <a:avLst/>
        </a:prstGeom>
        <a:solidFill>
          <a:schemeClr val="bg1">
            <a:lumMod val="85000"/>
            <a:alpha val="49804"/>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solidFill>
                <a:schemeClr val="bg1">
                  <a:lumMod val="65000"/>
                </a:schemeClr>
              </a:solidFill>
            </a:rPr>
            <a:t>Module 6 Sustaining reduced risk of transmission </a:t>
          </a:r>
        </a:p>
      </dsp:txBody>
      <dsp:txXfrm>
        <a:off x="1426959" y="1161258"/>
        <a:ext cx="1361728" cy="852828"/>
      </dsp:txXfrm>
    </dsp:sp>
    <dsp:sp modelId="{C77FB4BD-1586-4DDB-9B3A-F7BFD7E74C2B}">
      <dsp:nvSpPr>
        <dsp:cNvPr id="0" name=""/>
        <dsp:cNvSpPr/>
      </dsp:nvSpPr>
      <dsp:spPr>
        <a:xfrm>
          <a:off x="1809695" y="475044"/>
          <a:ext cx="4450510" cy="4450510"/>
        </a:xfrm>
        <a:custGeom>
          <a:avLst/>
          <a:gdLst/>
          <a:ahLst/>
          <a:cxnLst/>
          <a:rect l="0" t="0" r="0" b="0"/>
          <a:pathLst>
            <a:path>
              <a:moveTo>
                <a:pt x="809395" y="508542"/>
              </a:moveTo>
              <a:arcTo wR="2225255" hR="2225255" stAng="13829153" swAng="923187"/>
            </a:path>
          </a:pathLst>
        </a:custGeom>
        <a:noFill/>
        <a:ln w="9525" cap="flat" cmpd="sng" algn="ctr">
          <a:solidFill>
            <a:schemeClr val="accent2">
              <a:shade val="90000"/>
              <a:hueOff val="-41001"/>
              <a:satOff val="-6944"/>
              <a:lumOff val="32113"/>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4435DC-A2BE-4C1C-85FE-0CC4D2190CD8}">
      <dsp:nvSpPr>
        <dsp:cNvPr id="0" name=""/>
        <dsp:cNvSpPr/>
      </dsp:nvSpPr>
      <dsp:spPr>
        <a:xfrm>
          <a:off x="2608635" y="0"/>
          <a:ext cx="4525963" cy="4525963"/>
        </a:xfrm>
        <a:prstGeom prst="triangle">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B29432-8B49-4650-A803-7FA74A95963C}">
      <dsp:nvSpPr>
        <dsp:cNvPr id="0" name=""/>
        <dsp:cNvSpPr/>
      </dsp:nvSpPr>
      <dsp:spPr>
        <a:xfrm>
          <a:off x="3417742" y="453038"/>
          <a:ext cx="2941875" cy="804419"/>
        </a:xfrm>
        <a:prstGeom prst="roundRect">
          <a:avLst/>
        </a:prstGeom>
        <a:solidFill>
          <a:schemeClr val="lt1">
            <a:alpha val="90000"/>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Cholera Treatment Center</a:t>
          </a:r>
          <a:r>
            <a:rPr lang="en-CH" sz="1700" kern="1200"/>
            <a:t> CTC</a:t>
          </a:r>
          <a:endParaRPr lang="en-US" sz="1700" kern="1200"/>
        </a:p>
      </dsp:txBody>
      <dsp:txXfrm>
        <a:off x="3457010" y="492306"/>
        <a:ext cx="2863339" cy="725883"/>
      </dsp:txXfrm>
    </dsp:sp>
    <dsp:sp modelId="{1C93B65F-30F6-49AE-8A4C-BA8C1588552A}">
      <dsp:nvSpPr>
        <dsp:cNvPr id="0" name=""/>
        <dsp:cNvSpPr/>
      </dsp:nvSpPr>
      <dsp:spPr>
        <a:xfrm>
          <a:off x="3417742" y="1358009"/>
          <a:ext cx="2941875" cy="804419"/>
        </a:xfrm>
        <a:prstGeom prst="roundRect">
          <a:avLst/>
        </a:prstGeom>
        <a:solidFill>
          <a:schemeClr val="lt1">
            <a:alpha val="90000"/>
            <a:hueOff val="0"/>
            <a:satOff val="0"/>
            <a:lumOff val="0"/>
            <a:alphaOff val="0"/>
          </a:schemeClr>
        </a:solidFill>
        <a:ln w="25400" cap="flat" cmpd="sng" algn="ctr">
          <a:solidFill>
            <a:schemeClr val="accent2">
              <a:shade val="80000"/>
              <a:hueOff val="-11957"/>
              <a:satOff val="-1341"/>
              <a:lumOff val="856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Cholera Treatment Unit</a:t>
          </a:r>
          <a:endParaRPr lang="en-CH" sz="1700" kern="1200"/>
        </a:p>
        <a:p>
          <a:pPr marL="0" lvl="0" indent="0" algn="ctr" defTabSz="755650">
            <a:lnSpc>
              <a:spcPct val="90000"/>
            </a:lnSpc>
            <a:spcBef>
              <a:spcPct val="0"/>
            </a:spcBef>
            <a:spcAft>
              <a:spcPct val="35000"/>
            </a:spcAft>
            <a:buNone/>
          </a:pPr>
          <a:r>
            <a:rPr lang="en-CH" sz="1700" kern="1200"/>
            <a:t>CTU </a:t>
          </a:r>
          <a:endParaRPr lang="en-US" sz="1700" kern="1200"/>
        </a:p>
      </dsp:txBody>
      <dsp:txXfrm>
        <a:off x="3457010" y="1397277"/>
        <a:ext cx="2863339" cy="725883"/>
      </dsp:txXfrm>
    </dsp:sp>
    <dsp:sp modelId="{5A0F88C4-845A-41E2-B0FF-22F9F67927C3}">
      <dsp:nvSpPr>
        <dsp:cNvPr id="0" name=""/>
        <dsp:cNvSpPr/>
      </dsp:nvSpPr>
      <dsp:spPr>
        <a:xfrm>
          <a:off x="3417742" y="2262981"/>
          <a:ext cx="2941875" cy="804419"/>
        </a:xfrm>
        <a:prstGeom prst="roundRect">
          <a:avLst/>
        </a:prstGeom>
        <a:solidFill>
          <a:srgbClr val="92D050">
            <a:alpha val="90000"/>
          </a:srgbClr>
        </a:solidFill>
        <a:ln w="25400" cap="flat" cmpd="sng" algn="ctr">
          <a:solidFill>
            <a:schemeClr val="accent2">
              <a:shade val="80000"/>
              <a:hueOff val="-23915"/>
              <a:satOff val="-2683"/>
              <a:lumOff val="1712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t>Oral Rehydration Point in the community</a:t>
          </a:r>
        </a:p>
      </dsp:txBody>
      <dsp:txXfrm>
        <a:off x="3457010" y="2302249"/>
        <a:ext cx="2863339" cy="725883"/>
      </dsp:txXfrm>
    </dsp:sp>
    <dsp:sp modelId="{C208C118-68B3-477D-A4FC-9A25E8466D5D}">
      <dsp:nvSpPr>
        <dsp:cNvPr id="0" name=""/>
        <dsp:cNvSpPr/>
      </dsp:nvSpPr>
      <dsp:spPr>
        <a:xfrm>
          <a:off x="3417742" y="3167953"/>
          <a:ext cx="2941875" cy="804419"/>
        </a:xfrm>
        <a:prstGeom prst="roundRect">
          <a:avLst/>
        </a:prstGeom>
        <a:solidFill>
          <a:schemeClr val="lt1">
            <a:alpha val="90000"/>
            <a:hueOff val="0"/>
            <a:satOff val="0"/>
            <a:lumOff val="0"/>
            <a:alphaOff val="0"/>
          </a:schemeClr>
        </a:solidFill>
        <a:ln w="25400" cap="flat" cmpd="sng" algn="ctr">
          <a:solidFill>
            <a:schemeClr val="accent2">
              <a:shade val="80000"/>
              <a:hueOff val="-35872"/>
              <a:satOff val="-4024"/>
              <a:lumOff val="2568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s-ES" sz="1700" kern="1200" dirty="0"/>
            <a:t>ORT </a:t>
          </a:r>
          <a:r>
            <a:rPr lang="es-ES" sz="1700" kern="1200" dirty="0" err="1"/>
            <a:t>volunteer</a:t>
          </a:r>
          <a:r>
            <a:rPr lang="es-ES" sz="1700" kern="1200" dirty="0"/>
            <a:t> </a:t>
          </a:r>
          <a:r>
            <a:rPr lang="en-CH" sz="1700" kern="1200" dirty="0"/>
            <a:t>or health worker </a:t>
          </a:r>
          <a:r>
            <a:rPr lang="es-ES" sz="1700" kern="1200" dirty="0"/>
            <a:t> </a:t>
          </a:r>
          <a:r>
            <a:rPr lang="en-CH" sz="1700" kern="1200" dirty="0"/>
            <a:t> </a:t>
          </a:r>
          <a:endParaRPr lang="es-ES" sz="1700" kern="1200" dirty="0"/>
        </a:p>
      </dsp:txBody>
      <dsp:txXfrm>
        <a:off x="3457010" y="3207221"/>
        <a:ext cx="2863339" cy="725883"/>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52E013-8E5F-4151-8F01-1D7079A4BC41}" type="datetimeFigureOut">
              <a:rPr lang="en-GB" smtClean="0"/>
              <a:t>10/01/2023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42FD4B-7126-4A73-BBC8-4DDF9E1319BE}" type="slidenum">
              <a:rPr lang="en-GB" smtClean="0"/>
              <a:t>‹#›</a:t>
            </a:fld>
            <a:endParaRPr lang="en-GB"/>
          </a:p>
        </p:txBody>
      </p:sp>
    </p:spTree>
    <p:extLst>
      <p:ext uri="{BB962C8B-B14F-4D97-AF65-F5344CB8AC3E}">
        <p14:creationId xmlns:p14="http://schemas.microsoft.com/office/powerpoint/2010/main" val="2667455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Slides 2-3 Overall purpose and objectives</a:t>
            </a:r>
          </a:p>
        </p:txBody>
      </p:sp>
      <p:sp>
        <p:nvSpPr>
          <p:cNvPr id="4" name="Slide Number Placeholder 3"/>
          <p:cNvSpPr>
            <a:spLocks noGrp="1"/>
          </p:cNvSpPr>
          <p:nvPr>
            <p:ph type="sldNum" sz="quarter" idx="10"/>
          </p:nvPr>
        </p:nvSpPr>
        <p:spPr/>
        <p:txBody>
          <a:bodyPr/>
          <a:lstStyle/>
          <a:p>
            <a:fld id="{9E42FD4B-7126-4A73-BBC8-4DDF9E1319BE}" type="slidenum">
              <a:rPr lang="en-GB" smtClean="0"/>
              <a:t>2</a:t>
            </a:fld>
            <a:endParaRPr lang="en-GB" dirty="0"/>
          </a:p>
        </p:txBody>
      </p:sp>
    </p:spTree>
    <p:extLst>
      <p:ext uri="{BB962C8B-B14F-4D97-AF65-F5344CB8AC3E}">
        <p14:creationId xmlns:p14="http://schemas.microsoft.com/office/powerpoint/2010/main" val="12226399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ltLang="nl-NL" dirty="0">
              <a:latin typeface="Arial" panose="020B0604020202020204" pitchFamily="34" charset="0"/>
              <a:cs typeface="Arial" panose="020B0604020202020204" pitchFamily="34"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cs typeface="Arial" panose="020B0604020202020204" pitchFamily="34" charset="0"/>
              </a:defRPr>
            </a:lvl1pPr>
            <a:lvl2pPr marL="742950" indent="-28575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A73F25EB-F4FD-4461-9476-1BF62B68DFBC}" type="slidenum">
              <a:rPr lang="en-GB" altLang="nl-NL" smtClean="0"/>
              <a:pPr>
                <a:spcBef>
                  <a:spcPct val="0"/>
                </a:spcBef>
              </a:pPr>
              <a:t>15</a:t>
            </a:fld>
            <a:endParaRPr lang="en-GB" altLang="nl-NL"/>
          </a:p>
        </p:txBody>
      </p:sp>
    </p:spTree>
    <p:extLst>
      <p:ext uri="{BB962C8B-B14F-4D97-AF65-F5344CB8AC3E}">
        <p14:creationId xmlns:p14="http://schemas.microsoft.com/office/powerpoint/2010/main" val="19271379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Slides 2-3 Overall purpose and objectives</a:t>
            </a:r>
          </a:p>
        </p:txBody>
      </p:sp>
      <p:sp>
        <p:nvSpPr>
          <p:cNvPr id="4" name="Slide Number Placeholder 3"/>
          <p:cNvSpPr>
            <a:spLocks noGrp="1"/>
          </p:cNvSpPr>
          <p:nvPr>
            <p:ph type="sldNum" sz="quarter" idx="10"/>
          </p:nvPr>
        </p:nvSpPr>
        <p:spPr/>
        <p:txBody>
          <a:bodyPr/>
          <a:lstStyle/>
          <a:p>
            <a:fld id="{9E42FD4B-7126-4A73-BBC8-4DDF9E1319BE}" type="slidenum">
              <a:rPr lang="en-GB" smtClean="0"/>
              <a:t>3</a:t>
            </a:fld>
            <a:endParaRPr lang="en-GB" dirty="0"/>
          </a:p>
        </p:txBody>
      </p:sp>
    </p:spTree>
    <p:extLst>
      <p:ext uri="{BB962C8B-B14F-4D97-AF65-F5344CB8AC3E}">
        <p14:creationId xmlns:p14="http://schemas.microsoft.com/office/powerpoint/2010/main" val="1951638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4</a:t>
            </a:fld>
            <a:endParaRPr lang="en-GB" dirty="0"/>
          </a:p>
        </p:txBody>
      </p:sp>
    </p:spTree>
    <p:extLst>
      <p:ext uri="{BB962C8B-B14F-4D97-AF65-F5344CB8AC3E}">
        <p14:creationId xmlns:p14="http://schemas.microsoft.com/office/powerpoint/2010/main" val="27756692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aidi pildi kohatäide 1">
            <a:extLst>
              <a:ext uri="{FF2B5EF4-FFF2-40B4-BE49-F238E27FC236}">
                <a16:creationId xmlns:a16="http://schemas.microsoft.com/office/drawing/2014/main" id="{243712B4-E320-4D2E-BC25-A4B83EF591E5}"/>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Märkmete kohatäide 2">
            <a:extLst>
              <a:ext uri="{FF2B5EF4-FFF2-40B4-BE49-F238E27FC236}">
                <a16:creationId xmlns:a16="http://schemas.microsoft.com/office/drawing/2014/main" id="{411FC1A9-3EDF-42B3-A20C-067BE5C5DE43}"/>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Slides 4 – Introduction to the various treatment units during cholera</a:t>
            </a:r>
          </a:p>
          <a:p>
            <a:endParaRPr lang="en-US" altLang="en-US" dirty="0"/>
          </a:p>
          <a:p>
            <a:r>
              <a:rPr lang="en-US" altLang="en-US" dirty="0"/>
              <a:t>As soon as cholera is suspected the whole cholera treatment network should be engaged. A plan for management of treatment facilities during outbreaks should exist.</a:t>
            </a:r>
          </a:p>
          <a:p>
            <a:r>
              <a:rPr lang="en-GB" altLang="en-US" dirty="0"/>
              <a:t>Facilities should have a continuous provision of supplies </a:t>
            </a:r>
            <a:r>
              <a:rPr lang="en-US" altLang="en-US" dirty="0">
                <a:sym typeface="Wingdings" panose="05000000000000000000" pitchFamily="2" charset="2"/>
              </a:rPr>
              <a:t> </a:t>
            </a:r>
            <a:r>
              <a:rPr lang="en-US" altLang="en-US" dirty="0"/>
              <a:t>safe water and food, material for sanitation to cover the needs of patients, caregivers and staff, personal protective equipment etc. </a:t>
            </a:r>
            <a:endParaRPr lang="en-GB" altLang="en-US" dirty="0"/>
          </a:p>
          <a:p>
            <a:endParaRPr lang="en-US" altLang="en-US" dirty="0"/>
          </a:p>
          <a:p>
            <a:endParaRPr lang="en-US" altLang="en-US" dirty="0"/>
          </a:p>
          <a:p>
            <a:endParaRPr lang="en-US" altLang="en-US" dirty="0"/>
          </a:p>
          <a:p>
            <a:endParaRPr lang="en-US" altLang="en-US" dirty="0"/>
          </a:p>
        </p:txBody>
      </p:sp>
      <p:sp>
        <p:nvSpPr>
          <p:cNvPr id="36868" name="Slaidinumbri kohatäide 3">
            <a:extLst>
              <a:ext uri="{FF2B5EF4-FFF2-40B4-BE49-F238E27FC236}">
                <a16:creationId xmlns:a16="http://schemas.microsoft.com/office/drawing/2014/main" id="{EEEDEF9D-2626-4DFF-82B9-4A73B82438D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w Cen MT" panose="020B0602020104020603" pitchFamily="34" charset="0"/>
              </a:defRPr>
            </a:lvl1pPr>
            <a:lvl2pPr marL="742950" indent="-285750">
              <a:defRPr>
                <a:solidFill>
                  <a:schemeClr val="tx1"/>
                </a:solidFill>
                <a:latin typeface="Tw Cen MT" panose="020B0602020104020603" pitchFamily="34" charset="0"/>
              </a:defRPr>
            </a:lvl2pPr>
            <a:lvl3pPr marL="1143000" indent="-228600">
              <a:defRPr>
                <a:solidFill>
                  <a:schemeClr val="tx1"/>
                </a:solidFill>
                <a:latin typeface="Tw Cen MT" panose="020B0602020104020603" pitchFamily="34" charset="0"/>
              </a:defRPr>
            </a:lvl3pPr>
            <a:lvl4pPr marL="1600200" indent="-228600">
              <a:defRPr>
                <a:solidFill>
                  <a:schemeClr val="tx1"/>
                </a:solidFill>
                <a:latin typeface="Tw Cen MT" panose="020B0602020104020603" pitchFamily="34" charset="0"/>
              </a:defRPr>
            </a:lvl4pPr>
            <a:lvl5pPr marL="2057400" indent="-228600">
              <a:defRPr>
                <a:solidFill>
                  <a:schemeClr val="tx1"/>
                </a:solidFill>
                <a:latin typeface="Tw Cen MT" panose="020B0602020104020603" pitchFamily="34" charset="0"/>
              </a:defRPr>
            </a:lvl5pPr>
            <a:lvl6pPr marL="2514600" indent="-228600" defTabSz="457200" eaLnBrk="0" fontAlgn="base" hangingPunct="0">
              <a:spcBef>
                <a:spcPct val="0"/>
              </a:spcBef>
              <a:spcAft>
                <a:spcPct val="0"/>
              </a:spcAft>
              <a:defRPr>
                <a:solidFill>
                  <a:schemeClr val="tx1"/>
                </a:solidFill>
                <a:latin typeface="Tw Cen MT" panose="020B0602020104020603" pitchFamily="34" charset="0"/>
              </a:defRPr>
            </a:lvl6pPr>
            <a:lvl7pPr marL="2971800" indent="-228600" defTabSz="457200" eaLnBrk="0" fontAlgn="base" hangingPunct="0">
              <a:spcBef>
                <a:spcPct val="0"/>
              </a:spcBef>
              <a:spcAft>
                <a:spcPct val="0"/>
              </a:spcAft>
              <a:defRPr>
                <a:solidFill>
                  <a:schemeClr val="tx1"/>
                </a:solidFill>
                <a:latin typeface="Tw Cen MT" panose="020B0602020104020603" pitchFamily="34" charset="0"/>
              </a:defRPr>
            </a:lvl7pPr>
            <a:lvl8pPr marL="3429000" indent="-228600" defTabSz="457200" eaLnBrk="0" fontAlgn="base" hangingPunct="0">
              <a:spcBef>
                <a:spcPct val="0"/>
              </a:spcBef>
              <a:spcAft>
                <a:spcPct val="0"/>
              </a:spcAft>
              <a:defRPr>
                <a:solidFill>
                  <a:schemeClr val="tx1"/>
                </a:solidFill>
                <a:latin typeface="Tw Cen MT" panose="020B0602020104020603" pitchFamily="34" charset="0"/>
              </a:defRPr>
            </a:lvl8pPr>
            <a:lvl9pPr marL="3886200" indent="-228600" defTabSz="457200" eaLnBrk="0" fontAlgn="base" hangingPunct="0">
              <a:spcBef>
                <a:spcPct val="0"/>
              </a:spcBef>
              <a:spcAft>
                <a:spcPct val="0"/>
              </a:spcAft>
              <a:defRPr>
                <a:solidFill>
                  <a:schemeClr val="tx1"/>
                </a:solidFill>
                <a:latin typeface="Tw Cen MT" panose="020B0602020104020603" pitchFamily="34" charset="0"/>
              </a:defRPr>
            </a:lvl9pPr>
          </a:lstStyle>
          <a:p>
            <a:fld id="{D4A44E7B-4E2E-423F-94F3-955B21D60504}" type="slidenum">
              <a:rPr lang="en-US" altLang="en-US">
                <a:latin typeface="Calibri" panose="020F0502020204030204" pitchFamily="34" charset="0"/>
              </a:rPr>
              <a:pPr/>
              <a:t>5</a:t>
            </a:fld>
            <a:endParaRPr lang="en-US" altLang="en-US">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Slide</a:t>
            </a:r>
            <a:r>
              <a:rPr lang="es-ES" dirty="0"/>
              <a:t> 5-19 – </a:t>
            </a:r>
            <a:r>
              <a:rPr lang="es-ES" dirty="0" err="1"/>
              <a:t>ORPs</a:t>
            </a:r>
            <a:r>
              <a:rPr lang="es-ES" dirty="0"/>
              <a:t>  - </a:t>
            </a:r>
            <a:r>
              <a:rPr lang="es-ES" dirty="0" err="1"/>
              <a:t>function</a:t>
            </a:r>
            <a:r>
              <a:rPr lang="es-ES" dirty="0"/>
              <a:t>, </a:t>
            </a:r>
            <a:r>
              <a:rPr lang="es-ES" dirty="0" err="1"/>
              <a:t>when</a:t>
            </a:r>
            <a:r>
              <a:rPr lang="es-ES" dirty="0"/>
              <a:t> </a:t>
            </a:r>
            <a:r>
              <a:rPr lang="es-ES" dirty="0" err="1"/>
              <a:t>they</a:t>
            </a:r>
            <a:r>
              <a:rPr lang="es-ES" dirty="0"/>
              <a:t> are set up, </a:t>
            </a:r>
            <a:r>
              <a:rPr lang="es-ES" dirty="0" err="1"/>
              <a:t>materials</a:t>
            </a:r>
            <a:r>
              <a:rPr lang="es-ES" dirty="0"/>
              <a:t>/kit, </a:t>
            </a:r>
            <a:r>
              <a:rPr lang="es-ES" dirty="0" err="1"/>
              <a:t>activities</a:t>
            </a:r>
            <a:endParaRPr lang="es-ES" dirty="0"/>
          </a:p>
        </p:txBody>
      </p:sp>
      <p:sp>
        <p:nvSpPr>
          <p:cNvPr id="4" name="Slide Number Placeholder 3"/>
          <p:cNvSpPr>
            <a:spLocks noGrp="1"/>
          </p:cNvSpPr>
          <p:nvPr>
            <p:ph type="sldNum" sz="quarter" idx="5"/>
          </p:nvPr>
        </p:nvSpPr>
        <p:spPr/>
        <p:txBody>
          <a:bodyPr/>
          <a:lstStyle/>
          <a:p>
            <a:fld id="{9E42FD4B-7126-4A73-BBC8-4DDF9E1319BE}" type="slidenum">
              <a:rPr lang="en-GB" smtClean="0"/>
              <a:t>6</a:t>
            </a:fld>
            <a:endParaRPr lang="en-GB"/>
          </a:p>
        </p:txBody>
      </p:sp>
    </p:spTree>
    <p:extLst>
      <p:ext uri="{BB962C8B-B14F-4D97-AF65-F5344CB8AC3E}">
        <p14:creationId xmlns:p14="http://schemas.microsoft.com/office/powerpoint/2010/main" val="109882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 the final point: the idea is that any emergency response should lift the community to a higher point capacity and prevention wise than before the outbreak. Emergency operations tend to create a lot of data on the target areas and also involve training, awareness raising and access to equipment. All of these things should be used in a way that has one eye on actions that might be taken after the outbreak and which might help prevent its reoccurrence..</a:t>
            </a:r>
          </a:p>
        </p:txBody>
      </p:sp>
      <p:sp>
        <p:nvSpPr>
          <p:cNvPr id="4" name="Slide Number Placeholder 3"/>
          <p:cNvSpPr>
            <a:spLocks noGrp="1"/>
          </p:cNvSpPr>
          <p:nvPr>
            <p:ph type="sldNum" sz="quarter" idx="5"/>
          </p:nvPr>
        </p:nvSpPr>
        <p:spPr/>
        <p:txBody>
          <a:bodyPr/>
          <a:lstStyle/>
          <a:p>
            <a:fld id="{9E42FD4B-7126-4A73-BBC8-4DDF9E1319BE}" type="slidenum">
              <a:rPr lang="en-GB" smtClean="0"/>
              <a:t>11</a:t>
            </a:fld>
            <a:endParaRPr lang="en-GB"/>
          </a:p>
        </p:txBody>
      </p:sp>
    </p:spTree>
    <p:extLst>
      <p:ext uri="{BB962C8B-B14F-4D97-AF65-F5344CB8AC3E}">
        <p14:creationId xmlns:p14="http://schemas.microsoft.com/office/powerpoint/2010/main" val="34648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On the final point: the idea is that any emergency response should lift the community to a higher point capacity and prevention wise than before the outbreak. Emergency operations tend to create a lot of data on the target areas and also involve training, awareness raising and access to equipment. All of these things should be used in a way that has one eye on actions that might be taken after the outbreak and which might help prevent its reoccurrence..</a:t>
            </a:r>
          </a:p>
        </p:txBody>
      </p:sp>
      <p:sp>
        <p:nvSpPr>
          <p:cNvPr id="4" name="Slide Number Placeholder 3"/>
          <p:cNvSpPr>
            <a:spLocks noGrp="1"/>
          </p:cNvSpPr>
          <p:nvPr>
            <p:ph type="sldNum" sz="quarter" idx="5"/>
          </p:nvPr>
        </p:nvSpPr>
        <p:spPr/>
        <p:txBody>
          <a:bodyPr/>
          <a:lstStyle/>
          <a:p>
            <a:fld id="{9E42FD4B-7126-4A73-BBC8-4DDF9E1319BE}" type="slidenum">
              <a:rPr lang="en-GB" smtClean="0"/>
              <a:t>12</a:t>
            </a:fld>
            <a:endParaRPr lang="en-GB"/>
          </a:p>
        </p:txBody>
      </p:sp>
    </p:spTree>
    <p:extLst>
      <p:ext uri="{BB962C8B-B14F-4D97-AF65-F5344CB8AC3E}">
        <p14:creationId xmlns:p14="http://schemas.microsoft.com/office/powerpoint/2010/main" val="31518520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During plenary feedback, after the desk exercise, ask participants if they have any questions or concerns specifically about explaining and conducting this exercise with volunteers, when they will provide training</a:t>
            </a:r>
          </a:p>
          <a:p>
            <a:endParaRPr lang="en-GB"/>
          </a:p>
        </p:txBody>
      </p:sp>
      <p:sp>
        <p:nvSpPr>
          <p:cNvPr id="4" name="Slide Number Placeholder 3"/>
          <p:cNvSpPr>
            <a:spLocks noGrp="1"/>
          </p:cNvSpPr>
          <p:nvPr>
            <p:ph type="sldNum" sz="quarter" idx="5"/>
          </p:nvPr>
        </p:nvSpPr>
        <p:spPr/>
        <p:txBody>
          <a:bodyPr/>
          <a:lstStyle/>
          <a:p>
            <a:fld id="{9E42FD4B-7126-4A73-BBC8-4DDF9E1319BE}" type="slidenum">
              <a:rPr lang="en-GB" smtClean="0"/>
              <a:t>13</a:t>
            </a:fld>
            <a:endParaRPr lang="en-GB"/>
          </a:p>
        </p:txBody>
      </p:sp>
    </p:spTree>
    <p:extLst>
      <p:ext uri="{BB962C8B-B14F-4D97-AF65-F5344CB8AC3E}">
        <p14:creationId xmlns:p14="http://schemas.microsoft.com/office/powerpoint/2010/main" val="922063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*Stool and vomit from cholera patients should be collected in specific buckets under the cholera bed or next to the head of the bed. The cholera waste should be treated with a 2% chlorine solution. Buckets should be carefully transported and emptied preferably into a dedicated pit for this purpose. If a dedicated pit is not possible, a patient latrine can be used for cholera waste. However, as high concentrations of chlorine inhibit the natural biological degradation of excreta20, this method of waste disposal is not ideal. Care should be given to avoid any splashes and staff should wear appropriate PPE (i.e. apron, gloves, goggles and boots). – GTFCC/WHO.</a:t>
            </a:r>
          </a:p>
        </p:txBody>
      </p:sp>
      <p:sp>
        <p:nvSpPr>
          <p:cNvPr id="4" name="Slide Number Placeholder 3"/>
          <p:cNvSpPr>
            <a:spLocks noGrp="1"/>
          </p:cNvSpPr>
          <p:nvPr>
            <p:ph type="sldNum" sz="quarter" idx="5"/>
          </p:nvPr>
        </p:nvSpPr>
        <p:spPr/>
        <p:txBody>
          <a:bodyPr/>
          <a:lstStyle/>
          <a:p>
            <a:fld id="{9E42FD4B-7126-4A73-BBC8-4DDF9E1319BE}" type="slidenum">
              <a:rPr lang="en-GB" smtClean="0"/>
              <a:t>14</a:t>
            </a:fld>
            <a:endParaRPr lang="en-GB"/>
          </a:p>
        </p:txBody>
      </p:sp>
    </p:spTree>
    <p:extLst>
      <p:ext uri="{BB962C8B-B14F-4D97-AF65-F5344CB8AC3E}">
        <p14:creationId xmlns:p14="http://schemas.microsoft.com/office/powerpoint/2010/main" val="2126073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10/1/2023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3088169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10/1/2023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903209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10/1/2023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3458272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1"/>
            <a:ext cx="8229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3938589"/>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a:xfrm>
            <a:off x="457201" y="6245225"/>
            <a:ext cx="2133600" cy="476250"/>
          </a:xfrm>
          <a:prstGeom prst="rect">
            <a:avLst/>
          </a:prstGeom>
          <a:ln/>
        </p:spPr>
        <p:txBody>
          <a:bodyPr lIns="104306" tIns="52153" rIns="104306" bIns="52153"/>
          <a:lstStyle>
            <a:lvl1pPr>
              <a:defRPr/>
            </a:lvl1pPr>
          </a:lstStyle>
          <a:p>
            <a:pPr>
              <a:defRPr/>
            </a:pPr>
            <a:endParaRPr lang="en-GB"/>
          </a:p>
        </p:txBody>
      </p:sp>
      <p:sp>
        <p:nvSpPr>
          <p:cNvPr id="6" name="Footer Placeholder 5"/>
          <p:cNvSpPr>
            <a:spLocks noGrp="1" noChangeArrowheads="1"/>
          </p:cNvSpPr>
          <p:nvPr>
            <p:ph type="ftr" sz="quarter" idx="11"/>
          </p:nvPr>
        </p:nvSpPr>
        <p:spPr>
          <a:xfrm>
            <a:off x="3124201" y="6245225"/>
            <a:ext cx="2895600" cy="476250"/>
          </a:xfrm>
          <a:prstGeom prst="rect">
            <a:avLst/>
          </a:prstGeom>
          <a:ln/>
        </p:spPr>
        <p:txBody>
          <a:bodyPr lIns="104306" tIns="52153" rIns="104306" bIns="52153"/>
          <a:lstStyle>
            <a:lvl1pPr>
              <a:defRPr/>
            </a:lvl1pPr>
          </a:lstStyle>
          <a:p>
            <a:pPr>
              <a:defRPr/>
            </a:pPr>
            <a:r>
              <a:rPr lang="en-GB"/>
              <a:t>WASH cholera/AWD EP&amp;R training </a:t>
            </a:r>
          </a:p>
        </p:txBody>
      </p:sp>
      <p:sp>
        <p:nvSpPr>
          <p:cNvPr id="7" name="Slide Number Placeholder 6"/>
          <p:cNvSpPr>
            <a:spLocks noGrp="1" noChangeArrowheads="1"/>
          </p:cNvSpPr>
          <p:nvPr>
            <p:ph type="sldNum" sz="quarter" idx="12"/>
          </p:nvPr>
        </p:nvSpPr>
        <p:spPr>
          <a:xfrm>
            <a:off x="6553200" y="6245225"/>
            <a:ext cx="2133600" cy="476250"/>
          </a:xfrm>
          <a:prstGeom prst="rect">
            <a:avLst/>
          </a:prstGeom>
          <a:ln/>
        </p:spPr>
        <p:txBody>
          <a:bodyPr lIns="104306" tIns="52153" rIns="104306" bIns="52153"/>
          <a:lstStyle>
            <a:lvl1pPr>
              <a:defRPr/>
            </a:lvl1pPr>
          </a:lstStyle>
          <a:p>
            <a:pPr>
              <a:defRPr/>
            </a:pPr>
            <a:fld id="{A1A17686-1AE3-44EE-B898-E6DC9FDED97E}" type="slidenum">
              <a:rPr lang="en-GB" altLang="en-US"/>
              <a:pPr>
                <a:defRPr/>
              </a:pPr>
              <a:t>‹#›</a:t>
            </a:fld>
            <a:endParaRPr lang="en-GB" altLang="en-US"/>
          </a:p>
        </p:txBody>
      </p:sp>
    </p:spTree>
    <p:extLst>
      <p:ext uri="{BB962C8B-B14F-4D97-AF65-F5344CB8AC3E}">
        <p14:creationId xmlns:p14="http://schemas.microsoft.com/office/powerpoint/2010/main" val="8475550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1"/>
            <a:ext cx="8229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3938589"/>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Espace réservé de la date 4"/>
          <p:cNvSpPr>
            <a:spLocks noGrp="1" noChangeArrowheads="1"/>
          </p:cNvSpPr>
          <p:nvPr>
            <p:ph type="dt" sz="half" idx="10"/>
          </p:nvPr>
        </p:nvSpPr>
        <p:spPr>
          <a:xfrm>
            <a:off x="457201" y="6245225"/>
            <a:ext cx="2133600" cy="476250"/>
          </a:xfrm>
          <a:prstGeom prst="rect">
            <a:avLst/>
          </a:prstGeom>
          <a:ln/>
        </p:spPr>
        <p:txBody>
          <a:bodyPr lIns="104306" tIns="52153" rIns="104306" bIns="52153"/>
          <a:lstStyle>
            <a:lvl1pPr>
              <a:defRPr/>
            </a:lvl1pPr>
          </a:lstStyle>
          <a:p>
            <a:pPr>
              <a:defRPr/>
            </a:pPr>
            <a:endParaRPr lang="en-US"/>
          </a:p>
        </p:txBody>
      </p:sp>
      <p:sp>
        <p:nvSpPr>
          <p:cNvPr id="6" name="Espace réservé du pied de page 5"/>
          <p:cNvSpPr>
            <a:spLocks noGrp="1" noChangeArrowheads="1"/>
          </p:cNvSpPr>
          <p:nvPr>
            <p:ph type="ftr" sz="quarter" idx="11"/>
          </p:nvPr>
        </p:nvSpPr>
        <p:spPr>
          <a:xfrm>
            <a:off x="3124201" y="6245225"/>
            <a:ext cx="2895600" cy="476250"/>
          </a:xfrm>
          <a:prstGeom prst="rect">
            <a:avLst/>
          </a:prstGeom>
          <a:ln/>
        </p:spPr>
        <p:txBody>
          <a:bodyPr lIns="104306" tIns="52153" rIns="104306" bIns="52153"/>
          <a:lstStyle>
            <a:lvl1pPr>
              <a:defRPr/>
            </a:lvl1pPr>
          </a:lstStyle>
          <a:p>
            <a:pPr>
              <a:defRPr/>
            </a:pPr>
            <a:r>
              <a:rPr lang="en-GB"/>
              <a:t>WASH cholera/AWD EP&amp;R training </a:t>
            </a:r>
          </a:p>
        </p:txBody>
      </p:sp>
      <p:sp>
        <p:nvSpPr>
          <p:cNvPr id="7" name="Espace réservé du numéro de diapositive 6"/>
          <p:cNvSpPr>
            <a:spLocks noGrp="1" noChangeArrowheads="1"/>
          </p:cNvSpPr>
          <p:nvPr>
            <p:ph type="sldNum" sz="quarter" idx="12"/>
          </p:nvPr>
        </p:nvSpPr>
        <p:spPr>
          <a:xfrm>
            <a:off x="6553200" y="6245225"/>
            <a:ext cx="2133600" cy="476250"/>
          </a:xfrm>
          <a:prstGeom prst="rect">
            <a:avLst/>
          </a:prstGeom>
          <a:ln/>
        </p:spPr>
        <p:txBody>
          <a:bodyPr lIns="104306" tIns="52153" rIns="104306" bIns="52153"/>
          <a:lstStyle>
            <a:lvl1pPr>
              <a:defRPr/>
            </a:lvl1pPr>
          </a:lstStyle>
          <a:p>
            <a:pPr>
              <a:defRPr/>
            </a:pPr>
            <a:fld id="{E26DCCF4-094A-8542-A5DE-1075DC69EF8D}" type="slidenum">
              <a:rPr lang="en-GB"/>
              <a:pPr>
                <a:defRPr/>
              </a:pPr>
              <a:t>‹#›</a:t>
            </a:fld>
            <a:endParaRPr lang="en-GB"/>
          </a:p>
        </p:txBody>
      </p:sp>
    </p:spTree>
    <p:extLst>
      <p:ext uri="{BB962C8B-B14F-4D97-AF65-F5344CB8AC3E}">
        <p14:creationId xmlns:p14="http://schemas.microsoft.com/office/powerpoint/2010/main" val="32241042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48643B6-EBB6-489E-8103-C89D4EE2437E}"/>
              </a:ext>
            </a:extLst>
          </p:cNvPr>
          <p:cNvSpPr/>
          <p:nvPr userDrawn="1"/>
        </p:nvSpPr>
        <p:spPr>
          <a:xfrm>
            <a:off x="0" y="1049215"/>
            <a:ext cx="9144000" cy="5808785"/>
          </a:xfrm>
          <a:prstGeom prst="rect">
            <a:avLst/>
          </a:prstGeom>
          <a:solidFill>
            <a:srgbClr val="FBFBFB"/>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 name="Title 1"/>
          <p:cNvSpPr>
            <a:spLocks noGrp="1"/>
          </p:cNvSpPr>
          <p:nvPr>
            <p:ph type="ctrTitle"/>
          </p:nvPr>
        </p:nvSpPr>
        <p:spPr>
          <a:xfrm>
            <a:off x="685800" y="2130425"/>
            <a:ext cx="4534272" cy="1470025"/>
          </a:xfrm>
        </p:spPr>
        <p:txBody>
          <a:bodyPr/>
          <a:lstStyle>
            <a:lvl1pPr algn="l">
              <a:defRPr>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US" dirty="0"/>
              <a:t>Click to edit Master title style</a:t>
            </a:r>
            <a:endParaRPr lang="en-AU" dirty="0"/>
          </a:p>
        </p:txBody>
      </p:sp>
      <p:sp>
        <p:nvSpPr>
          <p:cNvPr id="3" name="Subtitle 2"/>
          <p:cNvSpPr>
            <a:spLocks noGrp="1"/>
          </p:cNvSpPr>
          <p:nvPr>
            <p:ph type="subTitle" idx="1"/>
          </p:nvPr>
        </p:nvSpPr>
        <p:spPr>
          <a:xfrm>
            <a:off x="685800" y="3890177"/>
            <a:ext cx="4534272" cy="1752600"/>
          </a:xfrm>
        </p:spPr>
        <p:txBody>
          <a:bodyPr/>
          <a:lstStyle>
            <a:lvl1pPr marL="0" indent="0" algn="l">
              <a:buNone/>
              <a:defRPr>
                <a:solidFill>
                  <a:srgbClr val="C3BD3D"/>
                </a:solidFill>
                <a:latin typeface="Tahoma" panose="020B0604030504040204" pitchFamily="34" charset="0"/>
                <a:ea typeface="Tahoma" panose="020B0604030504040204" pitchFamily="34" charset="0"/>
                <a:cs typeface="Tahoma" panose="020B060403050404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AU" dirty="0"/>
          </a:p>
        </p:txBody>
      </p:sp>
      <p:sp>
        <p:nvSpPr>
          <p:cNvPr id="4" name="Date Placeholder 3"/>
          <p:cNvSpPr>
            <a:spLocks noGrp="1"/>
          </p:cNvSpPr>
          <p:nvPr>
            <p:ph type="dt" sz="half" idx="10"/>
          </p:nvPr>
        </p:nvSpPr>
        <p:spPr/>
        <p:txBody>
          <a:bodyPr/>
          <a:lstStyle>
            <a:lvl1pPr>
              <a:defRPr>
                <a:solidFill>
                  <a:schemeClr val="bg1">
                    <a:lumMod val="75000"/>
                  </a:schemeClr>
                </a:solidFill>
              </a:defRPr>
            </a:lvl1pPr>
          </a:lstStyle>
          <a:p>
            <a:fld id="{9F928C3D-267A-461E-B51C-3D69E226332C}" type="datetimeFigureOut">
              <a:rPr lang="en-AU" smtClean="0"/>
              <a:pPr/>
              <a:t>10/1/2023</a:t>
            </a:fld>
            <a:endParaRPr lang="en-AU"/>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solidFill>
                  <a:schemeClr val="bg1">
                    <a:lumMod val="75000"/>
                  </a:schemeClr>
                </a:solidFill>
              </a:defRPr>
            </a:lvl1pPr>
          </a:lstStyle>
          <a:p>
            <a:endParaRPr lang="en-AU"/>
          </a:p>
        </p:txBody>
      </p:sp>
      <p:sp>
        <p:nvSpPr>
          <p:cNvPr id="6" name="Slide Number Placeholder 5"/>
          <p:cNvSpPr>
            <a:spLocks noGrp="1"/>
          </p:cNvSpPr>
          <p:nvPr>
            <p:ph type="sldNum" sz="quarter" idx="12"/>
          </p:nvPr>
        </p:nvSpPr>
        <p:spPr/>
        <p:txBody>
          <a:bodyPr/>
          <a:lstStyle>
            <a:lvl1pPr>
              <a:defRPr>
                <a:solidFill>
                  <a:schemeClr val="bg1">
                    <a:lumMod val="75000"/>
                  </a:schemeClr>
                </a:solidFill>
              </a:defRPr>
            </a:lvl1pPr>
          </a:lstStyle>
          <a:p>
            <a:fld id="{8144A10A-A621-4A95-9E59-C7F742B50D9B}" type="slidenum">
              <a:rPr lang="en-AU" smtClean="0"/>
              <a:pPr/>
              <a:t>‹#›</a:t>
            </a:fld>
            <a:endParaRPr lang="en-AU"/>
          </a:p>
        </p:txBody>
      </p:sp>
      <p:pic>
        <p:nvPicPr>
          <p:cNvPr id="11" name="Picture 10">
            <a:extLst>
              <a:ext uri="{FF2B5EF4-FFF2-40B4-BE49-F238E27FC236}">
                <a16:creationId xmlns:a16="http://schemas.microsoft.com/office/drawing/2014/main" id="{07752796-2529-47DF-979A-7C51439EC000}"/>
              </a:ext>
            </a:extLst>
          </p:cNvPr>
          <p:cNvPicPr>
            <a:picLocks noChangeAspect="1"/>
          </p:cNvPicPr>
          <p:nvPr userDrawn="1"/>
        </p:nvPicPr>
        <p:blipFill rotWithShape="1">
          <a:blip r:embed="rId2"/>
          <a:srcRect l="33062" t="25219" r="34699" b="16667"/>
          <a:stretch/>
        </p:blipFill>
        <p:spPr>
          <a:xfrm>
            <a:off x="5571711" y="2188454"/>
            <a:ext cx="3115089" cy="315853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CEB1FCD8-EB05-2E7E-E62A-0882848D9D9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29738"/>
            <a:ext cx="3408556" cy="1019477"/>
          </a:xfrm>
          <a:prstGeom prst="rect">
            <a:avLst/>
          </a:prstGeom>
        </p:spPr>
      </p:pic>
    </p:spTree>
    <p:extLst>
      <p:ext uri="{BB962C8B-B14F-4D97-AF65-F5344CB8AC3E}">
        <p14:creationId xmlns:p14="http://schemas.microsoft.com/office/powerpoint/2010/main" val="3081013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3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10/1/2023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3115876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928C3D-267A-461E-B51C-3D69E226332C}" type="datetimeFigureOut">
              <a:rPr lang="en-AU" smtClean="0"/>
              <a:t>10/1/2023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2145140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9F928C3D-267A-461E-B51C-3D69E226332C}" type="datetimeFigureOut">
              <a:rPr lang="en-AU" smtClean="0"/>
              <a:t>10/1/2023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1280481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F928C3D-267A-461E-B51C-3D69E226332C}" type="datetimeFigureOut">
              <a:rPr lang="en-AU" smtClean="0"/>
              <a:t>10/1/2023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3623787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9F928C3D-267A-461E-B51C-3D69E226332C}" type="datetimeFigureOut">
              <a:rPr lang="en-AU" smtClean="0"/>
              <a:t>10/1/2023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2793851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928C3D-267A-461E-B51C-3D69E226332C}" type="datetimeFigureOut">
              <a:rPr lang="en-AU" smtClean="0"/>
              <a:t>10/1/2023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4018328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28C3D-267A-461E-B51C-3D69E226332C}" type="datetimeFigureOut">
              <a:rPr lang="en-AU" smtClean="0"/>
              <a:t>10/1/2023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2782891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28C3D-267A-461E-B51C-3D69E226332C}" type="datetimeFigureOut">
              <a:rPr lang="en-AU" smtClean="0"/>
              <a:t>10/1/2023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2835518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928C3D-267A-461E-B51C-3D69E226332C}" type="datetimeFigureOut">
              <a:rPr lang="en-AU" smtClean="0"/>
              <a:t>10/1/2023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44A10A-A621-4A95-9E59-C7F742B50D9B}" type="slidenum">
              <a:rPr lang="en-AU" smtClean="0"/>
              <a:t>‹#›</a:t>
            </a:fld>
            <a:endParaRPr lang="en-AU"/>
          </a:p>
        </p:txBody>
      </p:sp>
    </p:spTree>
    <p:extLst>
      <p:ext uri="{BB962C8B-B14F-4D97-AF65-F5344CB8AC3E}">
        <p14:creationId xmlns:p14="http://schemas.microsoft.com/office/powerpoint/2010/main" val="3862794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4CB0C-0FC4-4A20-A70C-C8C00F7574D6}"/>
              </a:ext>
            </a:extLst>
          </p:cNvPr>
          <p:cNvSpPr>
            <a:spLocks noGrp="1"/>
          </p:cNvSpPr>
          <p:nvPr>
            <p:ph type="ctrTitle"/>
          </p:nvPr>
        </p:nvSpPr>
        <p:spPr>
          <a:xfrm>
            <a:off x="654050" y="1845460"/>
            <a:ext cx="6299200" cy="1470025"/>
          </a:xfrm>
        </p:spPr>
        <p:txBody>
          <a:bodyPr>
            <a:normAutofit fontScale="90000"/>
          </a:bodyPr>
          <a:lstStyle/>
          <a:p>
            <a:r>
              <a:rPr lang="en-GB" dirty="0">
                <a:latin typeface="Tahoma"/>
                <a:ea typeface="Tahoma"/>
                <a:cs typeface="Tahoma"/>
              </a:rPr>
              <a:t>Branch Outbreak </a:t>
            </a:r>
            <a:br>
              <a:rPr lang="en-GB" dirty="0">
                <a:latin typeface="Tahoma"/>
                <a:ea typeface="Tahoma"/>
                <a:cs typeface="Tahoma"/>
              </a:rPr>
            </a:br>
            <a:r>
              <a:rPr lang="en-GB" dirty="0">
                <a:latin typeface="Tahoma"/>
                <a:ea typeface="Tahoma"/>
                <a:cs typeface="Tahoma"/>
              </a:rPr>
              <a:t>Response Team </a:t>
            </a:r>
            <a:br>
              <a:rPr lang="en-GB" dirty="0">
                <a:latin typeface="Tahoma"/>
                <a:ea typeface="Tahoma"/>
                <a:cs typeface="Tahoma"/>
              </a:rPr>
            </a:br>
            <a:r>
              <a:rPr lang="en-GB" dirty="0">
                <a:latin typeface="Tahoma"/>
                <a:ea typeface="Tahoma"/>
                <a:cs typeface="Tahoma"/>
              </a:rPr>
              <a:t>Training </a:t>
            </a:r>
            <a:endParaRPr lang="en-GB" dirty="0"/>
          </a:p>
        </p:txBody>
      </p:sp>
      <p:sp>
        <p:nvSpPr>
          <p:cNvPr id="3" name="Subtitle 2">
            <a:extLst>
              <a:ext uri="{FF2B5EF4-FFF2-40B4-BE49-F238E27FC236}">
                <a16:creationId xmlns:a16="http://schemas.microsoft.com/office/drawing/2014/main" id="{6CE6E5AE-2875-4905-9543-B8F3ECE3EA6B}"/>
              </a:ext>
            </a:extLst>
          </p:cNvPr>
          <p:cNvSpPr>
            <a:spLocks noGrp="1"/>
          </p:cNvSpPr>
          <p:nvPr>
            <p:ph type="subTitle" idx="1"/>
          </p:nvPr>
        </p:nvSpPr>
        <p:spPr>
          <a:xfrm>
            <a:off x="654050" y="4277527"/>
            <a:ext cx="4534272" cy="1752600"/>
          </a:xfrm>
        </p:spPr>
        <p:txBody>
          <a:bodyPr>
            <a:normAutofit/>
          </a:bodyPr>
          <a:lstStyle/>
          <a:p>
            <a:r>
              <a:rPr lang="en-GB" dirty="0"/>
              <a:t>Module 2:</a:t>
            </a:r>
          </a:p>
          <a:p>
            <a:r>
              <a:rPr lang="en-US" dirty="0"/>
              <a:t>Response triggers and healthcare settings</a:t>
            </a:r>
            <a:endParaRPr lang="en-GB" dirty="0">
              <a:solidFill>
                <a:schemeClr val="accent2">
                  <a:lumMod val="60000"/>
                  <a:lumOff val="40000"/>
                </a:schemeClr>
              </a:solidFill>
            </a:endParaRPr>
          </a:p>
        </p:txBody>
      </p:sp>
    </p:spTree>
    <p:extLst>
      <p:ext uri="{BB962C8B-B14F-4D97-AF65-F5344CB8AC3E}">
        <p14:creationId xmlns:p14="http://schemas.microsoft.com/office/powerpoint/2010/main" val="2319313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079F-1030-4BF3-B784-C3584D8DC444}"/>
              </a:ext>
            </a:extLst>
          </p:cNvPr>
          <p:cNvSpPr>
            <a:spLocks noGrp="1"/>
          </p:cNvSpPr>
          <p:nvPr>
            <p:ph type="title"/>
          </p:nvPr>
        </p:nvSpPr>
        <p:spPr>
          <a:xfrm>
            <a:off x="457200" y="116632"/>
            <a:ext cx="8229600" cy="1143000"/>
          </a:xfrm>
        </p:spPr>
        <p:txBody>
          <a:bodyPr>
            <a:normAutofit fontScale="90000"/>
          </a:bodyPr>
          <a:lstStyle/>
          <a:p>
            <a:pPr latinLnBrk="1"/>
            <a:r>
              <a:rPr lang="en-GB" dirty="0"/>
              <a:t>Treatment facilities as a trigger for       BORT deployment</a:t>
            </a:r>
          </a:p>
        </p:txBody>
      </p:sp>
      <p:sp>
        <p:nvSpPr>
          <p:cNvPr id="3" name="Content Placeholder 2">
            <a:extLst>
              <a:ext uri="{FF2B5EF4-FFF2-40B4-BE49-F238E27FC236}">
                <a16:creationId xmlns:a16="http://schemas.microsoft.com/office/drawing/2014/main" id="{9149AF94-562E-46F4-94C6-8B6F6C5CF1CB}"/>
              </a:ext>
            </a:extLst>
          </p:cNvPr>
          <p:cNvSpPr>
            <a:spLocks noGrp="1"/>
          </p:cNvSpPr>
          <p:nvPr>
            <p:ph idx="1"/>
          </p:nvPr>
        </p:nvSpPr>
        <p:spPr>
          <a:xfrm>
            <a:off x="323528" y="1425630"/>
            <a:ext cx="8363272" cy="4811682"/>
          </a:xfrm>
        </p:spPr>
        <p:txBody>
          <a:bodyPr vert="horz" lIns="91440" tIns="45720" rIns="91440" bIns="45720" rtlCol="0" anchor="t">
            <a:normAutofit/>
          </a:bodyPr>
          <a:lstStyle/>
          <a:p>
            <a:pPr>
              <a:buClr>
                <a:srgbClr val="C00000"/>
              </a:buClr>
              <a:buFont typeface="Calibri" panose="020F0502020204030204" pitchFamily="34" charset="0"/>
              <a:buChar char="&gt;"/>
            </a:pPr>
            <a:r>
              <a:rPr lang="en-GB" sz="2800" dirty="0"/>
              <a:t>ORPs, CTCs or CTUs and other established health facilities generate information about where cases are occurring, and who is most affected</a:t>
            </a:r>
          </a:p>
          <a:p>
            <a:pPr>
              <a:buClr>
                <a:srgbClr val="C00000"/>
              </a:buClr>
              <a:buFont typeface="Calibri" panose="020F0502020204030204" pitchFamily="34" charset="0"/>
              <a:buChar char="&gt;"/>
            </a:pPr>
            <a:r>
              <a:rPr lang="en-GB" sz="2800" dirty="0"/>
              <a:t>These services will therefore be the most likely trigger for a BORT deployment</a:t>
            </a:r>
          </a:p>
          <a:p>
            <a:pPr>
              <a:buClr>
                <a:srgbClr val="C00000"/>
              </a:buClr>
              <a:buFont typeface="Calibri" panose="020F0502020204030204" pitchFamily="34" charset="0"/>
              <a:buChar char="&gt;"/>
            </a:pPr>
            <a:r>
              <a:rPr lang="en-GB" sz="2800" dirty="0"/>
              <a:t>Branch staff and/or BORT members will consult with health facility staff and through a series of questions and answers, collectively decide which locations to deploy to.</a:t>
            </a:r>
            <a:endParaRPr lang="fr-FR" sz="2800" dirty="0">
              <a:solidFill>
                <a:srgbClr val="FF0000"/>
              </a:solidFill>
            </a:endParaRPr>
          </a:p>
        </p:txBody>
      </p:sp>
      <p:pic>
        <p:nvPicPr>
          <p:cNvPr id="5" name="Picture 4" descr="A picture containing text, clipart&#10;&#10;Description automatically generated">
            <a:extLst>
              <a:ext uri="{FF2B5EF4-FFF2-40B4-BE49-F238E27FC236}">
                <a16:creationId xmlns:a16="http://schemas.microsoft.com/office/drawing/2014/main" id="{2734CE0A-DDC3-96ED-8B09-E13F0EEB6C3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extLst>
      <p:ext uri="{BB962C8B-B14F-4D97-AF65-F5344CB8AC3E}">
        <p14:creationId xmlns:p14="http://schemas.microsoft.com/office/powerpoint/2010/main" val="37462719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1E56A5E-AFB5-5503-6F64-58A5A197F52A}"/>
              </a:ext>
            </a:extLst>
          </p:cNvPr>
          <p:cNvGrpSpPr/>
          <p:nvPr/>
        </p:nvGrpSpPr>
        <p:grpSpPr>
          <a:xfrm>
            <a:off x="1139673" y="652154"/>
            <a:ext cx="6833438" cy="5553691"/>
            <a:chOff x="630342" y="209055"/>
            <a:chExt cx="7883315" cy="6340475"/>
          </a:xfrm>
        </p:grpSpPr>
        <p:grpSp>
          <p:nvGrpSpPr>
            <p:cNvPr id="4" name="Group 3">
              <a:extLst>
                <a:ext uri="{FF2B5EF4-FFF2-40B4-BE49-F238E27FC236}">
                  <a16:creationId xmlns:a16="http://schemas.microsoft.com/office/drawing/2014/main" id="{5281B6D0-BFD5-632A-B7DC-658CF1284110}"/>
                </a:ext>
              </a:extLst>
            </p:cNvPr>
            <p:cNvGrpSpPr/>
            <p:nvPr/>
          </p:nvGrpSpPr>
          <p:grpSpPr>
            <a:xfrm>
              <a:off x="630342" y="209055"/>
              <a:ext cx="7883315" cy="6340475"/>
              <a:chOff x="630342" y="209055"/>
              <a:chExt cx="7883315" cy="6340475"/>
            </a:xfrm>
          </p:grpSpPr>
          <p:grpSp>
            <p:nvGrpSpPr>
              <p:cNvPr id="6" name="Google Shape;189;p10">
                <a:extLst>
                  <a:ext uri="{FF2B5EF4-FFF2-40B4-BE49-F238E27FC236}">
                    <a16:creationId xmlns:a16="http://schemas.microsoft.com/office/drawing/2014/main" id="{58D7DB3A-598B-2BE1-08EC-911D022E05A1}"/>
                  </a:ext>
                </a:extLst>
              </p:cNvPr>
              <p:cNvGrpSpPr/>
              <p:nvPr/>
            </p:nvGrpSpPr>
            <p:grpSpPr>
              <a:xfrm>
                <a:off x="630342" y="209055"/>
                <a:ext cx="7883315" cy="6340475"/>
                <a:chOff x="1623" y="235"/>
                <a:chExt cx="13116" cy="11738"/>
              </a:xfrm>
            </p:grpSpPr>
            <p:pic>
              <p:nvPicPr>
                <p:cNvPr id="8" name="Google Shape;190;p10" descr="Diagram, schematic  Description automatically generated">
                  <a:extLst>
                    <a:ext uri="{FF2B5EF4-FFF2-40B4-BE49-F238E27FC236}">
                      <a16:creationId xmlns:a16="http://schemas.microsoft.com/office/drawing/2014/main" id="{7D9C8980-5D07-9F9C-4291-7786D70F6797}"/>
                    </a:ext>
                  </a:extLst>
                </p:cNvPr>
                <p:cNvPicPr preferRelativeResize="0"/>
                <p:nvPr/>
              </p:nvPicPr>
              <p:blipFill rotWithShape="1">
                <a:blip r:embed="rId3">
                  <a:alphaModFix/>
                </a:blip>
                <a:srcRect/>
                <a:stretch/>
              </p:blipFill>
              <p:spPr>
                <a:xfrm>
                  <a:off x="1623" y="235"/>
                  <a:ext cx="13116" cy="11738"/>
                </a:xfrm>
                <a:prstGeom prst="rect">
                  <a:avLst/>
                </a:prstGeom>
                <a:noFill/>
                <a:ln>
                  <a:noFill/>
                </a:ln>
              </p:spPr>
            </p:pic>
            <p:sp>
              <p:nvSpPr>
                <p:cNvPr id="24" name="Google Shape;191;p10">
                  <a:extLst>
                    <a:ext uri="{FF2B5EF4-FFF2-40B4-BE49-F238E27FC236}">
                      <a16:creationId xmlns:a16="http://schemas.microsoft.com/office/drawing/2014/main" id="{8D77ADBD-CA49-F2B7-48FA-ECBC9938CC27}"/>
                    </a:ext>
                  </a:extLst>
                </p:cNvPr>
                <p:cNvSpPr/>
                <p:nvPr/>
              </p:nvSpPr>
              <p:spPr>
                <a:xfrm>
                  <a:off x="3438" y="4876"/>
                  <a:ext cx="673" cy="512"/>
                </a:xfrm>
                <a:custGeom>
                  <a:avLst/>
                  <a:gdLst/>
                  <a:ahLst/>
                  <a:cxnLst/>
                  <a:rect l="l" t="t" r="r" b="b"/>
                  <a:pathLst>
                    <a:path w="673" h="512" extrusionOk="0">
                      <a:moveTo>
                        <a:pt x="417" y="0"/>
                      </a:moveTo>
                      <a:lnTo>
                        <a:pt x="417" y="128"/>
                      </a:lnTo>
                      <a:lnTo>
                        <a:pt x="0" y="128"/>
                      </a:lnTo>
                      <a:lnTo>
                        <a:pt x="0" y="384"/>
                      </a:lnTo>
                      <a:lnTo>
                        <a:pt x="417" y="384"/>
                      </a:lnTo>
                      <a:lnTo>
                        <a:pt x="417" y="512"/>
                      </a:lnTo>
                      <a:lnTo>
                        <a:pt x="673" y="256"/>
                      </a:lnTo>
                      <a:lnTo>
                        <a:pt x="417" y="0"/>
                      </a:lnTo>
                      <a:close/>
                    </a:path>
                  </a:pathLst>
                </a:custGeom>
                <a:solidFill>
                  <a:srgbClr val="4471C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6" name="Google Shape;192;p10">
                  <a:extLst>
                    <a:ext uri="{FF2B5EF4-FFF2-40B4-BE49-F238E27FC236}">
                      <a16:creationId xmlns:a16="http://schemas.microsoft.com/office/drawing/2014/main" id="{A6CEADB8-FDC3-93C3-C542-577B73414852}"/>
                    </a:ext>
                  </a:extLst>
                </p:cNvPr>
                <p:cNvSpPr/>
                <p:nvPr/>
              </p:nvSpPr>
              <p:spPr>
                <a:xfrm>
                  <a:off x="3438" y="4876"/>
                  <a:ext cx="673" cy="512"/>
                </a:xfrm>
                <a:custGeom>
                  <a:avLst/>
                  <a:gdLst/>
                  <a:ahLst/>
                  <a:cxnLst/>
                  <a:rect l="l" t="t" r="r" b="b"/>
                  <a:pathLst>
                    <a:path w="673" h="512" extrusionOk="0">
                      <a:moveTo>
                        <a:pt x="0" y="128"/>
                      </a:moveTo>
                      <a:lnTo>
                        <a:pt x="417" y="128"/>
                      </a:lnTo>
                      <a:lnTo>
                        <a:pt x="417" y="0"/>
                      </a:lnTo>
                      <a:lnTo>
                        <a:pt x="673" y="256"/>
                      </a:lnTo>
                      <a:lnTo>
                        <a:pt x="417" y="512"/>
                      </a:lnTo>
                      <a:lnTo>
                        <a:pt x="417" y="384"/>
                      </a:lnTo>
                      <a:lnTo>
                        <a:pt x="0" y="384"/>
                      </a:lnTo>
                      <a:lnTo>
                        <a:pt x="0" y="128"/>
                      </a:lnTo>
                      <a:close/>
                    </a:path>
                  </a:pathLst>
                </a:custGeom>
                <a:noFill/>
                <a:ln w="12700" cap="flat" cmpd="sng">
                  <a:solidFill>
                    <a:srgbClr val="2E528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7" name="Google Shape;193;p10">
                  <a:extLst>
                    <a:ext uri="{FF2B5EF4-FFF2-40B4-BE49-F238E27FC236}">
                      <a16:creationId xmlns:a16="http://schemas.microsoft.com/office/drawing/2014/main" id="{FEBFB625-0D5F-5004-D3C7-3AD14796AF37}"/>
                    </a:ext>
                  </a:extLst>
                </p:cNvPr>
                <p:cNvSpPr/>
                <p:nvPr/>
              </p:nvSpPr>
              <p:spPr>
                <a:xfrm>
                  <a:off x="5421" y="4304"/>
                  <a:ext cx="648" cy="593"/>
                </a:xfrm>
                <a:custGeom>
                  <a:avLst/>
                  <a:gdLst/>
                  <a:ahLst/>
                  <a:cxnLst/>
                  <a:rect l="l" t="t" r="r" b="b"/>
                  <a:pathLst>
                    <a:path w="648" h="593" extrusionOk="0">
                      <a:moveTo>
                        <a:pt x="288" y="0"/>
                      </a:moveTo>
                      <a:lnTo>
                        <a:pt x="367" y="101"/>
                      </a:lnTo>
                      <a:lnTo>
                        <a:pt x="0" y="392"/>
                      </a:lnTo>
                      <a:lnTo>
                        <a:pt x="159" y="593"/>
                      </a:lnTo>
                      <a:lnTo>
                        <a:pt x="527" y="301"/>
                      </a:lnTo>
                      <a:lnTo>
                        <a:pt x="606" y="401"/>
                      </a:lnTo>
                      <a:lnTo>
                        <a:pt x="647" y="41"/>
                      </a:lnTo>
                      <a:lnTo>
                        <a:pt x="288" y="0"/>
                      </a:lnTo>
                      <a:close/>
                    </a:path>
                  </a:pathLst>
                </a:custGeom>
                <a:solidFill>
                  <a:srgbClr val="4471C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8" name="Google Shape;194;p10">
                  <a:extLst>
                    <a:ext uri="{FF2B5EF4-FFF2-40B4-BE49-F238E27FC236}">
                      <a16:creationId xmlns:a16="http://schemas.microsoft.com/office/drawing/2014/main" id="{69303F6F-2FA8-A0FE-6673-A39C6F994537}"/>
                    </a:ext>
                  </a:extLst>
                </p:cNvPr>
                <p:cNvSpPr/>
                <p:nvPr/>
              </p:nvSpPr>
              <p:spPr>
                <a:xfrm>
                  <a:off x="5421" y="4304"/>
                  <a:ext cx="648" cy="593"/>
                </a:xfrm>
                <a:custGeom>
                  <a:avLst/>
                  <a:gdLst/>
                  <a:ahLst/>
                  <a:cxnLst/>
                  <a:rect l="l" t="t" r="r" b="b"/>
                  <a:pathLst>
                    <a:path w="648" h="593" extrusionOk="0">
                      <a:moveTo>
                        <a:pt x="0" y="392"/>
                      </a:moveTo>
                      <a:lnTo>
                        <a:pt x="367" y="101"/>
                      </a:lnTo>
                      <a:lnTo>
                        <a:pt x="288" y="0"/>
                      </a:lnTo>
                      <a:lnTo>
                        <a:pt x="647" y="41"/>
                      </a:lnTo>
                      <a:lnTo>
                        <a:pt x="606" y="401"/>
                      </a:lnTo>
                      <a:lnTo>
                        <a:pt x="527" y="301"/>
                      </a:lnTo>
                      <a:lnTo>
                        <a:pt x="159" y="593"/>
                      </a:lnTo>
                      <a:lnTo>
                        <a:pt x="0" y="392"/>
                      </a:lnTo>
                      <a:close/>
                    </a:path>
                  </a:pathLst>
                </a:custGeom>
                <a:noFill/>
                <a:ln w="12700" cap="flat" cmpd="sng">
                  <a:solidFill>
                    <a:srgbClr val="2E528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29" name="Google Shape;195;p10">
                  <a:extLst>
                    <a:ext uri="{FF2B5EF4-FFF2-40B4-BE49-F238E27FC236}">
                      <a16:creationId xmlns:a16="http://schemas.microsoft.com/office/drawing/2014/main" id="{4821C4D0-F1E5-1803-FF0C-F609BA59FBBA}"/>
                    </a:ext>
                  </a:extLst>
                </p:cNvPr>
                <p:cNvSpPr/>
                <p:nvPr/>
              </p:nvSpPr>
              <p:spPr>
                <a:xfrm>
                  <a:off x="5537" y="5938"/>
                  <a:ext cx="618" cy="553"/>
                </a:xfrm>
                <a:custGeom>
                  <a:avLst/>
                  <a:gdLst/>
                  <a:ahLst/>
                  <a:cxnLst/>
                  <a:rect l="l" t="t" r="r" b="b"/>
                  <a:pathLst>
                    <a:path w="618" h="553" extrusionOk="0">
                      <a:moveTo>
                        <a:pt x="149" y="0"/>
                      </a:moveTo>
                      <a:lnTo>
                        <a:pt x="0" y="208"/>
                      </a:lnTo>
                      <a:lnTo>
                        <a:pt x="336" y="449"/>
                      </a:lnTo>
                      <a:lnTo>
                        <a:pt x="261" y="553"/>
                      </a:lnTo>
                      <a:lnTo>
                        <a:pt x="618" y="494"/>
                      </a:lnTo>
                      <a:lnTo>
                        <a:pt x="560" y="137"/>
                      </a:lnTo>
                      <a:lnTo>
                        <a:pt x="485" y="241"/>
                      </a:lnTo>
                      <a:lnTo>
                        <a:pt x="149" y="0"/>
                      </a:lnTo>
                      <a:close/>
                    </a:path>
                  </a:pathLst>
                </a:custGeom>
                <a:solidFill>
                  <a:srgbClr val="4471C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0" name="Google Shape;196;p10">
                  <a:extLst>
                    <a:ext uri="{FF2B5EF4-FFF2-40B4-BE49-F238E27FC236}">
                      <a16:creationId xmlns:a16="http://schemas.microsoft.com/office/drawing/2014/main" id="{D1E3AFE2-C424-7468-8BBC-945A966CADCE}"/>
                    </a:ext>
                  </a:extLst>
                </p:cNvPr>
                <p:cNvSpPr/>
                <p:nvPr/>
              </p:nvSpPr>
              <p:spPr>
                <a:xfrm>
                  <a:off x="5537" y="5938"/>
                  <a:ext cx="618" cy="553"/>
                </a:xfrm>
                <a:custGeom>
                  <a:avLst/>
                  <a:gdLst/>
                  <a:ahLst/>
                  <a:cxnLst/>
                  <a:rect l="l" t="t" r="r" b="b"/>
                  <a:pathLst>
                    <a:path w="618" h="553" extrusionOk="0">
                      <a:moveTo>
                        <a:pt x="149" y="0"/>
                      </a:moveTo>
                      <a:lnTo>
                        <a:pt x="485" y="241"/>
                      </a:lnTo>
                      <a:lnTo>
                        <a:pt x="560" y="137"/>
                      </a:lnTo>
                      <a:lnTo>
                        <a:pt x="618" y="494"/>
                      </a:lnTo>
                      <a:lnTo>
                        <a:pt x="261" y="553"/>
                      </a:lnTo>
                      <a:lnTo>
                        <a:pt x="336" y="449"/>
                      </a:lnTo>
                      <a:lnTo>
                        <a:pt x="0" y="208"/>
                      </a:lnTo>
                      <a:lnTo>
                        <a:pt x="149" y="0"/>
                      </a:lnTo>
                      <a:close/>
                    </a:path>
                  </a:pathLst>
                </a:custGeom>
                <a:noFill/>
                <a:ln w="12700" cap="flat" cmpd="sng">
                  <a:solidFill>
                    <a:srgbClr val="2E528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 name="Google Shape;197;p10">
                  <a:extLst>
                    <a:ext uri="{FF2B5EF4-FFF2-40B4-BE49-F238E27FC236}">
                      <a16:creationId xmlns:a16="http://schemas.microsoft.com/office/drawing/2014/main" id="{9F80C9DA-99B5-0EA4-6D88-A3C4920E7F13}"/>
                    </a:ext>
                  </a:extLst>
                </p:cNvPr>
                <p:cNvSpPr/>
                <p:nvPr/>
              </p:nvSpPr>
              <p:spPr>
                <a:xfrm>
                  <a:off x="9091" y="8226"/>
                  <a:ext cx="655" cy="512"/>
                </a:xfrm>
                <a:custGeom>
                  <a:avLst/>
                  <a:gdLst/>
                  <a:ahLst/>
                  <a:cxnLst/>
                  <a:rect l="l" t="t" r="r" b="b"/>
                  <a:pathLst>
                    <a:path w="655" h="512" extrusionOk="0">
                      <a:moveTo>
                        <a:pt x="399" y="0"/>
                      </a:moveTo>
                      <a:lnTo>
                        <a:pt x="399" y="128"/>
                      </a:lnTo>
                      <a:lnTo>
                        <a:pt x="0" y="128"/>
                      </a:lnTo>
                      <a:lnTo>
                        <a:pt x="0" y="384"/>
                      </a:lnTo>
                      <a:lnTo>
                        <a:pt x="399" y="384"/>
                      </a:lnTo>
                      <a:lnTo>
                        <a:pt x="399" y="512"/>
                      </a:lnTo>
                      <a:lnTo>
                        <a:pt x="655" y="256"/>
                      </a:lnTo>
                      <a:lnTo>
                        <a:pt x="399" y="0"/>
                      </a:lnTo>
                      <a:close/>
                    </a:path>
                  </a:pathLst>
                </a:custGeom>
                <a:solidFill>
                  <a:srgbClr val="4471C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2" name="Google Shape;198;p10">
                  <a:extLst>
                    <a:ext uri="{FF2B5EF4-FFF2-40B4-BE49-F238E27FC236}">
                      <a16:creationId xmlns:a16="http://schemas.microsoft.com/office/drawing/2014/main" id="{449C26F4-88C3-F1A6-07E3-0F3084C1D39B}"/>
                    </a:ext>
                  </a:extLst>
                </p:cNvPr>
                <p:cNvSpPr/>
                <p:nvPr/>
              </p:nvSpPr>
              <p:spPr>
                <a:xfrm>
                  <a:off x="9091" y="8226"/>
                  <a:ext cx="655" cy="512"/>
                </a:xfrm>
                <a:custGeom>
                  <a:avLst/>
                  <a:gdLst/>
                  <a:ahLst/>
                  <a:cxnLst/>
                  <a:rect l="l" t="t" r="r" b="b"/>
                  <a:pathLst>
                    <a:path w="655" h="512" extrusionOk="0">
                      <a:moveTo>
                        <a:pt x="0" y="128"/>
                      </a:moveTo>
                      <a:lnTo>
                        <a:pt x="399" y="128"/>
                      </a:lnTo>
                      <a:lnTo>
                        <a:pt x="399" y="0"/>
                      </a:lnTo>
                      <a:lnTo>
                        <a:pt x="655" y="256"/>
                      </a:lnTo>
                      <a:lnTo>
                        <a:pt x="399" y="512"/>
                      </a:lnTo>
                      <a:lnTo>
                        <a:pt x="399" y="384"/>
                      </a:lnTo>
                      <a:lnTo>
                        <a:pt x="0" y="384"/>
                      </a:lnTo>
                      <a:lnTo>
                        <a:pt x="0" y="128"/>
                      </a:lnTo>
                      <a:close/>
                    </a:path>
                  </a:pathLst>
                </a:custGeom>
                <a:noFill/>
                <a:ln w="12700" cap="flat" cmpd="sng">
                  <a:solidFill>
                    <a:srgbClr val="2E528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3" name="Google Shape;199;p10">
                  <a:extLst>
                    <a:ext uri="{FF2B5EF4-FFF2-40B4-BE49-F238E27FC236}">
                      <a16:creationId xmlns:a16="http://schemas.microsoft.com/office/drawing/2014/main" id="{E311C37D-56FE-6C41-6F0E-35A5803CF081}"/>
                    </a:ext>
                  </a:extLst>
                </p:cNvPr>
                <p:cNvSpPr/>
                <p:nvPr/>
              </p:nvSpPr>
              <p:spPr>
                <a:xfrm>
                  <a:off x="11390" y="8212"/>
                  <a:ext cx="655" cy="512"/>
                </a:xfrm>
                <a:custGeom>
                  <a:avLst/>
                  <a:gdLst/>
                  <a:ahLst/>
                  <a:cxnLst/>
                  <a:rect l="l" t="t" r="r" b="b"/>
                  <a:pathLst>
                    <a:path w="655" h="512" extrusionOk="0">
                      <a:moveTo>
                        <a:pt x="399" y="0"/>
                      </a:moveTo>
                      <a:lnTo>
                        <a:pt x="399" y="128"/>
                      </a:lnTo>
                      <a:lnTo>
                        <a:pt x="0" y="128"/>
                      </a:lnTo>
                      <a:lnTo>
                        <a:pt x="0" y="384"/>
                      </a:lnTo>
                      <a:lnTo>
                        <a:pt x="399" y="384"/>
                      </a:lnTo>
                      <a:lnTo>
                        <a:pt x="399" y="512"/>
                      </a:lnTo>
                      <a:lnTo>
                        <a:pt x="655" y="256"/>
                      </a:lnTo>
                      <a:lnTo>
                        <a:pt x="399" y="0"/>
                      </a:lnTo>
                      <a:close/>
                    </a:path>
                  </a:pathLst>
                </a:custGeom>
                <a:solidFill>
                  <a:srgbClr val="4471C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4" name="Google Shape;200;p10">
                  <a:extLst>
                    <a:ext uri="{FF2B5EF4-FFF2-40B4-BE49-F238E27FC236}">
                      <a16:creationId xmlns:a16="http://schemas.microsoft.com/office/drawing/2014/main" id="{4C6F3B9E-8C61-E4DA-6E68-744BC41D2895}"/>
                    </a:ext>
                  </a:extLst>
                </p:cNvPr>
                <p:cNvSpPr/>
                <p:nvPr/>
              </p:nvSpPr>
              <p:spPr>
                <a:xfrm>
                  <a:off x="11390" y="8212"/>
                  <a:ext cx="655" cy="512"/>
                </a:xfrm>
                <a:custGeom>
                  <a:avLst/>
                  <a:gdLst/>
                  <a:ahLst/>
                  <a:cxnLst/>
                  <a:rect l="l" t="t" r="r" b="b"/>
                  <a:pathLst>
                    <a:path w="655" h="512" extrusionOk="0">
                      <a:moveTo>
                        <a:pt x="0" y="128"/>
                      </a:moveTo>
                      <a:lnTo>
                        <a:pt x="399" y="128"/>
                      </a:lnTo>
                      <a:lnTo>
                        <a:pt x="399" y="0"/>
                      </a:lnTo>
                      <a:lnTo>
                        <a:pt x="655" y="256"/>
                      </a:lnTo>
                      <a:lnTo>
                        <a:pt x="399" y="512"/>
                      </a:lnTo>
                      <a:lnTo>
                        <a:pt x="399" y="384"/>
                      </a:lnTo>
                      <a:lnTo>
                        <a:pt x="0" y="384"/>
                      </a:lnTo>
                      <a:lnTo>
                        <a:pt x="0" y="128"/>
                      </a:lnTo>
                      <a:close/>
                    </a:path>
                  </a:pathLst>
                </a:custGeom>
                <a:noFill/>
                <a:ln w="12700" cap="flat" cmpd="sng">
                  <a:solidFill>
                    <a:srgbClr val="2E528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5" name="Google Shape;201;p10">
                  <a:extLst>
                    <a:ext uri="{FF2B5EF4-FFF2-40B4-BE49-F238E27FC236}">
                      <a16:creationId xmlns:a16="http://schemas.microsoft.com/office/drawing/2014/main" id="{8CE2254C-7025-D2CA-77E2-BD07310FEBD0}"/>
                    </a:ext>
                  </a:extLst>
                </p:cNvPr>
                <p:cNvSpPr/>
                <p:nvPr/>
              </p:nvSpPr>
              <p:spPr>
                <a:xfrm>
                  <a:off x="11426" y="1709"/>
                  <a:ext cx="655" cy="512"/>
                </a:xfrm>
                <a:custGeom>
                  <a:avLst/>
                  <a:gdLst/>
                  <a:ahLst/>
                  <a:cxnLst/>
                  <a:rect l="l" t="t" r="r" b="b"/>
                  <a:pathLst>
                    <a:path w="655" h="512" extrusionOk="0">
                      <a:moveTo>
                        <a:pt x="399" y="0"/>
                      </a:moveTo>
                      <a:lnTo>
                        <a:pt x="399" y="128"/>
                      </a:lnTo>
                      <a:lnTo>
                        <a:pt x="0" y="128"/>
                      </a:lnTo>
                      <a:lnTo>
                        <a:pt x="0" y="384"/>
                      </a:lnTo>
                      <a:lnTo>
                        <a:pt x="399" y="384"/>
                      </a:lnTo>
                      <a:lnTo>
                        <a:pt x="399" y="512"/>
                      </a:lnTo>
                      <a:lnTo>
                        <a:pt x="655" y="256"/>
                      </a:lnTo>
                      <a:lnTo>
                        <a:pt x="399" y="0"/>
                      </a:lnTo>
                      <a:close/>
                    </a:path>
                  </a:pathLst>
                </a:custGeom>
                <a:solidFill>
                  <a:srgbClr val="4471C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6" name="Google Shape;202;p10">
                  <a:extLst>
                    <a:ext uri="{FF2B5EF4-FFF2-40B4-BE49-F238E27FC236}">
                      <a16:creationId xmlns:a16="http://schemas.microsoft.com/office/drawing/2014/main" id="{958BAC61-5ACF-A5B8-F9C7-285DE8A7D7A6}"/>
                    </a:ext>
                  </a:extLst>
                </p:cNvPr>
                <p:cNvSpPr/>
                <p:nvPr/>
              </p:nvSpPr>
              <p:spPr>
                <a:xfrm>
                  <a:off x="11426" y="1709"/>
                  <a:ext cx="655" cy="512"/>
                </a:xfrm>
                <a:custGeom>
                  <a:avLst/>
                  <a:gdLst/>
                  <a:ahLst/>
                  <a:cxnLst/>
                  <a:rect l="l" t="t" r="r" b="b"/>
                  <a:pathLst>
                    <a:path w="655" h="512" extrusionOk="0">
                      <a:moveTo>
                        <a:pt x="0" y="128"/>
                      </a:moveTo>
                      <a:lnTo>
                        <a:pt x="399" y="128"/>
                      </a:lnTo>
                      <a:lnTo>
                        <a:pt x="399" y="0"/>
                      </a:lnTo>
                      <a:lnTo>
                        <a:pt x="655" y="256"/>
                      </a:lnTo>
                      <a:lnTo>
                        <a:pt x="399" y="512"/>
                      </a:lnTo>
                      <a:lnTo>
                        <a:pt x="399" y="384"/>
                      </a:lnTo>
                      <a:lnTo>
                        <a:pt x="0" y="384"/>
                      </a:lnTo>
                      <a:lnTo>
                        <a:pt x="0" y="128"/>
                      </a:lnTo>
                      <a:close/>
                    </a:path>
                  </a:pathLst>
                </a:custGeom>
                <a:noFill/>
                <a:ln w="12700" cap="flat" cmpd="sng">
                  <a:solidFill>
                    <a:srgbClr val="2E528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7" name="Google Shape;203;p10">
                  <a:extLst>
                    <a:ext uri="{FF2B5EF4-FFF2-40B4-BE49-F238E27FC236}">
                      <a16:creationId xmlns:a16="http://schemas.microsoft.com/office/drawing/2014/main" id="{46C7F040-27ED-D1DB-8CCB-FBCD9E031F2B}"/>
                    </a:ext>
                  </a:extLst>
                </p:cNvPr>
                <p:cNvSpPr/>
                <p:nvPr/>
              </p:nvSpPr>
              <p:spPr>
                <a:xfrm>
                  <a:off x="8694" y="1719"/>
                  <a:ext cx="655" cy="512"/>
                </a:xfrm>
                <a:custGeom>
                  <a:avLst/>
                  <a:gdLst/>
                  <a:ahLst/>
                  <a:cxnLst/>
                  <a:rect l="l" t="t" r="r" b="b"/>
                  <a:pathLst>
                    <a:path w="655" h="512" extrusionOk="0">
                      <a:moveTo>
                        <a:pt x="399" y="0"/>
                      </a:moveTo>
                      <a:lnTo>
                        <a:pt x="399" y="128"/>
                      </a:lnTo>
                      <a:lnTo>
                        <a:pt x="0" y="128"/>
                      </a:lnTo>
                      <a:lnTo>
                        <a:pt x="0" y="384"/>
                      </a:lnTo>
                      <a:lnTo>
                        <a:pt x="399" y="384"/>
                      </a:lnTo>
                      <a:lnTo>
                        <a:pt x="399" y="512"/>
                      </a:lnTo>
                      <a:lnTo>
                        <a:pt x="655" y="256"/>
                      </a:lnTo>
                      <a:lnTo>
                        <a:pt x="399" y="0"/>
                      </a:lnTo>
                      <a:close/>
                    </a:path>
                  </a:pathLst>
                </a:custGeom>
                <a:solidFill>
                  <a:srgbClr val="4471C4"/>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8" name="Google Shape;204;p10">
                  <a:extLst>
                    <a:ext uri="{FF2B5EF4-FFF2-40B4-BE49-F238E27FC236}">
                      <a16:creationId xmlns:a16="http://schemas.microsoft.com/office/drawing/2014/main" id="{6B1C408A-9B65-F2C2-C937-1F7309C38970}"/>
                    </a:ext>
                  </a:extLst>
                </p:cNvPr>
                <p:cNvSpPr/>
                <p:nvPr/>
              </p:nvSpPr>
              <p:spPr>
                <a:xfrm>
                  <a:off x="8694" y="1719"/>
                  <a:ext cx="655" cy="512"/>
                </a:xfrm>
                <a:custGeom>
                  <a:avLst/>
                  <a:gdLst/>
                  <a:ahLst/>
                  <a:cxnLst/>
                  <a:rect l="l" t="t" r="r" b="b"/>
                  <a:pathLst>
                    <a:path w="655" h="512" extrusionOk="0">
                      <a:moveTo>
                        <a:pt x="0" y="128"/>
                      </a:moveTo>
                      <a:lnTo>
                        <a:pt x="399" y="128"/>
                      </a:lnTo>
                      <a:lnTo>
                        <a:pt x="399" y="0"/>
                      </a:lnTo>
                      <a:lnTo>
                        <a:pt x="655" y="256"/>
                      </a:lnTo>
                      <a:lnTo>
                        <a:pt x="399" y="512"/>
                      </a:lnTo>
                      <a:lnTo>
                        <a:pt x="399" y="384"/>
                      </a:lnTo>
                      <a:lnTo>
                        <a:pt x="0" y="384"/>
                      </a:lnTo>
                      <a:lnTo>
                        <a:pt x="0" y="128"/>
                      </a:lnTo>
                      <a:close/>
                    </a:path>
                  </a:pathLst>
                </a:custGeom>
                <a:noFill/>
                <a:ln w="12700" cap="flat" cmpd="sng">
                  <a:solidFill>
                    <a:srgbClr val="2E528F"/>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sp>
            <p:nvSpPr>
              <p:cNvPr id="7" name="Rectangle 6">
                <a:extLst>
                  <a:ext uri="{FF2B5EF4-FFF2-40B4-BE49-F238E27FC236}">
                    <a16:creationId xmlns:a16="http://schemas.microsoft.com/office/drawing/2014/main" id="{76BAA900-5A43-F67A-836E-9220AAE00FB9}"/>
                  </a:ext>
                </a:extLst>
              </p:cNvPr>
              <p:cNvSpPr/>
              <p:nvPr/>
            </p:nvSpPr>
            <p:spPr>
              <a:xfrm>
                <a:off x="2307290" y="3051181"/>
                <a:ext cx="297561" cy="135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grpSp>
        <p:sp>
          <p:nvSpPr>
            <p:cNvPr id="5" name="TextBox 4">
              <a:extLst>
                <a:ext uri="{FF2B5EF4-FFF2-40B4-BE49-F238E27FC236}">
                  <a16:creationId xmlns:a16="http://schemas.microsoft.com/office/drawing/2014/main" id="{464383C3-11E2-BCD6-9FC0-B5D09018B1E2}"/>
                </a:ext>
              </a:extLst>
            </p:cNvPr>
            <p:cNvSpPr txBox="1"/>
            <p:nvPr/>
          </p:nvSpPr>
          <p:spPr>
            <a:xfrm>
              <a:off x="2218501" y="3007793"/>
              <a:ext cx="694611" cy="228397"/>
            </a:xfrm>
            <a:prstGeom prst="rect">
              <a:avLst/>
            </a:prstGeom>
            <a:noFill/>
          </p:spPr>
          <p:txBody>
            <a:bodyPr wrap="square" rtlCol="0">
              <a:spAutoFit/>
            </a:bodyPr>
            <a:lstStyle/>
            <a:p>
              <a:r>
                <a:rPr lang="es-ES_tradnl" sz="700" b="1" dirty="0"/>
                <a:t>BORT</a:t>
              </a:r>
            </a:p>
          </p:txBody>
        </p:sp>
      </p:grpSp>
      <p:sp>
        <p:nvSpPr>
          <p:cNvPr id="25" name="Text Box 14">
            <a:extLst>
              <a:ext uri="{FF2B5EF4-FFF2-40B4-BE49-F238E27FC236}">
                <a16:creationId xmlns:a16="http://schemas.microsoft.com/office/drawing/2014/main" id="{00638ED9-7201-4CF8-99D2-B1B9DE06E9C7}"/>
              </a:ext>
            </a:extLst>
          </p:cNvPr>
          <p:cNvSpPr txBox="1"/>
          <p:nvPr/>
        </p:nvSpPr>
        <p:spPr>
          <a:xfrm>
            <a:off x="457200" y="273935"/>
            <a:ext cx="2901315" cy="133921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2200" dirty="0">
                <a:effectLst/>
                <a:latin typeface="Calibri" panose="020F0502020204030204" pitchFamily="34" charset="0"/>
                <a:ea typeface="DengXian" panose="02010600030101010101" pitchFamily="2" charset="-122"/>
                <a:cs typeface="Arial" panose="020B0604020202020204" pitchFamily="34" charset="0"/>
              </a:rPr>
              <a:t>Branch Transmission Interruption Team </a:t>
            </a:r>
            <a:r>
              <a:rPr lang="en-GB" sz="2200" dirty="0">
                <a:solidFill>
                  <a:srgbClr val="A6A6A6"/>
                </a:solidFill>
                <a:effectLst/>
                <a:latin typeface="Calibri" panose="020F0502020204030204" pitchFamily="34" charset="0"/>
                <a:ea typeface="DengXian" panose="02010600030101010101" pitchFamily="2" charset="-122"/>
                <a:cs typeface="Arial" panose="020B0604020202020204" pitchFamily="34" charset="0"/>
              </a:rPr>
              <a:t>activity flowchart </a:t>
            </a:r>
            <a:endParaRPr lang="en-GB" sz="1100" dirty="0">
              <a:effectLst/>
              <a:latin typeface="Calibri" panose="020F0502020204030204" pitchFamily="34" charset="0"/>
              <a:ea typeface="DengXian" panose="02010600030101010101" pitchFamily="2" charset="-122"/>
              <a:cs typeface="Arial" panose="020B0604020202020204" pitchFamily="34" charset="0"/>
            </a:endParaRPr>
          </a:p>
        </p:txBody>
      </p:sp>
      <p:pic>
        <p:nvPicPr>
          <p:cNvPr id="2" name="Picture 1" descr="A picture containing text, clipart&#10;&#10;Description automatically generated">
            <a:extLst>
              <a:ext uri="{FF2B5EF4-FFF2-40B4-BE49-F238E27FC236}">
                <a16:creationId xmlns:a16="http://schemas.microsoft.com/office/drawing/2014/main" id="{2262FDBA-A915-C4B7-F0CA-BA2F2FDB3A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extLst>
      <p:ext uri="{BB962C8B-B14F-4D97-AF65-F5344CB8AC3E}">
        <p14:creationId xmlns:p14="http://schemas.microsoft.com/office/powerpoint/2010/main" val="7653994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FF3B710B-628C-0F51-23C4-D85A6DB4CB1B}"/>
              </a:ext>
            </a:extLst>
          </p:cNvPr>
          <p:cNvGrpSpPr/>
          <p:nvPr/>
        </p:nvGrpSpPr>
        <p:grpSpPr>
          <a:xfrm>
            <a:off x="1601050" y="2749273"/>
            <a:ext cx="6174921" cy="3158539"/>
            <a:chOff x="1601050" y="2749273"/>
            <a:chExt cx="6174921" cy="3158539"/>
          </a:xfrm>
        </p:grpSpPr>
        <p:grpSp>
          <p:nvGrpSpPr>
            <p:cNvPr id="5" name="Group 4">
              <a:extLst>
                <a:ext uri="{FF2B5EF4-FFF2-40B4-BE49-F238E27FC236}">
                  <a16:creationId xmlns:a16="http://schemas.microsoft.com/office/drawing/2014/main" id="{1ED83647-1675-478E-3AAE-B1C39DE37194}"/>
                </a:ext>
              </a:extLst>
            </p:cNvPr>
            <p:cNvGrpSpPr/>
            <p:nvPr/>
          </p:nvGrpSpPr>
          <p:grpSpPr>
            <a:xfrm>
              <a:off x="1601050" y="2749273"/>
              <a:ext cx="6174921" cy="3158539"/>
              <a:chOff x="1601050" y="2749273"/>
              <a:chExt cx="6174921" cy="3158539"/>
            </a:xfrm>
          </p:grpSpPr>
          <p:pic>
            <p:nvPicPr>
              <p:cNvPr id="7" name="Google Shape;214;p11">
                <a:extLst>
                  <a:ext uri="{FF2B5EF4-FFF2-40B4-BE49-F238E27FC236}">
                    <a16:creationId xmlns:a16="http://schemas.microsoft.com/office/drawing/2014/main" id="{D63E0763-6063-6390-0FCF-D7C15EBB3844}"/>
                  </a:ext>
                </a:extLst>
              </p:cNvPr>
              <p:cNvPicPr preferRelativeResize="0"/>
              <p:nvPr/>
            </p:nvPicPr>
            <p:blipFill rotWithShape="1">
              <a:blip r:embed="rId3">
                <a:alphaModFix/>
              </a:blip>
              <a:srcRect l="33062" t="25219" r="3031" b="16666"/>
              <a:stretch/>
            </p:blipFill>
            <p:spPr>
              <a:xfrm>
                <a:off x="1601050" y="2749273"/>
                <a:ext cx="6174921" cy="3158539"/>
              </a:xfrm>
              <a:prstGeom prst="rect">
                <a:avLst/>
              </a:prstGeom>
              <a:noFill/>
              <a:ln>
                <a:noFill/>
              </a:ln>
            </p:spPr>
          </p:pic>
          <p:sp>
            <p:nvSpPr>
              <p:cNvPr id="8" name="Rectangle 7">
                <a:extLst>
                  <a:ext uri="{FF2B5EF4-FFF2-40B4-BE49-F238E27FC236}">
                    <a16:creationId xmlns:a16="http://schemas.microsoft.com/office/drawing/2014/main" id="{9B075BF4-D677-0A35-9C27-FA000253E038}"/>
                  </a:ext>
                </a:extLst>
              </p:cNvPr>
              <p:cNvSpPr/>
              <p:nvPr/>
            </p:nvSpPr>
            <p:spPr>
              <a:xfrm>
                <a:off x="6260123" y="5162843"/>
                <a:ext cx="654693" cy="3693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grpSp>
        <p:sp>
          <p:nvSpPr>
            <p:cNvPr id="6" name="TextBox 5">
              <a:extLst>
                <a:ext uri="{FF2B5EF4-FFF2-40B4-BE49-F238E27FC236}">
                  <a16:creationId xmlns:a16="http://schemas.microsoft.com/office/drawing/2014/main" id="{19CF0DBF-F141-AD31-26E8-F4F635896810}"/>
                </a:ext>
              </a:extLst>
            </p:cNvPr>
            <p:cNvSpPr txBox="1"/>
            <p:nvPr/>
          </p:nvSpPr>
          <p:spPr>
            <a:xfrm>
              <a:off x="6200789" y="5081129"/>
              <a:ext cx="1059983" cy="369332"/>
            </a:xfrm>
            <a:prstGeom prst="rect">
              <a:avLst/>
            </a:prstGeom>
            <a:noFill/>
          </p:spPr>
          <p:txBody>
            <a:bodyPr wrap="square" rtlCol="0">
              <a:spAutoFit/>
            </a:bodyPr>
            <a:lstStyle/>
            <a:p>
              <a:r>
                <a:rPr lang="es-ES_tradnl" sz="1800" b="1" dirty="0"/>
                <a:t>BORT</a:t>
              </a:r>
            </a:p>
          </p:txBody>
        </p:sp>
      </p:grpSp>
      <p:sp>
        <p:nvSpPr>
          <p:cNvPr id="25" name="Text Box 14">
            <a:extLst>
              <a:ext uri="{FF2B5EF4-FFF2-40B4-BE49-F238E27FC236}">
                <a16:creationId xmlns:a16="http://schemas.microsoft.com/office/drawing/2014/main" id="{00638ED9-7201-4CF8-99D2-B1B9DE06E9C7}"/>
              </a:ext>
            </a:extLst>
          </p:cNvPr>
          <p:cNvSpPr txBox="1"/>
          <p:nvPr/>
        </p:nvSpPr>
        <p:spPr>
          <a:xfrm>
            <a:off x="457200" y="273935"/>
            <a:ext cx="3004457" cy="133921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GB" sz="2200" dirty="0">
                <a:effectLst/>
                <a:latin typeface="Calibri" panose="020F0502020204030204" pitchFamily="34" charset="0"/>
                <a:ea typeface="DengXian" panose="02010600030101010101" pitchFamily="2" charset="-122"/>
                <a:cs typeface="Arial" panose="020B0604020202020204" pitchFamily="34" charset="0"/>
              </a:rPr>
              <a:t>Branch Transmission Interruption Team </a:t>
            </a:r>
            <a:r>
              <a:rPr lang="en-GB" sz="2200" dirty="0">
                <a:solidFill>
                  <a:srgbClr val="A6A6A6"/>
                </a:solidFill>
                <a:effectLst/>
                <a:latin typeface="Calibri" panose="020F0502020204030204" pitchFamily="34" charset="0"/>
                <a:ea typeface="DengXian" panose="02010600030101010101" pitchFamily="2" charset="-122"/>
                <a:cs typeface="Arial" panose="020B0604020202020204" pitchFamily="34" charset="0"/>
              </a:rPr>
              <a:t>activity flowchart </a:t>
            </a:r>
          </a:p>
          <a:p>
            <a:pPr>
              <a:lnSpc>
                <a:spcPct val="107000"/>
              </a:lnSpc>
              <a:spcAft>
                <a:spcPts val="800"/>
              </a:spcAft>
            </a:pPr>
            <a:r>
              <a:rPr lang="en-GB" sz="2200" dirty="0">
                <a:solidFill>
                  <a:srgbClr val="FF0000"/>
                </a:solidFill>
                <a:latin typeface="Calibri" panose="020F0502020204030204" pitchFamily="34" charset="0"/>
                <a:ea typeface="DengXian" panose="02010600030101010101" pitchFamily="2" charset="-122"/>
                <a:cs typeface="Arial" panose="020B0604020202020204" pitchFamily="34" charset="0"/>
              </a:rPr>
              <a:t>Through case evidence identifying cholera locations</a:t>
            </a:r>
            <a:endParaRPr lang="en-GB" sz="1100" dirty="0">
              <a:solidFill>
                <a:srgbClr val="FF0000"/>
              </a:solidFill>
              <a:effectLst/>
              <a:latin typeface="Calibri" panose="020F0502020204030204" pitchFamily="34" charset="0"/>
              <a:ea typeface="DengXian" panose="02010600030101010101" pitchFamily="2" charset="-122"/>
              <a:cs typeface="Arial" panose="020B0604020202020204" pitchFamily="34" charset="0"/>
            </a:endParaRPr>
          </a:p>
        </p:txBody>
      </p:sp>
      <p:grpSp>
        <p:nvGrpSpPr>
          <p:cNvPr id="28" name="Group 27">
            <a:extLst>
              <a:ext uri="{FF2B5EF4-FFF2-40B4-BE49-F238E27FC236}">
                <a16:creationId xmlns:a16="http://schemas.microsoft.com/office/drawing/2014/main" id="{D1E46D14-24E1-457A-AF8D-896E92418263}"/>
              </a:ext>
            </a:extLst>
          </p:cNvPr>
          <p:cNvGrpSpPr/>
          <p:nvPr/>
        </p:nvGrpSpPr>
        <p:grpSpPr>
          <a:xfrm>
            <a:off x="6504906" y="2028730"/>
            <a:ext cx="1511732" cy="982626"/>
            <a:chOff x="5722306" y="1157387"/>
            <a:chExt cx="1511732" cy="982626"/>
          </a:xfrm>
        </p:grpSpPr>
        <p:sp>
          <p:nvSpPr>
            <p:cNvPr id="29" name="Rectangle: Rounded Corners 28">
              <a:extLst>
                <a:ext uri="{FF2B5EF4-FFF2-40B4-BE49-F238E27FC236}">
                  <a16:creationId xmlns:a16="http://schemas.microsoft.com/office/drawing/2014/main" id="{AF292FB3-EEE5-447D-9D6B-17EA4AD0CD88}"/>
                </a:ext>
              </a:extLst>
            </p:cNvPr>
            <p:cNvSpPr/>
            <p:nvPr/>
          </p:nvSpPr>
          <p:spPr>
            <a:xfrm>
              <a:off x="5722306" y="1157387"/>
              <a:ext cx="1511732" cy="982626"/>
            </a:xfrm>
            <a:prstGeom prst="roundRect">
              <a:avLst/>
            </a:prstGeom>
            <a:solidFill>
              <a:srgbClr val="EA4E34">
                <a:alpha val="81961"/>
              </a:srgbClr>
            </a:solidFill>
          </p:spPr>
          <p:style>
            <a:lnRef idx="2">
              <a:schemeClr val="lt1">
                <a:hueOff val="0"/>
                <a:satOff val="0"/>
                <a:lumOff val="0"/>
                <a:alphaOff val="0"/>
              </a:schemeClr>
            </a:lnRef>
            <a:fillRef idx="1">
              <a:scrgbClr r="0" g="0" b="0"/>
            </a:fillRef>
            <a:effectRef idx="0">
              <a:schemeClr val="accent2">
                <a:alpha val="90000"/>
                <a:hueOff val="0"/>
                <a:satOff val="0"/>
                <a:lumOff val="0"/>
                <a:alphaOff val="-8000"/>
              </a:schemeClr>
            </a:effectRef>
            <a:fontRef idx="minor">
              <a:schemeClr val="lt1"/>
            </a:fontRef>
          </p:style>
        </p:sp>
        <p:sp>
          <p:nvSpPr>
            <p:cNvPr id="30" name="Rectangle: Rounded Corners 4">
              <a:extLst>
                <a:ext uri="{FF2B5EF4-FFF2-40B4-BE49-F238E27FC236}">
                  <a16:creationId xmlns:a16="http://schemas.microsoft.com/office/drawing/2014/main" id="{1267AF3A-BE3F-4239-ACBF-C5B7ADB3B56B}"/>
                </a:ext>
              </a:extLst>
            </p:cNvPr>
            <p:cNvSpPr txBox="1"/>
            <p:nvPr/>
          </p:nvSpPr>
          <p:spPr>
            <a:xfrm>
              <a:off x="5770274" y="1205355"/>
              <a:ext cx="1415796" cy="8866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solidFill>
                    <a:sysClr val="windowText" lastClr="000000"/>
                  </a:solidFill>
                </a:rPr>
                <a:t>Module 2</a:t>
              </a:r>
            </a:p>
            <a:p>
              <a:pPr marL="0" lvl="0" indent="0" algn="ctr" defTabSz="488950">
                <a:lnSpc>
                  <a:spcPct val="90000"/>
                </a:lnSpc>
                <a:spcBef>
                  <a:spcPct val="0"/>
                </a:spcBef>
                <a:spcAft>
                  <a:spcPct val="35000"/>
                </a:spcAft>
                <a:buNone/>
              </a:pPr>
              <a:r>
                <a:rPr lang="en-GB" sz="1100" kern="1200">
                  <a:solidFill>
                    <a:sysClr val="windowText" lastClr="000000"/>
                  </a:solidFill>
                </a:rPr>
                <a:t>Response triggers and healthcare settings </a:t>
              </a:r>
            </a:p>
          </p:txBody>
        </p:sp>
      </p:grpSp>
      <p:pic>
        <p:nvPicPr>
          <p:cNvPr id="2" name="Picture 1" descr="A picture containing text, clipart&#10;&#10;Description automatically generated">
            <a:extLst>
              <a:ext uri="{FF2B5EF4-FFF2-40B4-BE49-F238E27FC236}">
                <a16:creationId xmlns:a16="http://schemas.microsoft.com/office/drawing/2014/main" id="{D5F9287A-9A19-C4F6-61CC-05A6C3A52A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extLst>
      <p:ext uri="{BB962C8B-B14F-4D97-AF65-F5344CB8AC3E}">
        <p14:creationId xmlns:p14="http://schemas.microsoft.com/office/powerpoint/2010/main" val="2132185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70CB1-DF5F-4775-8867-9F6C9E34F1F1}"/>
              </a:ext>
            </a:extLst>
          </p:cNvPr>
          <p:cNvSpPr>
            <a:spLocks noGrp="1"/>
          </p:cNvSpPr>
          <p:nvPr>
            <p:ph type="title"/>
          </p:nvPr>
        </p:nvSpPr>
        <p:spPr/>
        <p:txBody>
          <a:bodyPr>
            <a:normAutofit fontScale="90000"/>
          </a:bodyPr>
          <a:lstStyle/>
          <a:p>
            <a:pPr algn="l"/>
            <a:r>
              <a:rPr lang="en-GB" dirty="0">
                <a:solidFill>
                  <a:srgbClr val="0099FF"/>
                </a:solidFill>
              </a:rPr>
              <a:t>Desk scenario </a:t>
            </a:r>
            <a:br>
              <a:rPr lang="en-GB" dirty="0">
                <a:solidFill>
                  <a:srgbClr val="0099FF"/>
                </a:solidFill>
              </a:rPr>
            </a:br>
            <a:r>
              <a:rPr lang="en-GB" dirty="0">
                <a:solidFill>
                  <a:srgbClr val="0099FF"/>
                </a:solidFill>
              </a:rPr>
              <a:t>(rapid risk assessment)</a:t>
            </a:r>
          </a:p>
        </p:txBody>
      </p:sp>
      <p:sp>
        <p:nvSpPr>
          <p:cNvPr id="3" name="Content Placeholder 2">
            <a:extLst>
              <a:ext uri="{FF2B5EF4-FFF2-40B4-BE49-F238E27FC236}">
                <a16:creationId xmlns:a16="http://schemas.microsoft.com/office/drawing/2014/main" id="{DA501096-882A-437F-AEA1-7A451B0A4F78}"/>
              </a:ext>
            </a:extLst>
          </p:cNvPr>
          <p:cNvSpPr>
            <a:spLocks noGrp="1"/>
          </p:cNvSpPr>
          <p:nvPr>
            <p:ph idx="1"/>
          </p:nvPr>
        </p:nvSpPr>
        <p:spPr>
          <a:xfrm>
            <a:off x="320040" y="1600200"/>
            <a:ext cx="5321808" cy="4525963"/>
          </a:xfrm>
        </p:spPr>
        <p:txBody>
          <a:bodyPr>
            <a:normAutofit fontScale="92500" lnSpcReduction="20000"/>
          </a:bodyPr>
          <a:lstStyle/>
          <a:p>
            <a:r>
              <a:rPr lang="en-GB" sz="2600" dirty="0">
                <a:solidFill>
                  <a:srgbClr val="0099FF"/>
                </a:solidFill>
              </a:rPr>
              <a:t>You have been called to a district referral hospital after 8 people have been admitted with confirmed cholera</a:t>
            </a:r>
          </a:p>
          <a:p>
            <a:r>
              <a:rPr lang="en-GB" sz="2600" dirty="0">
                <a:solidFill>
                  <a:srgbClr val="0099FF"/>
                </a:solidFill>
              </a:rPr>
              <a:t>You can ask the hospital staff and the families (patients are weak but able to talk and answer your questions, or their family can answer for them)</a:t>
            </a:r>
          </a:p>
          <a:p>
            <a:r>
              <a:rPr lang="en-GB" sz="2600" dirty="0">
                <a:solidFill>
                  <a:srgbClr val="0099FF"/>
                </a:solidFill>
              </a:rPr>
              <a:t>What questions will you ask them to help you understand the risk even before you go to the community? (first page)</a:t>
            </a:r>
          </a:p>
          <a:p>
            <a:r>
              <a:rPr lang="en-GB" sz="2600" dirty="0">
                <a:solidFill>
                  <a:srgbClr val="0099FF"/>
                </a:solidFill>
              </a:rPr>
              <a:t>Think about TIME, PLACE, PERSON</a:t>
            </a:r>
          </a:p>
          <a:p>
            <a:r>
              <a:rPr lang="en-GB" sz="2600" b="1" dirty="0">
                <a:solidFill>
                  <a:srgbClr val="0099FF"/>
                </a:solidFill>
              </a:rPr>
              <a:t>WHERE WILL YOU DEPLOY THE TEAM?</a:t>
            </a:r>
            <a:endParaRPr lang="en-GB" sz="2600" b="1" dirty="0"/>
          </a:p>
        </p:txBody>
      </p:sp>
      <p:pic>
        <p:nvPicPr>
          <p:cNvPr id="6" name="Picture 5" descr="A picture containing text, clipart&#10;&#10;Description automatically generated">
            <a:extLst>
              <a:ext uri="{FF2B5EF4-FFF2-40B4-BE49-F238E27FC236}">
                <a16:creationId xmlns:a16="http://schemas.microsoft.com/office/drawing/2014/main" id="{FCFEBD68-C158-4A2B-BA57-5B8824EBDC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46989" y="1055451"/>
            <a:ext cx="1197247" cy="1089495"/>
          </a:xfrm>
          <a:prstGeom prst="rect">
            <a:avLst/>
          </a:prstGeom>
        </p:spPr>
      </p:pic>
      <p:pic>
        <p:nvPicPr>
          <p:cNvPr id="7" name="Picture 2">
            <a:extLst>
              <a:ext uri="{FF2B5EF4-FFF2-40B4-BE49-F238E27FC236}">
                <a16:creationId xmlns:a16="http://schemas.microsoft.com/office/drawing/2014/main" id="{546FF5BB-1D24-44E0-B861-F5765168942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043" y="1066043"/>
            <a:ext cx="1197247" cy="106831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FA5B871C-4BD0-4F64-83FC-10E2131C24BD}"/>
              </a:ext>
            </a:extLst>
          </p:cNvPr>
          <p:cNvPicPr>
            <a:picLocks noChangeAspect="1"/>
          </p:cNvPicPr>
          <p:nvPr/>
        </p:nvPicPr>
        <p:blipFill rotWithShape="1">
          <a:blip r:embed="rId5"/>
          <a:srcRect t="17349" b="17064"/>
          <a:stretch/>
        </p:blipFill>
        <p:spPr>
          <a:xfrm>
            <a:off x="5754098" y="2385391"/>
            <a:ext cx="3185782" cy="2968487"/>
          </a:xfrm>
          <a:prstGeom prst="rect">
            <a:avLst/>
          </a:prstGeom>
          <a:ln>
            <a:solidFill>
              <a:schemeClr val="tx1"/>
            </a:solidFill>
          </a:ln>
        </p:spPr>
      </p:pic>
      <p:pic>
        <p:nvPicPr>
          <p:cNvPr id="4" name="Picture 3" descr="A picture containing text, clipart&#10;&#10;Description automatically generated">
            <a:extLst>
              <a:ext uri="{FF2B5EF4-FFF2-40B4-BE49-F238E27FC236}">
                <a16:creationId xmlns:a16="http://schemas.microsoft.com/office/drawing/2014/main" id="{41D39EA1-11BA-300B-596B-2EBE752A1D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extLst>
      <p:ext uri="{BB962C8B-B14F-4D97-AF65-F5344CB8AC3E}">
        <p14:creationId xmlns:p14="http://schemas.microsoft.com/office/powerpoint/2010/main" val="4186634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1B054-88B5-4F96-A0DC-86ECB2407B68}"/>
              </a:ext>
            </a:extLst>
          </p:cNvPr>
          <p:cNvSpPr>
            <a:spLocks noGrp="1"/>
          </p:cNvSpPr>
          <p:nvPr>
            <p:ph type="title"/>
          </p:nvPr>
        </p:nvSpPr>
        <p:spPr/>
        <p:txBody>
          <a:bodyPr>
            <a:normAutofit fontScale="90000"/>
          </a:bodyPr>
          <a:lstStyle/>
          <a:p>
            <a:pPr algn="l"/>
            <a:r>
              <a:rPr lang="en-US" dirty="0">
                <a:solidFill>
                  <a:schemeClr val="bg1">
                    <a:lumMod val="65000"/>
                  </a:schemeClr>
                </a:solidFill>
              </a:rPr>
              <a:t>For you information only:</a:t>
            </a:r>
            <a:br>
              <a:rPr lang="en-US" dirty="0">
                <a:solidFill>
                  <a:schemeClr val="bg1">
                    <a:lumMod val="65000"/>
                  </a:schemeClr>
                </a:solidFill>
              </a:rPr>
            </a:br>
            <a:r>
              <a:rPr lang="en-US" dirty="0"/>
              <a:t>IPC needs at treatment  sites</a:t>
            </a:r>
          </a:p>
        </p:txBody>
      </p:sp>
      <p:sp>
        <p:nvSpPr>
          <p:cNvPr id="3" name="Content Placeholder 2">
            <a:extLst>
              <a:ext uri="{FF2B5EF4-FFF2-40B4-BE49-F238E27FC236}">
                <a16:creationId xmlns:a16="http://schemas.microsoft.com/office/drawing/2014/main" id="{1C5F8A8B-A191-4CA5-B721-AD9D8E7A610A}"/>
              </a:ext>
            </a:extLst>
          </p:cNvPr>
          <p:cNvSpPr>
            <a:spLocks noGrp="1"/>
          </p:cNvSpPr>
          <p:nvPr>
            <p:ph idx="1"/>
          </p:nvPr>
        </p:nvSpPr>
        <p:spPr>
          <a:xfrm>
            <a:off x="323528" y="1510730"/>
            <a:ext cx="4001584" cy="3765040"/>
          </a:xfrm>
        </p:spPr>
        <p:txBody>
          <a:bodyPr vert="horz" lIns="91440" tIns="45720" rIns="91440" bIns="45720" rtlCol="0" anchor="t">
            <a:noAutofit/>
          </a:bodyPr>
          <a:lstStyle/>
          <a:p>
            <a:pPr>
              <a:buClr>
                <a:srgbClr val="C00000"/>
              </a:buClr>
            </a:pPr>
            <a:r>
              <a:rPr lang="en-US" sz="2600" dirty="0"/>
              <a:t>Water disinfection</a:t>
            </a:r>
          </a:p>
          <a:p>
            <a:pPr>
              <a:buClr>
                <a:srgbClr val="C00000"/>
              </a:buClr>
            </a:pPr>
            <a:r>
              <a:rPr lang="en-US" sz="2600" dirty="0"/>
              <a:t>Hand/dishwashing</a:t>
            </a:r>
          </a:p>
          <a:p>
            <a:pPr>
              <a:buClr>
                <a:srgbClr val="C00000"/>
              </a:buClr>
            </a:pPr>
            <a:r>
              <a:rPr lang="en-US" sz="2600" dirty="0"/>
              <a:t>Functioning and clean latrines (touchpoints)</a:t>
            </a:r>
          </a:p>
          <a:p>
            <a:pPr>
              <a:buClr>
                <a:srgbClr val="C00000"/>
              </a:buClr>
            </a:pPr>
            <a:r>
              <a:rPr lang="en-US" sz="2600" dirty="0">
                <a:cs typeface="Calibri"/>
              </a:rPr>
              <a:t>Dispose of vomit / </a:t>
            </a:r>
            <a:r>
              <a:rPr lang="en-US" sz="2600" dirty="0" err="1">
                <a:cs typeface="Calibri"/>
              </a:rPr>
              <a:t>faeces</a:t>
            </a:r>
            <a:endParaRPr lang="en-US" sz="2600" dirty="0">
              <a:cs typeface="Calibri"/>
            </a:endParaRPr>
          </a:p>
          <a:p>
            <a:pPr>
              <a:buClr>
                <a:srgbClr val="C00000"/>
              </a:buClr>
            </a:pPr>
            <a:r>
              <a:rPr lang="en-US" sz="2600" dirty="0">
                <a:cs typeface="Calibri"/>
              </a:rPr>
              <a:t>Surface disinfection</a:t>
            </a:r>
          </a:p>
          <a:p>
            <a:pPr>
              <a:buClr>
                <a:srgbClr val="C00000"/>
              </a:buClr>
            </a:pPr>
            <a:r>
              <a:rPr lang="en-US" sz="2600" dirty="0">
                <a:cs typeface="Calibri"/>
              </a:rPr>
              <a:t>Laundry</a:t>
            </a:r>
          </a:p>
          <a:p>
            <a:pPr>
              <a:buClr>
                <a:srgbClr val="C00000"/>
              </a:buClr>
            </a:pPr>
            <a:r>
              <a:rPr lang="en-US" sz="2600" dirty="0">
                <a:cs typeface="Calibri"/>
              </a:rPr>
              <a:t>Handling dead bodies</a:t>
            </a:r>
          </a:p>
          <a:p>
            <a:pPr>
              <a:buClr>
                <a:srgbClr val="C00000"/>
              </a:buClr>
            </a:pPr>
            <a:endParaRPr lang="en-US" sz="2600" dirty="0">
              <a:cs typeface="Calibri"/>
            </a:endParaRPr>
          </a:p>
        </p:txBody>
      </p:sp>
      <p:pic>
        <p:nvPicPr>
          <p:cNvPr id="5" name="Picture 2" descr="Image result for cholera treatment centre entrance">
            <a:hlinkClick r:id="rId3"/>
            <a:extLst>
              <a:ext uri="{FF2B5EF4-FFF2-40B4-BE49-F238E27FC236}">
                <a16:creationId xmlns:a16="http://schemas.microsoft.com/office/drawing/2014/main" id="{9F7B1180-7D97-4333-8613-A25585EECB7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7759" r="19255"/>
          <a:stretch/>
        </p:blipFill>
        <p:spPr>
          <a:xfrm>
            <a:off x="4325112" y="1582230"/>
            <a:ext cx="4338551" cy="3480100"/>
          </a:xfrm>
          <a:prstGeom prst="rect">
            <a:avLst/>
          </a:prstGeom>
          <a:ln>
            <a:solidFill>
              <a:schemeClr val="tx1"/>
            </a:solidFill>
          </a:ln>
        </p:spPr>
      </p:pic>
      <p:sp>
        <p:nvSpPr>
          <p:cNvPr id="6" name="TextBox 5">
            <a:extLst>
              <a:ext uri="{FF2B5EF4-FFF2-40B4-BE49-F238E27FC236}">
                <a16:creationId xmlns:a16="http://schemas.microsoft.com/office/drawing/2014/main" id="{E1843545-7F4C-41DB-8A0B-73E2BB9E12E6}"/>
              </a:ext>
            </a:extLst>
          </p:cNvPr>
          <p:cNvSpPr txBox="1"/>
          <p:nvPr/>
        </p:nvSpPr>
        <p:spPr>
          <a:xfrm>
            <a:off x="457200" y="5440362"/>
            <a:ext cx="8417052" cy="830997"/>
          </a:xfrm>
          <a:prstGeom prst="rect">
            <a:avLst/>
          </a:prstGeom>
          <a:noFill/>
        </p:spPr>
        <p:txBody>
          <a:bodyPr wrap="square" rtlCol="0">
            <a:spAutoFit/>
          </a:bodyPr>
          <a:lstStyle/>
          <a:p>
            <a:pPr>
              <a:buClr>
                <a:srgbClr val="C00000"/>
              </a:buClr>
            </a:pPr>
            <a:r>
              <a:rPr lang="en-US" sz="2400" dirty="0">
                <a:cs typeface="Calibri"/>
              </a:rPr>
              <a:t>The BORT may be asked to assist with IPC in a health facility, but it remains the responsibility of the facility’s management </a:t>
            </a:r>
          </a:p>
        </p:txBody>
      </p:sp>
      <p:pic>
        <p:nvPicPr>
          <p:cNvPr id="7" name="Picture 6" descr="A picture containing text, clipart&#10;&#10;Description automatically generated">
            <a:extLst>
              <a:ext uri="{FF2B5EF4-FFF2-40B4-BE49-F238E27FC236}">
                <a16:creationId xmlns:a16="http://schemas.microsoft.com/office/drawing/2014/main" id="{6E104155-5F79-4AE4-4117-95433708FB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extLst>
      <p:ext uri="{BB962C8B-B14F-4D97-AF65-F5344CB8AC3E}">
        <p14:creationId xmlns:p14="http://schemas.microsoft.com/office/powerpoint/2010/main" val="8067473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0" y="477099"/>
            <a:ext cx="9144000" cy="605550"/>
          </a:xfrm>
          <a:noFill/>
        </p:spPr>
        <p:txBody>
          <a:bodyPr wrap="square" rtlCol="0">
            <a:spAutoFit/>
          </a:bodyPr>
          <a:lstStyle/>
          <a:p>
            <a:r>
              <a:rPr lang="en-IE" altLang="nl-NL" sz="3300" dirty="0">
                <a:latin typeface="Arial"/>
                <a:ea typeface="+mn-ea"/>
                <a:cs typeface="Arial"/>
              </a:rPr>
              <a:t>Key messages</a:t>
            </a:r>
            <a:endParaRPr lang="en-GB" altLang="nl-NL" sz="3300" dirty="0">
              <a:latin typeface="Arial"/>
              <a:ea typeface="+mn-ea"/>
              <a:cs typeface="Arial"/>
            </a:endParaRPr>
          </a:p>
        </p:txBody>
      </p:sp>
      <p:sp>
        <p:nvSpPr>
          <p:cNvPr id="21507" name="Rectangle 3"/>
          <p:cNvSpPr>
            <a:spLocks noGrp="1" noChangeArrowheads="1"/>
          </p:cNvSpPr>
          <p:nvPr>
            <p:ph type="body" idx="1"/>
          </p:nvPr>
        </p:nvSpPr>
        <p:spPr>
          <a:xfrm>
            <a:off x="457200" y="1216153"/>
            <a:ext cx="8229600" cy="4779490"/>
          </a:xfrm>
        </p:spPr>
        <p:txBody>
          <a:bodyPr>
            <a:normAutofit lnSpcReduction="10000"/>
          </a:bodyPr>
          <a:lstStyle/>
          <a:p>
            <a:pPr algn="just" eaLnBrk="1" hangingPunct="1">
              <a:buClr>
                <a:srgbClr val="FF0000"/>
              </a:buClr>
            </a:pPr>
            <a:r>
              <a:rPr lang="en-IE" altLang="nl-NL" sz="2400" dirty="0"/>
              <a:t>There are three main types of cholera treatment facility, the closest to community being the ORP</a:t>
            </a:r>
          </a:p>
          <a:p>
            <a:pPr algn="just" eaLnBrk="1" hangingPunct="1">
              <a:buClr>
                <a:srgbClr val="FF0000"/>
              </a:buClr>
            </a:pPr>
            <a:r>
              <a:rPr lang="en-IE" altLang="nl-NL" sz="2400" dirty="0"/>
              <a:t>These will probably be the source of information triggering a Team’s deployment.</a:t>
            </a:r>
          </a:p>
          <a:p>
            <a:pPr algn="just" eaLnBrk="1" hangingPunct="1">
              <a:buClr>
                <a:srgbClr val="FF0000"/>
              </a:buClr>
            </a:pPr>
            <a:r>
              <a:rPr lang="en-IE" altLang="nl-NL" sz="2400" dirty="0"/>
              <a:t>Asking sufficient questions about cases reveals which locations are the most likely source of cholera. Do not assume that a case coming from a location means that is the source.</a:t>
            </a:r>
          </a:p>
          <a:p>
            <a:pPr algn="just">
              <a:buClr>
                <a:srgbClr val="FF0000"/>
              </a:buClr>
            </a:pPr>
            <a:r>
              <a:rPr lang="en-IE" altLang="nl-NL" sz="2400" dirty="0"/>
              <a:t>Treatment sites are not the responsibility </a:t>
            </a:r>
            <a:r>
              <a:rPr lang="en-IE" altLang="nl-NL" sz="2400"/>
              <a:t>of BORT</a:t>
            </a:r>
            <a:endParaRPr lang="en-IE" altLang="nl-NL" sz="2400" dirty="0"/>
          </a:p>
          <a:p>
            <a:pPr algn="just">
              <a:buClr>
                <a:srgbClr val="FF0000"/>
              </a:buClr>
            </a:pPr>
            <a:r>
              <a:rPr lang="en-IE" altLang="nl-NL" sz="2400" dirty="0"/>
              <a:t>In times of high need the Team </a:t>
            </a:r>
            <a:r>
              <a:rPr lang="en-IE" altLang="nl-NL" sz="2400" i="1" u="sng" dirty="0"/>
              <a:t>may</a:t>
            </a:r>
            <a:r>
              <a:rPr lang="en-IE" altLang="nl-NL" sz="2400" dirty="0"/>
              <a:t> be required to assist in some areas of IPC, directed by the facility’s health team and using the knowledge you have from this training course</a:t>
            </a:r>
          </a:p>
          <a:p>
            <a:pPr algn="just" eaLnBrk="1" hangingPunct="1">
              <a:buClr>
                <a:srgbClr val="FF0000"/>
              </a:buClr>
            </a:pPr>
            <a:r>
              <a:rPr lang="en-IE" altLang="nl-NL" sz="2400" dirty="0"/>
              <a:t>They are high risk for infection and cross-contamination of materials because cases are present</a:t>
            </a:r>
          </a:p>
        </p:txBody>
      </p:sp>
      <p:pic>
        <p:nvPicPr>
          <p:cNvPr id="2" name="Picture 1" descr="A picture containing text, clipart&#10;&#10;Description automatically generated">
            <a:extLst>
              <a:ext uri="{FF2B5EF4-FFF2-40B4-BE49-F238E27FC236}">
                <a16:creationId xmlns:a16="http://schemas.microsoft.com/office/drawing/2014/main" id="{2D703BDD-3EDA-0F91-EAB2-010D1915EE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extLst>
      <p:ext uri="{BB962C8B-B14F-4D97-AF65-F5344CB8AC3E}">
        <p14:creationId xmlns:p14="http://schemas.microsoft.com/office/powerpoint/2010/main" val="24259354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50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50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1507">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50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p:cNvSpPr txBox="1">
            <a:spLocks/>
          </p:cNvSpPr>
          <p:nvPr/>
        </p:nvSpPr>
        <p:spPr>
          <a:xfrm>
            <a:off x="467544" y="823672"/>
            <a:ext cx="8229600" cy="51976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endParaRPr lang="en-US" sz="2400" dirty="0"/>
          </a:p>
          <a:p>
            <a:pPr marL="0" indent="0" algn="just">
              <a:buNone/>
            </a:pPr>
            <a:endParaRPr lang="en-US" sz="2400" dirty="0"/>
          </a:p>
          <a:p>
            <a:pPr marL="0" indent="0" algn="just">
              <a:buNone/>
            </a:pPr>
            <a:endParaRPr lang="en-US" sz="2400" dirty="0"/>
          </a:p>
          <a:p>
            <a:pPr marL="0" indent="0" algn="just">
              <a:buNone/>
            </a:pPr>
            <a:r>
              <a:rPr lang="en-US" sz="2400" dirty="0"/>
              <a:t> </a:t>
            </a:r>
          </a:p>
        </p:txBody>
      </p:sp>
      <p:graphicFrame>
        <p:nvGraphicFramePr>
          <p:cNvPr id="11" name="Diagram 10">
            <a:extLst>
              <a:ext uri="{FF2B5EF4-FFF2-40B4-BE49-F238E27FC236}">
                <a16:creationId xmlns:a16="http://schemas.microsoft.com/office/drawing/2014/main" id="{F09889B8-FC73-4C0B-A3D6-8220C00400EB}"/>
              </a:ext>
            </a:extLst>
          </p:cNvPr>
          <p:cNvGraphicFramePr/>
          <p:nvPr>
            <p:extLst>
              <p:ext uri="{D42A27DB-BD31-4B8C-83A1-F6EECF244321}">
                <p14:modId xmlns:p14="http://schemas.microsoft.com/office/powerpoint/2010/main" val="3928229910"/>
              </p:ext>
            </p:extLst>
          </p:nvPr>
        </p:nvGraphicFramePr>
        <p:xfrm>
          <a:off x="750570" y="836712"/>
          <a:ext cx="8069902"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2" name="Diagram 11">
            <a:extLst>
              <a:ext uri="{FF2B5EF4-FFF2-40B4-BE49-F238E27FC236}">
                <a16:creationId xmlns:a16="http://schemas.microsoft.com/office/drawing/2014/main" id="{4C2CB5B9-64B1-45F4-B3E5-F541488ED1E6}"/>
              </a:ext>
            </a:extLst>
          </p:cNvPr>
          <p:cNvGraphicFramePr/>
          <p:nvPr>
            <p:extLst>
              <p:ext uri="{D42A27DB-BD31-4B8C-83A1-F6EECF244321}">
                <p14:modId xmlns:p14="http://schemas.microsoft.com/office/powerpoint/2010/main" val="2850921086"/>
              </p:ext>
            </p:extLst>
          </p:nvPr>
        </p:nvGraphicFramePr>
        <p:xfrm>
          <a:off x="750570" y="838788"/>
          <a:ext cx="8069902" cy="5400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 name="Picture 1" descr="A picture containing text, clipart&#10;&#10;Description automatically generated">
            <a:extLst>
              <a:ext uri="{FF2B5EF4-FFF2-40B4-BE49-F238E27FC236}">
                <a16:creationId xmlns:a16="http://schemas.microsoft.com/office/drawing/2014/main" id="{845F200D-27D4-4671-F746-26751AD4773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extLst>
      <p:ext uri="{BB962C8B-B14F-4D97-AF65-F5344CB8AC3E}">
        <p14:creationId xmlns:p14="http://schemas.microsoft.com/office/powerpoint/2010/main" val="113456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2"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079F-1030-4BF3-B784-C3584D8DC444}"/>
              </a:ext>
            </a:extLst>
          </p:cNvPr>
          <p:cNvSpPr>
            <a:spLocks noGrp="1"/>
          </p:cNvSpPr>
          <p:nvPr>
            <p:ph type="title"/>
          </p:nvPr>
        </p:nvSpPr>
        <p:spPr/>
        <p:txBody>
          <a:bodyPr>
            <a:normAutofit/>
          </a:bodyPr>
          <a:lstStyle/>
          <a:p>
            <a:pPr algn="l"/>
            <a:r>
              <a:rPr lang="en-US" sz="3600" dirty="0"/>
              <a:t>Overall purpose</a:t>
            </a:r>
          </a:p>
        </p:txBody>
      </p:sp>
      <p:sp>
        <p:nvSpPr>
          <p:cNvPr id="3" name="Content Placeholder 2">
            <a:extLst>
              <a:ext uri="{FF2B5EF4-FFF2-40B4-BE49-F238E27FC236}">
                <a16:creationId xmlns:a16="http://schemas.microsoft.com/office/drawing/2014/main" id="{605A308B-79AC-41F3-85BF-6C4EB27FC3EB}"/>
              </a:ext>
            </a:extLst>
          </p:cNvPr>
          <p:cNvSpPr>
            <a:spLocks noGrp="1"/>
          </p:cNvSpPr>
          <p:nvPr>
            <p:ph idx="1"/>
          </p:nvPr>
        </p:nvSpPr>
        <p:spPr/>
        <p:txBody>
          <a:bodyPr>
            <a:normAutofit/>
          </a:bodyPr>
          <a:lstStyle/>
          <a:p>
            <a:pPr marL="0" indent="0">
              <a:buNone/>
            </a:pPr>
            <a:r>
              <a:rPr lang="en-GB" dirty="0"/>
              <a:t>To understand cholera treatment sites types and their relevance to the Branch Transmission Interruption Team</a:t>
            </a:r>
            <a:endParaRPr lang="en-US" sz="2600" dirty="0"/>
          </a:p>
        </p:txBody>
      </p:sp>
      <p:sp>
        <p:nvSpPr>
          <p:cNvPr id="10" name="Content Placeholder 2"/>
          <p:cNvSpPr txBox="1">
            <a:spLocks/>
          </p:cNvSpPr>
          <p:nvPr/>
        </p:nvSpPr>
        <p:spPr>
          <a:xfrm>
            <a:off x="467544" y="823672"/>
            <a:ext cx="8229600" cy="51976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endParaRPr lang="en-US" sz="2400" dirty="0"/>
          </a:p>
          <a:p>
            <a:pPr marL="0" indent="0" algn="just">
              <a:buNone/>
            </a:pPr>
            <a:endParaRPr lang="en-US" sz="2400" dirty="0"/>
          </a:p>
          <a:p>
            <a:pPr marL="0" indent="0" algn="just">
              <a:buNone/>
            </a:pPr>
            <a:endParaRPr lang="en-US" sz="2400" dirty="0"/>
          </a:p>
          <a:p>
            <a:pPr marL="0" indent="0" algn="just">
              <a:buNone/>
            </a:pPr>
            <a:r>
              <a:rPr lang="en-US" sz="2400" dirty="0"/>
              <a:t> </a:t>
            </a:r>
          </a:p>
        </p:txBody>
      </p:sp>
      <p:pic>
        <p:nvPicPr>
          <p:cNvPr id="6" name="Picture 5" descr="A picture containing text, clipart&#10;&#10;Description automatically generated">
            <a:extLst>
              <a:ext uri="{FF2B5EF4-FFF2-40B4-BE49-F238E27FC236}">
                <a16:creationId xmlns:a16="http://schemas.microsoft.com/office/drawing/2014/main" id="{E83247FF-A063-5727-7562-0CA98FC1D7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extLst>
      <p:ext uri="{BB962C8B-B14F-4D97-AF65-F5344CB8AC3E}">
        <p14:creationId xmlns:p14="http://schemas.microsoft.com/office/powerpoint/2010/main" val="14721263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079F-1030-4BF3-B784-C3584D8DC444}"/>
              </a:ext>
            </a:extLst>
          </p:cNvPr>
          <p:cNvSpPr>
            <a:spLocks noGrp="1"/>
          </p:cNvSpPr>
          <p:nvPr>
            <p:ph type="title"/>
          </p:nvPr>
        </p:nvSpPr>
        <p:spPr/>
        <p:txBody>
          <a:bodyPr>
            <a:normAutofit/>
          </a:bodyPr>
          <a:lstStyle/>
          <a:p>
            <a:pPr algn="l"/>
            <a:r>
              <a:rPr lang="en-US" sz="3600" dirty="0"/>
              <a:t>Objectives</a:t>
            </a:r>
          </a:p>
        </p:txBody>
      </p:sp>
      <p:sp>
        <p:nvSpPr>
          <p:cNvPr id="3" name="Content Placeholder 2">
            <a:extLst>
              <a:ext uri="{FF2B5EF4-FFF2-40B4-BE49-F238E27FC236}">
                <a16:creationId xmlns:a16="http://schemas.microsoft.com/office/drawing/2014/main" id="{605A308B-79AC-41F3-85BF-6C4EB27FC3EB}"/>
              </a:ext>
            </a:extLst>
          </p:cNvPr>
          <p:cNvSpPr>
            <a:spLocks noGrp="1"/>
          </p:cNvSpPr>
          <p:nvPr>
            <p:ph idx="1"/>
          </p:nvPr>
        </p:nvSpPr>
        <p:spPr>
          <a:xfrm>
            <a:off x="457200" y="1314450"/>
            <a:ext cx="8229600" cy="4525963"/>
          </a:xfrm>
        </p:spPr>
        <p:txBody>
          <a:bodyPr>
            <a:noAutofit/>
          </a:bodyPr>
          <a:lstStyle/>
          <a:p>
            <a:pPr marL="0" indent="0">
              <a:buNone/>
            </a:pPr>
            <a:r>
              <a:rPr lang="en-GB" sz="2600" dirty="0"/>
              <a:t>By the end of the session participants will understand:</a:t>
            </a:r>
          </a:p>
          <a:p>
            <a:pPr marL="0" indent="0">
              <a:buNone/>
            </a:pPr>
            <a:r>
              <a:rPr lang="en-GB" sz="2600" dirty="0"/>
              <a:t> </a:t>
            </a:r>
          </a:p>
          <a:p>
            <a:pPr marL="514350" lvl="0" indent="-514350">
              <a:buFont typeface="+mj-lt"/>
              <a:buAutoNum type="arabicPeriod"/>
            </a:pPr>
            <a:r>
              <a:rPr lang="en-GB" sz="2600" dirty="0"/>
              <a:t>The different types of cholera treatment facilities​ with emphasis on the ORP</a:t>
            </a:r>
          </a:p>
          <a:p>
            <a:pPr marL="514350" lvl="0" indent="-514350">
              <a:buFont typeface="+mj-lt"/>
              <a:buAutoNum type="arabicPeriod"/>
            </a:pPr>
            <a:r>
              <a:rPr lang="en-GB" sz="2600" dirty="0"/>
              <a:t>Cholera treatment sites as a trigger for BORT deployment</a:t>
            </a:r>
          </a:p>
          <a:p>
            <a:pPr marL="514350" lvl="0" indent="-514350">
              <a:buFont typeface="+mj-lt"/>
              <a:buAutoNum type="arabicPeriod"/>
            </a:pPr>
            <a:r>
              <a:rPr lang="en-GB" sz="2600" dirty="0"/>
              <a:t>Conducting a rapid risk assessment to identify where to deploy the team.</a:t>
            </a:r>
          </a:p>
          <a:p>
            <a:pPr marL="514350" lvl="0" indent="-514350">
              <a:buFont typeface="+mj-lt"/>
              <a:buAutoNum type="arabicPeriod"/>
            </a:pPr>
            <a:r>
              <a:rPr lang="en-GB" sz="2600" dirty="0">
                <a:solidFill>
                  <a:schemeClr val="bg1">
                    <a:lumMod val="65000"/>
                  </a:schemeClr>
                </a:solidFill>
              </a:rPr>
              <a:t>For information only </a:t>
            </a:r>
            <a:r>
              <a:rPr lang="en-GB" sz="2600" dirty="0"/>
              <a:t>- infection prevention and control </a:t>
            </a:r>
            <a:r>
              <a:rPr lang="en-GB" sz="2600" dirty="0" err="1"/>
              <a:t>control</a:t>
            </a:r>
            <a:r>
              <a:rPr lang="en-GB" sz="2600" dirty="0"/>
              <a:t> in treatment sites ​</a:t>
            </a:r>
          </a:p>
        </p:txBody>
      </p:sp>
      <p:sp>
        <p:nvSpPr>
          <p:cNvPr id="10" name="Content Placeholder 2"/>
          <p:cNvSpPr txBox="1">
            <a:spLocks/>
          </p:cNvSpPr>
          <p:nvPr/>
        </p:nvSpPr>
        <p:spPr>
          <a:xfrm>
            <a:off x="467544" y="823672"/>
            <a:ext cx="8229600" cy="519761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endParaRPr lang="en-US" sz="2400" dirty="0"/>
          </a:p>
          <a:p>
            <a:pPr marL="0" indent="0" algn="just">
              <a:buNone/>
            </a:pPr>
            <a:endParaRPr lang="en-US" sz="2400" dirty="0"/>
          </a:p>
          <a:p>
            <a:pPr marL="0" indent="0" algn="just">
              <a:buNone/>
            </a:pPr>
            <a:endParaRPr lang="en-US" sz="2400" dirty="0"/>
          </a:p>
          <a:p>
            <a:pPr marL="0" indent="0" algn="just">
              <a:buNone/>
            </a:pPr>
            <a:r>
              <a:rPr lang="en-US" sz="2400" dirty="0"/>
              <a:t> </a:t>
            </a:r>
          </a:p>
        </p:txBody>
      </p:sp>
      <p:pic>
        <p:nvPicPr>
          <p:cNvPr id="5" name="Picture 4" descr="A picture containing text, clipart&#10;&#10;Description automatically generated">
            <a:extLst>
              <a:ext uri="{FF2B5EF4-FFF2-40B4-BE49-F238E27FC236}">
                <a16:creationId xmlns:a16="http://schemas.microsoft.com/office/drawing/2014/main" id="{BBFAA416-DA76-37A7-B3D0-CF41677A5A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027" y="6321977"/>
            <a:ext cx="1404730" cy="420145"/>
          </a:xfrm>
          <a:prstGeom prst="rect">
            <a:avLst/>
          </a:prstGeom>
        </p:spPr>
      </p:pic>
    </p:spTree>
    <p:extLst>
      <p:ext uri="{BB962C8B-B14F-4D97-AF65-F5344CB8AC3E}">
        <p14:creationId xmlns:p14="http://schemas.microsoft.com/office/powerpoint/2010/main" val="3899155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261E86B-DEFD-4F6C-AAB6-34649BECC040}"/>
              </a:ext>
            </a:extLst>
          </p:cNvPr>
          <p:cNvSpPr>
            <a:spLocks noGrp="1"/>
          </p:cNvSpPr>
          <p:nvPr>
            <p:ph type="title"/>
          </p:nvPr>
        </p:nvSpPr>
        <p:spPr>
          <a:xfrm>
            <a:off x="409913" y="116632"/>
            <a:ext cx="8229600" cy="1143000"/>
          </a:xfrm>
        </p:spPr>
        <p:txBody>
          <a:bodyPr>
            <a:normAutofit fontScale="90000"/>
          </a:bodyPr>
          <a:lstStyle/>
          <a:p>
            <a:r>
              <a:rPr lang="en-US" dirty="0"/>
              <a:t>Cholera Health / Treatment Facilities</a:t>
            </a:r>
          </a:p>
        </p:txBody>
      </p:sp>
      <p:pic>
        <p:nvPicPr>
          <p:cNvPr id="7" name="Pilt 13">
            <a:extLst>
              <a:ext uri="{FF2B5EF4-FFF2-40B4-BE49-F238E27FC236}">
                <a16:creationId xmlns:a16="http://schemas.microsoft.com/office/drawing/2014/main" id="{E5CD7E97-AD67-4113-9EBE-4118EF6B43FC}"/>
              </a:ext>
            </a:extLst>
          </p:cNvPr>
          <p:cNvPicPr>
            <a:picLocks noChangeAspect="1"/>
          </p:cNvPicPr>
          <p:nvPr/>
        </p:nvPicPr>
        <p:blipFill>
          <a:blip r:embed="rId3"/>
          <a:stretch>
            <a:fillRect/>
          </a:stretch>
        </p:blipFill>
        <p:spPr>
          <a:xfrm>
            <a:off x="469958" y="175393"/>
            <a:ext cx="8395254" cy="6061918"/>
          </a:xfrm>
          <a:prstGeom prst="rect">
            <a:avLst/>
          </a:prstGeom>
          <a:solidFill>
            <a:schemeClr val="bg1"/>
          </a:solidFill>
          <a:effectLst>
            <a:outerShdw blurRad="63500" sx="102000" sy="102000" algn="ctr" rotWithShape="0">
              <a:prstClr val="black">
                <a:alpha val="40000"/>
              </a:prstClr>
            </a:outerShdw>
          </a:effectLst>
        </p:spPr>
      </p:pic>
      <p:pic>
        <p:nvPicPr>
          <p:cNvPr id="14" name="Pilt 13">
            <a:extLst>
              <a:ext uri="{FF2B5EF4-FFF2-40B4-BE49-F238E27FC236}">
                <a16:creationId xmlns:a16="http://schemas.microsoft.com/office/drawing/2014/main" id="{090179E1-26CA-4210-9608-B2737B52D8CD}"/>
              </a:ext>
            </a:extLst>
          </p:cNvPr>
          <p:cNvPicPr>
            <a:picLocks noChangeAspect="1"/>
          </p:cNvPicPr>
          <p:nvPr/>
        </p:nvPicPr>
        <p:blipFill>
          <a:blip r:embed="rId3"/>
          <a:stretch>
            <a:fillRect/>
          </a:stretch>
        </p:blipFill>
        <p:spPr>
          <a:xfrm>
            <a:off x="5662060" y="1323657"/>
            <a:ext cx="3203152" cy="2312884"/>
          </a:xfrm>
          <a:prstGeom prst="rect">
            <a:avLst/>
          </a:prstGeom>
          <a:effectLst>
            <a:outerShdw blurRad="63500" sx="102000" sy="102000" algn="ctr" rotWithShape="0">
              <a:prstClr val="black">
                <a:alpha val="40000"/>
              </a:prstClr>
            </a:outerShdw>
          </a:effectLst>
        </p:spPr>
      </p:pic>
      <p:sp>
        <p:nvSpPr>
          <p:cNvPr id="15" name="TextBox 14">
            <a:extLst>
              <a:ext uri="{FF2B5EF4-FFF2-40B4-BE49-F238E27FC236}">
                <a16:creationId xmlns:a16="http://schemas.microsoft.com/office/drawing/2014/main" id="{435F0192-E886-4A43-9336-4B68CFCAECA0}"/>
              </a:ext>
            </a:extLst>
          </p:cNvPr>
          <p:cNvSpPr txBox="1"/>
          <p:nvPr/>
        </p:nvSpPr>
        <p:spPr>
          <a:xfrm>
            <a:off x="8140304" y="4654153"/>
            <a:ext cx="607219" cy="242374"/>
          </a:xfrm>
          <a:prstGeom prst="rect">
            <a:avLst/>
          </a:prstGeom>
          <a:noFill/>
        </p:spPr>
        <p:txBody>
          <a:bodyPr>
            <a:spAutoFit/>
          </a:bodyPr>
          <a:lstStyle/>
          <a:p>
            <a:pPr>
              <a:defRPr/>
            </a:pPr>
            <a:r>
              <a:rPr lang="en-US" sz="975" i="1">
                <a:solidFill>
                  <a:schemeClr val="tx1">
                    <a:lumMod val="60000"/>
                    <a:lumOff val="40000"/>
                  </a:schemeClr>
                </a:solidFill>
              </a:rPr>
              <a:t>@</a:t>
            </a:r>
            <a:r>
              <a:rPr lang="en-US" altLang="en-US" sz="975" i="1">
                <a:solidFill>
                  <a:schemeClr val="tx1">
                    <a:lumMod val="60000"/>
                    <a:lumOff val="40000"/>
                  </a:schemeClr>
                </a:solidFill>
              </a:rPr>
              <a:t> MSF</a:t>
            </a:r>
            <a:endParaRPr lang="en-US" sz="975">
              <a:solidFill>
                <a:schemeClr val="tx1">
                  <a:lumMod val="60000"/>
                  <a:lumOff val="40000"/>
                </a:schemeClr>
              </a:solidFill>
            </a:endParaRPr>
          </a:p>
        </p:txBody>
      </p:sp>
      <p:sp>
        <p:nvSpPr>
          <p:cNvPr id="8" name="Sisu kohatäide 2">
            <a:extLst>
              <a:ext uri="{FF2B5EF4-FFF2-40B4-BE49-F238E27FC236}">
                <a16:creationId xmlns:a16="http://schemas.microsoft.com/office/drawing/2014/main" id="{4FF1AAD1-5087-41D1-895D-DF746105821C}"/>
              </a:ext>
            </a:extLst>
          </p:cNvPr>
          <p:cNvSpPr txBox="1">
            <a:spLocks noChangeArrowheads="1"/>
          </p:cNvSpPr>
          <p:nvPr/>
        </p:nvSpPr>
        <p:spPr bwMode="auto">
          <a:xfrm>
            <a:off x="406458" y="869950"/>
            <a:ext cx="5192102" cy="5367361"/>
          </a:xfrm>
          <a:prstGeom prst="rect">
            <a:avLst/>
          </a:prstGeom>
          <a:solidFill>
            <a:srgbClr val="FFFFFF">
              <a:alpha val="89804"/>
            </a:srgbClr>
          </a:solidFill>
          <a:ln>
            <a:noFill/>
          </a:ln>
        </p:spPr>
        <p:txBody>
          <a:bodyPr lIns="34290" tIns="45720" rIns="34290" bIns="45720" anchor="t"/>
          <a:lstStyle>
            <a:lvl1pPr marL="90488" indent="-90488">
              <a:lnSpc>
                <a:spcPct val="90000"/>
              </a:lnSpc>
              <a:spcBef>
                <a:spcPts val="1200"/>
              </a:spcBef>
              <a:spcAft>
                <a:spcPts val="200"/>
              </a:spcAft>
              <a:buClr>
                <a:schemeClr val="accent1"/>
              </a:buClr>
              <a:buSzPct val="100000"/>
              <a:buFont typeface="Tw Cen MT" panose="020B0602020104020603" pitchFamily="34" charset="0"/>
              <a:buChar char=" "/>
              <a:defRPr sz="2200">
                <a:solidFill>
                  <a:schemeClr val="tx1"/>
                </a:solidFill>
                <a:latin typeface="Tw Cen MT" panose="020B0602020104020603" pitchFamily="34" charset="0"/>
              </a:defRPr>
            </a:lvl1pPr>
            <a:lvl2pPr marL="265113" indent="-136525">
              <a:lnSpc>
                <a:spcPct val="90000"/>
              </a:lnSpc>
              <a:spcBef>
                <a:spcPts val="200"/>
              </a:spcBef>
              <a:spcAft>
                <a:spcPts val="400"/>
              </a:spcAft>
              <a:buClr>
                <a:schemeClr val="accent1"/>
              </a:buClr>
              <a:buFont typeface="Wingdings 3" panose="05040102010807070707" pitchFamily="18" charset="2"/>
              <a:buChar char=""/>
              <a:defRPr>
                <a:solidFill>
                  <a:schemeClr val="tx1"/>
                </a:solidFill>
                <a:latin typeface="Tw Cen MT" panose="020B0602020104020603" pitchFamily="34" charset="0"/>
              </a:defRPr>
            </a:lvl2pPr>
            <a:lvl3pPr marL="447675" indent="-136525">
              <a:lnSpc>
                <a:spcPct val="90000"/>
              </a:lnSpc>
              <a:spcBef>
                <a:spcPts val="200"/>
              </a:spcBef>
              <a:spcAft>
                <a:spcPts val="400"/>
              </a:spcAft>
              <a:buClr>
                <a:schemeClr val="accent1"/>
              </a:buClr>
              <a:buFont typeface="Wingdings 3" panose="05040102010807070707" pitchFamily="18" charset="2"/>
              <a:buChar char=""/>
              <a:defRPr sz="1400">
                <a:solidFill>
                  <a:schemeClr val="tx1"/>
                </a:solidFill>
                <a:latin typeface="Tw Cen MT" panose="020B0602020104020603" pitchFamily="34" charset="0"/>
              </a:defRPr>
            </a:lvl3pPr>
            <a:lvl4pPr marL="593725" indent="-136525">
              <a:lnSpc>
                <a:spcPct val="90000"/>
              </a:lnSpc>
              <a:spcBef>
                <a:spcPts val="200"/>
              </a:spcBef>
              <a:spcAft>
                <a:spcPts val="400"/>
              </a:spcAft>
              <a:buClr>
                <a:schemeClr val="accent1"/>
              </a:buClr>
              <a:buFont typeface="Wingdings 3" panose="05040102010807070707" pitchFamily="18" charset="2"/>
              <a:buChar char=""/>
              <a:defRPr sz="1400">
                <a:solidFill>
                  <a:schemeClr val="tx1"/>
                </a:solidFill>
                <a:latin typeface="Tw Cen MT" panose="020B0602020104020603" pitchFamily="34" charset="0"/>
              </a:defRPr>
            </a:lvl4pPr>
            <a:lvl5pPr marL="776288" indent="-136525">
              <a:lnSpc>
                <a:spcPct val="90000"/>
              </a:lnSpc>
              <a:spcBef>
                <a:spcPts val="200"/>
              </a:spcBef>
              <a:spcAft>
                <a:spcPts val="400"/>
              </a:spcAft>
              <a:buClr>
                <a:schemeClr val="accent1"/>
              </a:buClr>
              <a:buFont typeface="Wingdings 3" panose="05040102010807070707" pitchFamily="18" charset="2"/>
              <a:buChar char=""/>
              <a:defRPr sz="1400">
                <a:solidFill>
                  <a:schemeClr val="tx1"/>
                </a:solidFill>
                <a:latin typeface="Tw Cen MT" panose="020B0602020104020603" pitchFamily="34" charset="0"/>
              </a:defRPr>
            </a:lvl5pPr>
            <a:lvl6pPr marL="1233488" indent="-136525" eaLnBrk="0" fontAlgn="base" hangingPunct="0">
              <a:lnSpc>
                <a:spcPct val="90000"/>
              </a:lnSpc>
              <a:spcBef>
                <a:spcPts val="200"/>
              </a:spcBef>
              <a:spcAft>
                <a:spcPts val="400"/>
              </a:spcAft>
              <a:buClr>
                <a:schemeClr val="accent1"/>
              </a:buClr>
              <a:buFont typeface="Wingdings 3" panose="05040102010807070707" pitchFamily="18" charset="2"/>
              <a:buChar char=""/>
              <a:defRPr sz="1400">
                <a:solidFill>
                  <a:schemeClr val="tx1"/>
                </a:solidFill>
                <a:latin typeface="Tw Cen MT" panose="020B0602020104020603" pitchFamily="34" charset="0"/>
              </a:defRPr>
            </a:lvl6pPr>
            <a:lvl7pPr marL="1690688" indent="-136525" eaLnBrk="0" fontAlgn="base" hangingPunct="0">
              <a:lnSpc>
                <a:spcPct val="90000"/>
              </a:lnSpc>
              <a:spcBef>
                <a:spcPts val="200"/>
              </a:spcBef>
              <a:spcAft>
                <a:spcPts val="400"/>
              </a:spcAft>
              <a:buClr>
                <a:schemeClr val="accent1"/>
              </a:buClr>
              <a:buFont typeface="Wingdings 3" panose="05040102010807070707" pitchFamily="18" charset="2"/>
              <a:buChar char=""/>
              <a:defRPr sz="1400">
                <a:solidFill>
                  <a:schemeClr val="tx1"/>
                </a:solidFill>
                <a:latin typeface="Tw Cen MT" panose="020B0602020104020603" pitchFamily="34" charset="0"/>
              </a:defRPr>
            </a:lvl7pPr>
            <a:lvl8pPr marL="2147888" indent="-136525" eaLnBrk="0" fontAlgn="base" hangingPunct="0">
              <a:lnSpc>
                <a:spcPct val="90000"/>
              </a:lnSpc>
              <a:spcBef>
                <a:spcPts val="200"/>
              </a:spcBef>
              <a:spcAft>
                <a:spcPts val="400"/>
              </a:spcAft>
              <a:buClr>
                <a:schemeClr val="accent1"/>
              </a:buClr>
              <a:buFont typeface="Wingdings 3" panose="05040102010807070707" pitchFamily="18" charset="2"/>
              <a:buChar char=""/>
              <a:defRPr sz="1400">
                <a:solidFill>
                  <a:schemeClr val="tx1"/>
                </a:solidFill>
                <a:latin typeface="Tw Cen MT" panose="020B0602020104020603" pitchFamily="34" charset="0"/>
              </a:defRPr>
            </a:lvl8pPr>
            <a:lvl9pPr marL="2605088" indent="-136525" eaLnBrk="0" fontAlgn="base" hangingPunct="0">
              <a:lnSpc>
                <a:spcPct val="90000"/>
              </a:lnSpc>
              <a:spcBef>
                <a:spcPts val="200"/>
              </a:spcBef>
              <a:spcAft>
                <a:spcPts val="400"/>
              </a:spcAft>
              <a:buClr>
                <a:schemeClr val="accent1"/>
              </a:buClr>
              <a:buFont typeface="Wingdings 3" panose="05040102010807070707" pitchFamily="18" charset="2"/>
              <a:buChar char=""/>
              <a:defRPr sz="1400">
                <a:solidFill>
                  <a:schemeClr val="tx1"/>
                </a:solidFill>
                <a:latin typeface="Tw Cen MT" panose="020B0602020104020603" pitchFamily="34" charset="0"/>
              </a:defRPr>
            </a:lvl9pPr>
          </a:lstStyle>
          <a:p>
            <a:pPr marL="266700" lvl="2" defTabSz="685807">
              <a:lnSpc>
                <a:spcPct val="100000"/>
              </a:lnSpc>
              <a:buSzPct val="70000"/>
              <a:buFont typeface="Wingdings" panose="05000000000000000000" pitchFamily="2" charset="2"/>
              <a:buChar char="ü"/>
            </a:pPr>
            <a:r>
              <a:rPr lang="en-GB" altLang="en-US" sz="2200" dirty="0">
                <a:latin typeface="Tw Cen MT"/>
              </a:rPr>
              <a:t> </a:t>
            </a:r>
            <a:r>
              <a:rPr lang="en-GB" altLang="en-US" sz="2200" b="1" dirty="0">
                <a:latin typeface="Tw Cen MT"/>
              </a:rPr>
              <a:t>Treatment in the community </a:t>
            </a:r>
            <a:r>
              <a:rPr lang="en-GB" altLang="en-US" sz="2200" dirty="0">
                <a:latin typeface="Tw Cen MT"/>
              </a:rPr>
              <a:t>– at home or via community volunteer or community health workers</a:t>
            </a:r>
            <a:r>
              <a:rPr lang="en-CH" altLang="en-US" sz="2200" dirty="0">
                <a:latin typeface="Tw Cen MT"/>
              </a:rPr>
              <a:t> = ORT</a:t>
            </a:r>
            <a:endParaRPr lang="en-GB" altLang="en-US" sz="2200" dirty="0"/>
          </a:p>
          <a:p>
            <a:pPr marL="266700" lvl="2" defTabSz="685807">
              <a:lnSpc>
                <a:spcPct val="100000"/>
              </a:lnSpc>
              <a:buSzPct val="70000"/>
              <a:buFont typeface="Wingdings" panose="05000000000000000000" pitchFamily="2" charset="2"/>
              <a:buChar char="ü"/>
            </a:pPr>
            <a:r>
              <a:rPr lang="en-GB" altLang="en-US" sz="2200" dirty="0">
                <a:latin typeface="Tw Cen MT"/>
              </a:rPr>
              <a:t> </a:t>
            </a:r>
            <a:r>
              <a:rPr lang="en-GB" altLang="en-US" sz="2200" b="1" dirty="0">
                <a:latin typeface="Tw Cen MT"/>
              </a:rPr>
              <a:t>Oral Rehydration Points </a:t>
            </a:r>
            <a:r>
              <a:rPr lang="en-GB" altLang="en-US" sz="2200" dirty="0">
                <a:latin typeface="Tw Cen MT"/>
                <a:sym typeface="Wingdings" panose="05000000000000000000" pitchFamily="2" charset="2"/>
              </a:rPr>
              <a:t> </a:t>
            </a:r>
            <a:r>
              <a:rPr lang="en-GB" altLang="en-US" sz="2200" dirty="0">
                <a:latin typeface="Tw Cen MT"/>
              </a:rPr>
              <a:t>oral rehydration at community level, referral of severe patients to other treatment facilities.  Decentralized, important for early treatment. </a:t>
            </a:r>
            <a:endParaRPr lang="en-GB" altLang="en-US" sz="2200" dirty="0"/>
          </a:p>
          <a:p>
            <a:pPr marL="266700" lvl="2" defTabSz="685807">
              <a:lnSpc>
                <a:spcPct val="100000"/>
              </a:lnSpc>
              <a:buSzPct val="70000"/>
              <a:buFont typeface="Wingdings" panose="05000000000000000000" pitchFamily="2" charset="2"/>
              <a:buChar char="ü"/>
            </a:pPr>
            <a:r>
              <a:rPr lang="en-GB" altLang="en-US" sz="2200" dirty="0">
                <a:latin typeface="Tw Cen MT"/>
              </a:rPr>
              <a:t> </a:t>
            </a:r>
            <a:r>
              <a:rPr lang="en-GB" altLang="en-US" sz="2200" b="1" dirty="0">
                <a:latin typeface="Tw Cen MT"/>
              </a:rPr>
              <a:t>Cholera Treatment Units / Centres </a:t>
            </a:r>
            <a:r>
              <a:rPr lang="en-GB" altLang="en-US" sz="2200" dirty="0">
                <a:latin typeface="Tw Cen MT"/>
                <a:sym typeface="Wingdings" panose="05000000000000000000" pitchFamily="2" charset="2"/>
              </a:rPr>
              <a:t></a:t>
            </a:r>
            <a:r>
              <a:rPr lang="en-GB" altLang="en-US" sz="2200" dirty="0">
                <a:latin typeface="Tw Cen MT"/>
              </a:rPr>
              <a:t> standard oral and intravenous rehydration, centres treating complications and co-morbidities</a:t>
            </a:r>
          </a:p>
          <a:p>
            <a:pPr marL="266700" lvl="2" defTabSz="685807">
              <a:lnSpc>
                <a:spcPct val="100000"/>
              </a:lnSpc>
              <a:buSzPct val="70000"/>
              <a:buFont typeface="Wingdings" panose="05000000000000000000" pitchFamily="2" charset="2"/>
              <a:buChar char="ü"/>
            </a:pPr>
            <a:r>
              <a:rPr lang="en-GB" altLang="en-US" sz="2200" dirty="0">
                <a:latin typeface="Tw Cen MT"/>
              </a:rPr>
              <a:t> </a:t>
            </a:r>
            <a:r>
              <a:rPr lang="en-GB" altLang="en-US" sz="2200" b="1" dirty="0">
                <a:latin typeface="Tw Cen MT"/>
              </a:rPr>
              <a:t>All treatment structures </a:t>
            </a:r>
            <a:r>
              <a:rPr lang="en-GB" altLang="en-US" sz="2200" dirty="0">
                <a:latin typeface="Tw Cen MT"/>
                <a:sym typeface="Wingdings" panose="05000000000000000000" pitchFamily="2" charset="2"/>
              </a:rPr>
              <a:t> </a:t>
            </a:r>
            <a:r>
              <a:rPr lang="en-GB" altLang="en-US" sz="2200" dirty="0">
                <a:latin typeface="Tw Cen MT"/>
              </a:rPr>
              <a:t>education on cholera prevention for staff, patients and caregivers</a:t>
            </a:r>
            <a:endParaRPr lang="en-US" altLang="en-US" sz="2200" dirty="0"/>
          </a:p>
        </p:txBody>
      </p:sp>
      <p:pic>
        <p:nvPicPr>
          <p:cNvPr id="2" name="Picture 1" descr="A picture containing text, clipart&#10;&#10;Description automatically generated">
            <a:extLst>
              <a:ext uri="{FF2B5EF4-FFF2-40B4-BE49-F238E27FC236}">
                <a16:creationId xmlns:a16="http://schemas.microsoft.com/office/drawing/2014/main" id="{5CC6A254-3F4E-A443-05DC-B455CE305C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500"/>
                                        <p:tgtEl>
                                          <p:spTgt spid="7"/>
                                        </p:tgtEl>
                                      </p:cBhvr>
                                    </p:animEffect>
                                    <p:set>
                                      <p:cBhvr>
                                        <p:cTn id="14" dur="1" fill="hold">
                                          <p:stCondLst>
                                            <p:cond delay="499"/>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36F2C-8035-4EF8-B8F9-FC6DAA4C3BAD}"/>
              </a:ext>
            </a:extLst>
          </p:cNvPr>
          <p:cNvSpPr>
            <a:spLocks noGrp="1"/>
          </p:cNvSpPr>
          <p:nvPr>
            <p:ph type="title"/>
          </p:nvPr>
        </p:nvSpPr>
        <p:spPr>
          <a:xfrm>
            <a:off x="230589" y="274638"/>
            <a:ext cx="8698726" cy="1143000"/>
          </a:xfrm>
        </p:spPr>
        <p:txBody>
          <a:bodyPr>
            <a:normAutofit fontScale="90000"/>
          </a:bodyPr>
          <a:lstStyle/>
          <a:p>
            <a:r>
              <a:rPr lang="en-US" dirty="0"/>
              <a:t>ORP - </a:t>
            </a:r>
            <a:r>
              <a:rPr lang="en-CH" dirty="0"/>
              <a:t>treatment</a:t>
            </a:r>
            <a:r>
              <a:rPr lang="en-GB" dirty="0"/>
              <a:t> in affected communities</a:t>
            </a:r>
            <a:endParaRPr lang="en-US" dirty="0"/>
          </a:p>
        </p:txBody>
      </p:sp>
      <p:graphicFrame>
        <p:nvGraphicFramePr>
          <p:cNvPr id="4" name="Content Placeholder 3">
            <a:extLst>
              <a:ext uri="{FF2B5EF4-FFF2-40B4-BE49-F238E27FC236}">
                <a16:creationId xmlns:a16="http://schemas.microsoft.com/office/drawing/2014/main" id="{1AC39F3E-AFB7-4A3A-866E-3DC8165A807C}"/>
              </a:ext>
            </a:extLst>
          </p:cNvPr>
          <p:cNvGraphicFramePr>
            <a:graphicFrameLocks noGrp="1"/>
          </p:cNvGraphicFramePr>
          <p:nvPr>
            <p:ph idx="1"/>
            <p:extLst>
              <p:ext uri="{D42A27DB-BD31-4B8C-83A1-F6EECF244321}">
                <p14:modId xmlns:p14="http://schemas.microsoft.com/office/powerpoint/2010/main" val="3611771963"/>
              </p:ext>
            </p:extLst>
          </p:nvPr>
        </p:nvGraphicFramePr>
        <p:xfrm>
          <a:off x="1399032" y="1417638"/>
          <a:ext cx="751437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3082C650-4D3E-47D1-B621-C1FAD0B9E0BE}"/>
              </a:ext>
            </a:extLst>
          </p:cNvPr>
          <p:cNvSpPr txBox="1"/>
          <p:nvPr/>
        </p:nvSpPr>
        <p:spPr>
          <a:xfrm>
            <a:off x="502920" y="1711985"/>
            <a:ext cx="4242816" cy="2912464"/>
          </a:xfrm>
          <a:prstGeom prst="rect">
            <a:avLst/>
          </a:prstGeom>
          <a:noFill/>
        </p:spPr>
        <p:txBody>
          <a:bodyPr wrap="square" rtlCol="0">
            <a:spAutoFit/>
          </a:bodyPr>
          <a:lstStyle/>
          <a:p>
            <a:pPr marL="0" indent="0">
              <a:lnSpc>
                <a:spcPct val="110000"/>
              </a:lnSpc>
              <a:buNone/>
            </a:pPr>
            <a:r>
              <a:rPr lang="en-GB" sz="2800" dirty="0"/>
              <a:t>This is the treatment option most likely to be offered by a NS as it is low cost, within communities and does not require an international        response</a:t>
            </a:r>
            <a:endParaRPr lang="en-GB" sz="2800" dirty="0">
              <a:cs typeface="Calibri"/>
            </a:endParaRPr>
          </a:p>
        </p:txBody>
      </p:sp>
      <p:pic>
        <p:nvPicPr>
          <p:cNvPr id="3" name="Picture 2" descr="A picture containing text, clipart&#10;&#10;Description automatically generated">
            <a:extLst>
              <a:ext uri="{FF2B5EF4-FFF2-40B4-BE49-F238E27FC236}">
                <a16:creationId xmlns:a16="http://schemas.microsoft.com/office/drawing/2014/main" id="{649FDADB-819A-9941-9C7E-EF6A318CDBD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extLst>
      <p:ext uri="{BB962C8B-B14F-4D97-AF65-F5344CB8AC3E}">
        <p14:creationId xmlns:p14="http://schemas.microsoft.com/office/powerpoint/2010/main" val="38741330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079F-1030-4BF3-B784-C3584D8DC444}"/>
              </a:ext>
            </a:extLst>
          </p:cNvPr>
          <p:cNvSpPr>
            <a:spLocks noGrp="1"/>
          </p:cNvSpPr>
          <p:nvPr>
            <p:ph type="title"/>
          </p:nvPr>
        </p:nvSpPr>
        <p:spPr>
          <a:xfrm>
            <a:off x="457200" y="116632"/>
            <a:ext cx="8229600" cy="1143000"/>
          </a:xfrm>
        </p:spPr>
        <p:txBody>
          <a:bodyPr>
            <a:normAutofit/>
          </a:bodyPr>
          <a:lstStyle/>
          <a:p>
            <a:pPr latinLnBrk="1"/>
            <a:r>
              <a:rPr lang="en-GB"/>
              <a:t>What is an ORP ?</a:t>
            </a:r>
          </a:p>
        </p:txBody>
      </p:sp>
      <p:pic>
        <p:nvPicPr>
          <p:cNvPr id="5" name="Picture 4">
            <a:extLst>
              <a:ext uri="{FF2B5EF4-FFF2-40B4-BE49-F238E27FC236}">
                <a16:creationId xmlns:a16="http://schemas.microsoft.com/office/drawing/2014/main" id="{FAF3DA4C-11C9-4034-A4AB-4F752B35C7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9790" y="4457558"/>
            <a:ext cx="2109160" cy="1186133"/>
          </a:xfrm>
          <a:prstGeom prst="rect">
            <a:avLst/>
          </a:prstGeom>
        </p:spPr>
      </p:pic>
      <p:sp>
        <p:nvSpPr>
          <p:cNvPr id="6" name="Rectangle 5">
            <a:extLst>
              <a:ext uri="{FF2B5EF4-FFF2-40B4-BE49-F238E27FC236}">
                <a16:creationId xmlns:a16="http://schemas.microsoft.com/office/drawing/2014/main" id="{7FAB08B6-79A5-43E5-8CF4-07443C33B379}"/>
              </a:ext>
            </a:extLst>
          </p:cNvPr>
          <p:cNvSpPr/>
          <p:nvPr/>
        </p:nvSpPr>
        <p:spPr>
          <a:xfrm>
            <a:off x="895766" y="5547240"/>
            <a:ext cx="4527384" cy="553998"/>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3000" b="1" dirty="0"/>
              <a:t>ORAL REHYDRATION POINT</a:t>
            </a:r>
            <a:endParaRPr lang="en-US" sz="3000" dirty="0"/>
          </a:p>
        </p:txBody>
      </p:sp>
      <p:sp>
        <p:nvSpPr>
          <p:cNvPr id="7" name="TextBox 6">
            <a:extLst>
              <a:ext uri="{FF2B5EF4-FFF2-40B4-BE49-F238E27FC236}">
                <a16:creationId xmlns:a16="http://schemas.microsoft.com/office/drawing/2014/main" id="{7B655123-CB71-44CE-B034-8F0DD10E6F83}"/>
              </a:ext>
            </a:extLst>
          </p:cNvPr>
          <p:cNvSpPr txBox="1"/>
          <p:nvPr/>
        </p:nvSpPr>
        <p:spPr>
          <a:xfrm>
            <a:off x="457200" y="1030619"/>
            <a:ext cx="8401050" cy="4213461"/>
          </a:xfrm>
          <a:prstGeom prst="rect">
            <a:avLst/>
          </a:prstGeom>
          <a:noFill/>
        </p:spPr>
        <p:txBody>
          <a:bodyPr wrap="square" rtlCol="0">
            <a:spAutoFit/>
          </a:bodyPr>
          <a:lstStyle/>
          <a:p>
            <a:pPr marL="457200" indent="-457200">
              <a:lnSpc>
                <a:spcPct val="110000"/>
              </a:lnSpc>
              <a:buClr>
                <a:srgbClr val="FF0000"/>
              </a:buClr>
              <a:buFont typeface="Calibri" panose="020F0502020204030204" pitchFamily="34" charset="0"/>
              <a:buChar char="&gt;"/>
            </a:pPr>
            <a:r>
              <a:rPr lang="en-US" sz="2600" dirty="0"/>
              <a:t>Community treatment for moderate to mild suspect AWD / cholera treatment, referral and health messages</a:t>
            </a:r>
          </a:p>
          <a:p>
            <a:pPr marL="457200" indent="-457200">
              <a:lnSpc>
                <a:spcPct val="110000"/>
              </a:lnSpc>
              <a:buClr>
                <a:srgbClr val="FF0000"/>
              </a:buClr>
              <a:buFont typeface="Calibri" panose="020F0502020204030204" pitchFamily="34" charset="0"/>
              <a:buChar char="&gt;"/>
            </a:pPr>
            <a:r>
              <a:rPr lang="en-US" sz="2600" dirty="0"/>
              <a:t>Open 12-24h dependent on need and security.</a:t>
            </a:r>
          </a:p>
          <a:p>
            <a:pPr marL="457200" indent="-457200">
              <a:buClr>
                <a:srgbClr val="FF0000"/>
              </a:buClr>
              <a:buFont typeface="Calibri" panose="020F0502020204030204" pitchFamily="34" charset="0"/>
              <a:buChar char="&gt;"/>
            </a:pPr>
            <a:r>
              <a:rPr lang="en-GB" sz="2600" dirty="0"/>
              <a:t>Identifiable structure with 2-4 volunteers in an accessible area (see example of sign below)</a:t>
            </a:r>
          </a:p>
          <a:p>
            <a:pPr marL="457200" indent="-457200">
              <a:buClr>
                <a:srgbClr val="FF0000"/>
              </a:buClr>
              <a:buFont typeface="Calibri" panose="020F0502020204030204" pitchFamily="34" charset="0"/>
              <a:buChar char="&gt;"/>
            </a:pPr>
            <a:r>
              <a:rPr lang="en-GB" sz="2600" dirty="0">
                <a:cs typeface="Calibri"/>
              </a:rPr>
              <a:t>Has water filter (for 35 patients/day), hand-washing units, sanitation and emphasis on infection prevention and control (IPC)</a:t>
            </a:r>
          </a:p>
          <a:p>
            <a:pPr>
              <a:buClr>
                <a:srgbClr val="C00000"/>
              </a:buClr>
            </a:pPr>
            <a:endParaRPr lang="en-GB" sz="2600" dirty="0">
              <a:cs typeface="Calibri"/>
            </a:endParaRPr>
          </a:p>
          <a:p>
            <a:pPr>
              <a:buClr>
                <a:srgbClr val="C00000"/>
              </a:buClr>
            </a:pPr>
            <a:endParaRPr lang="en-GB" sz="2600" dirty="0">
              <a:cs typeface="Calibri"/>
            </a:endParaRPr>
          </a:p>
        </p:txBody>
      </p:sp>
      <p:pic>
        <p:nvPicPr>
          <p:cNvPr id="8" name="Content Placeholder 3">
            <a:extLst>
              <a:ext uri="{FF2B5EF4-FFF2-40B4-BE49-F238E27FC236}">
                <a16:creationId xmlns:a16="http://schemas.microsoft.com/office/drawing/2014/main" id="{AB009AD3-D62A-4370-873B-7F0627ADD581}"/>
              </a:ext>
            </a:extLst>
          </p:cNvPr>
          <p:cNvPicPr>
            <a:picLocks noGrp="1" noChangeAspect="1"/>
          </p:cNvPicPr>
          <p:nvPr>
            <p:ph idx="1"/>
          </p:nvPr>
        </p:nvPicPr>
        <p:blipFill rotWithShape="1">
          <a:blip r:embed="rId3"/>
          <a:srcRect l="22922" t="36150" r="33934" b="5345"/>
          <a:stretch/>
        </p:blipFill>
        <p:spPr>
          <a:xfrm>
            <a:off x="5651750" y="4083762"/>
            <a:ext cx="2887032" cy="2320636"/>
          </a:xfrm>
          <a:prstGeom prst="rect">
            <a:avLst/>
          </a:prstGeom>
          <a:ln>
            <a:solidFill>
              <a:schemeClr val="tx1"/>
            </a:solidFill>
          </a:ln>
        </p:spPr>
      </p:pic>
      <p:pic>
        <p:nvPicPr>
          <p:cNvPr id="3" name="Picture 2" descr="A picture containing text, clipart&#10;&#10;Description automatically generated">
            <a:extLst>
              <a:ext uri="{FF2B5EF4-FFF2-40B4-BE49-F238E27FC236}">
                <a16:creationId xmlns:a16="http://schemas.microsoft.com/office/drawing/2014/main" id="{E6F48646-570F-BEEF-DEDC-30E6B40D4E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extLst>
      <p:ext uri="{BB962C8B-B14F-4D97-AF65-F5344CB8AC3E}">
        <p14:creationId xmlns:p14="http://schemas.microsoft.com/office/powerpoint/2010/main" val="1000806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7B278-8D58-48D8-BF0F-BF86092AF915}"/>
              </a:ext>
            </a:extLst>
          </p:cNvPr>
          <p:cNvSpPr>
            <a:spLocks noGrp="1"/>
          </p:cNvSpPr>
          <p:nvPr>
            <p:ph type="title"/>
          </p:nvPr>
        </p:nvSpPr>
        <p:spPr/>
        <p:txBody>
          <a:bodyPr/>
          <a:lstStyle/>
          <a:p>
            <a:r>
              <a:rPr lang="en-US" dirty="0"/>
              <a:t>Standard contents of the ORP kit* </a:t>
            </a:r>
          </a:p>
        </p:txBody>
      </p:sp>
      <p:pic>
        <p:nvPicPr>
          <p:cNvPr id="6" name="Content Placeholder 5" descr="ORP Kit 2.jpg"/>
          <p:cNvPicPr>
            <a:picLocks noGrp="1" noChangeAspect="1"/>
          </p:cNvPicPr>
          <p:nvPr>
            <p:ph idx="1"/>
          </p:nvPr>
        </p:nvPicPr>
        <p:blipFill>
          <a:blip r:embed="rId2">
            <a:extLst>
              <a:ext uri="{28A0092B-C50C-407E-A947-70E740481C1C}">
                <a14:useLocalDpi xmlns:a14="http://schemas.microsoft.com/office/drawing/2010/main" val="0"/>
              </a:ext>
            </a:extLst>
          </a:blip>
          <a:srcRect l="3976" r="3976"/>
          <a:stretch>
            <a:fillRect/>
          </a:stretch>
        </p:blipFill>
        <p:spPr>
          <a:xfrm>
            <a:off x="457200" y="1270000"/>
            <a:ext cx="8229600" cy="4525963"/>
          </a:xfrm>
        </p:spPr>
      </p:pic>
      <p:sp>
        <p:nvSpPr>
          <p:cNvPr id="3" name="TextBox 2">
            <a:extLst>
              <a:ext uri="{FF2B5EF4-FFF2-40B4-BE49-F238E27FC236}">
                <a16:creationId xmlns:a16="http://schemas.microsoft.com/office/drawing/2014/main" id="{850CD2D7-738C-4B9F-99DE-250426A69081}"/>
              </a:ext>
            </a:extLst>
          </p:cNvPr>
          <p:cNvSpPr txBox="1"/>
          <p:nvPr/>
        </p:nvSpPr>
        <p:spPr>
          <a:xfrm>
            <a:off x="2095500" y="5795963"/>
            <a:ext cx="6635750" cy="369332"/>
          </a:xfrm>
          <a:prstGeom prst="rect">
            <a:avLst/>
          </a:prstGeom>
          <a:noFill/>
        </p:spPr>
        <p:txBody>
          <a:bodyPr wrap="square" rtlCol="0">
            <a:spAutoFit/>
          </a:bodyPr>
          <a:lstStyle/>
          <a:p>
            <a:pPr algn="r"/>
            <a:r>
              <a:rPr lang="en-GB" dirty="0"/>
              <a:t>*Additionally now includes squat plates</a:t>
            </a:r>
          </a:p>
        </p:txBody>
      </p:sp>
      <p:sp>
        <p:nvSpPr>
          <p:cNvPr id="4" name="TextBox 3">
            <a:extLst>
              <a:ext uri="{FF2B5EF4-FFF2-40B4-BE49-F238E27FC236}">
                <a16:creationId xmlns:a16="http://schemas.microsoft.com/office/drawing/2014/main" id="{612B2133-34EB-4262-AA1E-25965DE57205}"/>
              </a:ext>
            </a:extLst>
          </p:cNvPr>
          <p:cNvSpPr txBox="1"/>
          <p:nvPr/>
        </p:nvSpPr>
        <p:spPr>
          <a:xfrm>
            <a:off x="353836" y="5024692"/>
            <a:ext cx="8519823" cy="800219"/>
          </a:xfrm>
          <a:prstGeom prst="rect">
            <a:avLst/>
          </a:prstGeom>
          <a:solidFill>
            <a:schemeClr val="bg1"/>
          </a:solidFill>
        </p:spPr>
        <p:txBody>
          <a:bodyPr wrap="square" rtlCol="0">
            <a:spAutoFit/>
          </a:bodyPr>
          <a:lstStyle/>
          <a:p>
            <a:r>
              <a:rPr lang="en-US" sz="2300" dirty="0"/>
              <a:t>The </a:t>
            </a:r>
            <a:r>
              <a:rPr lang="en-US" sz="2300" b="1" dirty="0">
                <a:solidFill>
                  <a:srgbClr val="C00000"/>
                </a:solidFill>
              </a:rPr>
              <a:t>RCRC has created an ORP kit </a:t>
            </a:r>
            <a:r>
              <a:rPr lang="en-US" sz="2300" dirty="0"/>
              <a:t>that contains all materials necessary for one or several ORP volunteers to successfully provide these</a:t>
            </a:r>
            <a:endParaRPr lang="en-GB" sz="2300" dirty="0"/>
          </a:p>
        </p:txBody>
      </p:sp>
      <p:pic>
        <p:nvPicPr>
          <p:cNvPr id="7" name="Picture 6" descr="A picture containing text, clipart&#10;&#10;Description automatically generated">
            <a:extLst>
              <a:ext uri="{FF2B5EF4-FFF2-40B4-BE49-F238E27FC236}">
                <a16:creationId xmlns:a16="http://schemas.microsoft.com/office/drawing/2014/main" id="{589FE88D-AFD6-7FC3-5EF0-3AB2B3AE14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extLst>
      <p:ext uri="{BB962C8B-B14F-4D97-AF65-F5344CB8AC3E}">
        <p14:creationId xmlns:p14="http://schemas.microsoft.com/office/powerpoint/2010/main" val="2779012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079F-1030-4BF3-B784-C3584D8DC444}"/>
              </a:ext>
            </a:extLst>
          </p:cNvPr>
          <p:cNvSpPr>
            <a:spLocks noGrp="1"/>
          </p:cNvSpPr>
          <p:nvPr>
            <p:ph type="title"/>
          </p:nvPr>
        </p:nvSpPr>
        <p:spPr>
          <a:xfrm>
            <a:off x="457200" y="116632"/>
            <a:ext cx="8229600" cy="1143000"/>
          </a:xfrm>
        </p:spPr>
        <p:txBody>
          <a:bodyPr>
            <a:normAutofit/>
          </a:bodyPr>
          <a:lstStyle/>
          <a:p>
            <a:pPr latinLnBrk="1"/>
            <a:r>
              <a:rPr lang="en-GB" dirty="0"/>
              <a:t>Why an ORP ?</a:t>
            </a:r>
          </a:p>
        </p:txBody>
      </p:sp>
      <p:sp>
        <p:nvSpPr>
          <p:cNvPr id="3" name="Content Placeholder 2">
            <a:extLst>
              <a:ext uri="{FF2B5EF4-FFF2-40B4-BE49-F238E27FC236}">
                <a16:creationId xmlns:a16="http://schemas.microsoft.com/office/drawing/2014/main" id="{9149AF94-562E-46F4-94C6-8B6F6C5CF1CB}"/>
              </a:ext>
            </a:extLst>
          </p:cNvPr>
          <p:cNvSpPr>
            <a:spLocks noGrp="1"/>
          </p:cNvSpPr>
          <p:nvPr>
            <p:ph idx="1"/>
          </p:nvPr>
        </p:nvSpPr>
        <p:spPr>
          <a:xfrm>
            <a:off x="323528" y="1425630"/>
            <a:ext cx="8363272" cy="4811682"/>
          </a:xfrm>
        </p:spPr>
        <p:txBody>
          <a:bodyPr vert="horz" lIns="91440" tIns="45720" rIns="91440" bIns="45720" rtlCol="0" anchor="t">
            <a:normAutofit/>
          </a:bodyPr>
          <a:lstStyle/>
          <a:p>
            <a:pPr>
              <a:buClr>
                <a:srgbClr val="C00000"/>
              </a:buClr>
              <a:buFont typeface="Calibri" panose="020F0502020204030204" pitchFamily="34" charset="0"/>
              <a:buChar char="&gt;"/>
            </a:pPr>
            <a:r>
              <a:rPr lang="en-GB" sz="2800" dirty="0"/>
              <a:t>D</a:t>
            </a:r>
            <a:r>
              <a:rPr lang="fr-FR" sz="2800" dirty="0" err="1"/>
              <a:t>eployed</a:t>
            </a:r>
            <a:r>
              <a:rPr lang="fr-FR" sz="2800" dirty="0"/>
              <a:t> </a:t>
            </a:r>
            <a:r>
              <a:rPr lang="fr-FR" sz="2800" dirty="0" err="1"/>
              <a:t>when</a:t>
            </a:r>
            <a:r>
              <a:rPr lang="fr-FR" sz="2800" dirty="0"/>
              <a:t> </a:t>
            </a:r>
            <a:r>
              <a:rPr lang="fr-FR" sz="2800" dirty="0" err="1"/>
              <a:t>health</a:t>
            </a:r>
            <a:r>
              <a:rPr lang="fr-FR" sz="2800" dirty="0"/>
              <a:t> </a:t>
            </a:r>
            <a:r>
              <a:rPr lang="fr-FR" sz="2800" dirty="0" err="1"/>
              <a:t>facilities</a:t>
            </a:r>
            <a:r>
              <a:rPr lang="fr-FR" sz="2800" dirty="0"/>
              <a:t> </a:t>
            </a:r>
            <a:r>
              <a:rPr lang="fr-FR" sz="2800" dirty="0" err="1"/>
              <a:t>cannot</a:t>
            </a:r>
            <a:r>
              <a:rPr lang="fr-FR" sz="2800" dirty="0"/>
              <a:t> </a:t>
            </a:r>
            <a:r>
              <a:rPr lang="fr-FR" sz="2800" dirty="0" err="1"/>
              <a:t>cope</a:t>
            </a:r>
            <a:r>
              <a:rPr lang="fr-FR" sz="2800" dirty="0"/>
              <a:t> or people </a:t>
            </a:r>
            <a:r>
              <a:rPr lang="fr-FR" sz="2800" dirty="0" err="1"/>
              <a:t>don’t</a:t>
            </a:r>
            <a:r>
              <a:rPr lang="fr-FR" sz="2800" dirty="0"/>
              <a:t> have </a:t>
            </a:r>
            <a:r>
              <a:rPr lang="fr-FR" sz="2800" dirty="0" err="1"/>
              <a:t>access</a:t>
            </a:r>
            <a:r>
              <a:rPr lang="fr-FR" sz="2800" dirty="0"/>
              <a:t> to </a:t>
            </a:r>
            <a:r>
              <a:rPr lang="fr-FR" sz="2800" dirty="0" err="1"/>
              <a:t>treatment</a:t>
            </a:r>
            <a:r>
              <a:rPr lang="fr-FR" sz="2800" dirty="0"/>
              <a:t> &gt; 5-10 new cases/</a:t>
            </a:r>
            <a:r>
              <a:rPr lang="fr-FR" sz="2800" dirty="0" err="1"/>
              <a:t>day</a:t>
            </a:r>
            <a:r>
              <a:rPr lang="fr-FR" sz="2800" dirty="0"/>
              <a:t>)</a:t>
            </a:r>
          </a:p>
          <a:p>
            <a:pPr>
              <a:buClr>
                <a:srgbClr val="C00000"/>
              </a:buClr>
              <a:buFont typeface="Calibri" panose="020F0502020204030204" pitchFamily="34" charset="0"/>
              <a:buChar char="&gt;"/>
            </a:pPr>
            <a:r>
              <a:rPr lang="en-GB" sz="2800" dirty="0">
                <a:cs typeface="Calibri"/>
              </a:rPr>
              <a:t>In partnership and agreement with local health authorities</a:t>
            </a:r>
          </a:p>
          <a:p>
            <a:pPr>
              <a:buClr>
                <a:srgbClr val="C00000"/>
              </a:buClr>
              <a:buFont typeface="Calibri" panose="020F0502020204030204" pitchFamily="34" charset="0"/>
              <a:buChar char="&gt;"/>
            </a:pPr>
            <a:r>
              <a:rPr lang="en-GB" sz="2800" dirty="0"/>
              <a:t>Deployed </a:t>
            </a:r>
            <a:r>
              <a:rPr lang="en-GB" sz="2800" dirty="0">
                <a:solidFill>
                  <a:srgbClr val="FF0000"/>
                </a:solidFill>
              </a:rPr>
              <a:t>temporarily</a:t>
            </a:r>
            <a:r>
              <a:rPr lang="en-GB" sz="2800" dirty="0"/>
              <a:t> </a:t>
            </a:r>
            <a:r>
              <a:rPr lang="en-GB" sz="2800" dirty="0">
                <a:solidFill>
                  <a:srgbClr val="FF0000"/>
                </a:solidFill>
              </a:rPr>
              <a:t>during an AWD/Cholera outbreak </a:t>
            </a:r>
            <a:r>
              <a:rPr lang="en-GB" sz="2800" dirty="0"/>
              <a:t>(emergency response whereas ORT volunteers are available at all times) </a:t>
            </a:r>
          </a:p>
          <a:p>
            <a:pPr>
              <a:buClr>
                <a:srgbClr val="C00000"/>
              </a:buClr>
              <a:buFont typeface="Calibri" panose="020F0502020204030204" pitchFamily="34" charset="0"/>
              <a:buChar char="&gt;"/>
            </a:pPr>
            <a:r>
              <a:rPr lang="fr-FR" sz="2800" dirty="0"/>
              <a:t>The ORP </a:t>
            </a:r>
            <a:r>
              <a:rPr lang="fr-FR" sz="2800" dirty="0" err="1"/>
              <a:t>will</a:t>
            </a:r>
            <a:r>
              <a:rPr lang="fr-FR" sz="2800" dirty="0"/>
              <a:t> </a:t>
            </a:r>
            <a:r>
              <a:rPr lang="fr-FR" sz="2800" dirty="0" err="1"/>
              <a:t>be</a:t>
            </a:r>
            <a:r>
              <a:rPr lang="fr-FR" sz="2800" dirty="0"/>
              <a:t> </a:t>
            </a:r>
            <a:r>
              <a:rPr lang="fr-FR" sz="2800" dirty="0" err="1">
                <a:solidFill>
                  <a:srgbClr val="FF0000"/>
                </a:solidFill>
              </a:rPr>
              <a:t>closed</a:t>
            </a:r>
            <a:r>
              <a:rPr lang="fr-FR" sz="2800" dirty="0"/>
              <a:t> </a:t>
            </a:r>
            <a:r>
              <a:rPr lang="fr-FR" sz="2800" dirty="0" err="1"/>
              <a:t>when</a:t>
            </a:r>
            <a:r>
              <a:rPr lang="fr-FR" sz="2800" dirty="0"/>
              <a:t> the </a:t>
            </a:r>
            <a:r>
              <a:rPr lang="fr-FR" sz="2800" dirty="0" err="1">
                <a:solidFill>
                  <a:srgbClr val="FF0000"/>
                </a:solidFill>
              </a:rPr>
              <a:t>number</a:t>
            </a:r>
            <a:r>
              <a:rPr lang="fr-FR" sz="2800" dirty="0">
                <a:solidFill>
                  <a:srgbClr val="FF0000"/>
                </a:solidFill>
              </a:rPr>
              <a:t> of  AWD cases </a:t>
            </a:r>
            <a:r>
              <a:rPr lang="fr-FR" sz="2800" dirty="0" err="1">
                <a:solidFill>
                  <a:srgbClr val="FF0000"/>
                </a:solidFill>
              </a:rPr>
              <a:t>goes</a:t>
            </a:r>
            <a:r>
              <a:rPr lang="fr-FR" sz="2800" dirty="0">
                <a:solidFill>
                  <a:srgbClr val="FF0000"/>
                </a:solidFill>
              </a:rPr>
              <a:t> down to a </a:t>
            </a:r>
            <a:r>
              <a:rPr lang="fr-FR" sz="2800" dirty="0" err="1">
                <a:solidFill>
                  <a:srgbClr val="FF0000"/>
                </a:solidFill>
              </a:rPr>
              <a:t>managable</a:t>
            </a:r>
            <a:r>
              <a:rPr lang="fr-FR" sz="2800" dirty="0">
                <a:solidFill>
                  <a:srgbClr val="FF0000"/>
                </a:solidFill>
              </a:rPr>
              <a:t> </a:t>
            </a:r>
            <a:r>
              <a:rPr lang="fr-FR" sz="2800" dirty="0" err="1">
                <a:solidFill>
                  <a:srgbClr val="FF0000"/>
                </a:solidFill>
              </a:rPr>
              <a:t>level</a:t>
            </a:r>
            <a:r>
              <a:rPr lang="fr-FR" sz="2800" dirty="0">
                <a:solidFill>
                  <a:srgbClr val="FF0000"/>
                </a:solidFill>
              </a:rPr>
              <a:t>.</a:t>
            </a:r>
          </a:p>
        </p:txBody>
      </p:sp>
      <p:pic>
        <p:nvPicPr>
          <p:cNvPr id="5" name="Picture 4" descr="A picture containing text, clipart&#10;&#10;Description automatically generated">
            <a:extLst>
              <a:ext uri="{FF2B5EF4-FFF2-40B4-BE49-F238E27FC236}">
                <a16:creationId xmlns:a16="http://schemas.microsoft.com/office/drawing/2014/main" id="{39FFD78C-18A6-D91B-C015-8789F4DE08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027" y="6308725"/>
            <a:ext cx="1404730" cy="420145"/>
          </a:xfrm>
          <a:prstGeom prst="rect">
            <a:avLst/>
          </a:prstGeom>
        </p:spPr>
      </p:pic>
    </p:spTree>
    <p:extLst>
      <p:ext uri="{BB962C8B-B14F-4D97-AF65-F5344CB8AC3E}">
        <p14:creationId xmlns:p14="http://schemas.microsoft.com/office/powerpoint/2010/main" val="27368920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Sharedwith xmlns="46dc02c4-f63d-4a25-b4ff-1f3bed395b53" xsi:nil="true"/>
    <Comments xmlns="46dc02c4-f63d-4a25-b4ff-1f3bed395b53" xsi:nil="true"/>
    <lcf76f155ced4ddcb4097134ff3c332f xmlns="46dc02c4-f63d-4a25-b4ff-1f3bed395b53">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FE34DC04CC79D449B9CFCD6D2061404" ma:contentTypeVersion="18" ma:contentTypeDescription="Crea un document nou" ma:contentTypeScope="" ma:versionID="10a239dc0efc500d145d73441b75c4a4">
  <xsd:schema xmlns:xsd="http://www.w3.org/2001/XMLSchema" xmlns:xs="http://www.w3.org/2001/XMLSchema" xmlns:p="http://schemas.microsoft.com/office/2006/metadata/properties" xmlns:ns2="46dc02c4-f63d-4a25-b4ff-1f3bed395b53" xmlns:ns3="133e5729-7bb1-4685-bd1f-c5e580a2ee33" targetNamespace="http://schemas.microsoft.com/office/2006/metadata/properties" ma:root="true" ma:fieldsID="a9fdba561975acb5a24fcae3eea8f202" ns2:_="" ns3:_="">
    <xsd:import namespace="46dc02c4-f63d-4a25-b4ff-1f3bed395b53"/>
    <xsd:import namespace="133e5729-7bb1-4685-bd1f-c5e580a2ee3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Sharedwith" minOccurs="0"/>
                <xsd:element ref="ns2:Comme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dc02c4-f63d-4a25-b4ff-1f3bed395b5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Sharedwith" ma:index="21" nillable="true" ma:displayName="Shared with" ma:format="Dropdown" ma:internalName="Sharedwith">
      <xsd:simpleType>
        <xsd:restriction base="dms:Text">
          <xsd:maxLength value="255"/>
        </xsd:restriction>
      </xsd:simpleType>
    </xsd:element>
    <xsd:element name="Comments" ma:index="22" nillable="true" ma:displayName="Comments" ma:format="Dropdown" ma:internalName="Comments">
      <xsd:simpleType>
        <xsd:restriction base="dms:Text">
          <xsd:maxLength value="255"/>
        </xsd:restriction>
      </xsd:simpleType>
    </xsd:element>
    <xsd:element name="lcf76f155ced4ddcb4097134ff3c332f" ma:index="24" nillable="true" ma:taxonomy="true" ma:internalName="lcf76f155ced4ddcb4097134ff3c332f" ma:taxonomyFieldName="MediaServiceImageTags" ma:displayName="Etiquetes de la imatge"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18"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 compartit amb detalls" ma:internalName="SharedWithDetails" ma:readOnly="true">
      <xsd:simpleType>
        <xsd:restriction base="dms:Note">
          <xsd:maxLength value="255"/>
        </xsd:restriction>
      </xsd:simpleType>
    </xsd:element>
    <xsd:element name="TaxCatchAll" ma:index="25"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0B06F30-0D88-45B1-B517-541203537641}">
  <ds:schemaRefs>
    <ds:schemaRef ds:uri="http://purl.org/dc/terms/"/>
    <ds:schemaRef ds:uri="http://schemas.microsoft.com/office/2006/documentManagement/types"/>
    <ds:schemaRef ds:uri="http://purl.org/dc/dcmitype/"/>
    <ds:schemaRef ds:uri="http://schemas.microsoft.com/office/infopath/2007/PartnerControls"/>
    <ds:schemaRef ds:uri="c0589fa1-ee28-4962-9c88-8163ecbea688"/>
    <ds:schemaRef ds:uri="http://purl.org/dc/elements/1.1/"/>
    <ds:schemaRef ds:uri="http://schemas.microsoft.com/office/2006/metadata/properties"/>
    <ds:schemaRef ds:uri="http://schemas.openxmlformats.org/package/2006/metadata/core-properties"/>
    <ds:schemaRef ds:uri="20ae1098-f83c-4838-9148-ba691197f9f7"/>
    <ds:schemaRef ds:uri="http://www.w3.org/XML/1998/namespace"/>
  </ds:schemaRefs>
</ds:datastoreItem>
</file>

<file path=customXml/itemProps2.xml><?xml version="1.0" encoding="utf-8"?>
<ds:datastoreItem xmlns:ds="http://schemas.openxmlformats.org/officeDocument/2006/customXml" ds:itemID="{72EAADBF-0B2B-48D2-80CD-2614462AAF4E}">
  <ds:schemaRefs>
    <ds:schemaRef ds:uri="http://schemas.microsoft.com/sharepoint/v3/contenttype/forms"/>
  </ds:schemaRefs>
</ds:datastoreItem>
</file>

<file path=customXml/itemProps3.xml><?xml version="1.0" encoding="utf-8"?>
<ds:datastoreItem xmlns:ds="http://schemas.openxmlformats.org/officeDocument/2006/customXml" ds:itemID="{91A4D1C2-D23E-4F75-90BF-74C4FDCBBFA6}"/>
</file>

<file path=docProps/app.xml><?xml version="1.0" encoding="utf-8"?>
<Properties xmlns="http://schemas.openxmlformats.org/officeDocument/2006/extended-properties" xmlns:vt="http://schemas.openxmlformats.org/officeDocument/2006/docPropsVTypes">
  <Template/>
  <TotalTime>893</TotalTime>
  <Words>1338</Words>
  <Application>Microsoft Macintosh PowerPoint</Application>
  <PresentationFormat>On-screen Show (4:3)</PresentationFormat>
  <Paragraphs>121</Paragraphs>
  <Slides>15</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Tahoma</vt:lpstr>
      <vt:lpstr>Tw Cen MT</vt:lpstr>
      <vt:lpstr>Wingdings</vt:lpstr>
      <vt:lpstr>Office Theme</vt:lpstr>
      <vt:lpstr>Branch Outbreak  Response Team  Training </vt:lpstr>
      <vt:lpstr>PowerPoint Presentation</vt:lpstr>
      <vt:lpstr>Overall purpose</vt:lpstr>
      <vt:lpstr>Objectives</vt:lpstr>
      <vt:lpstr>Cholera Health / Treatment Facilities</vt:lpstr>
      <vt:lpstr>ORP - treatment in affected communities</vt:lpstr>
      <vt:lpstr>What is an ORP ?</vt:lpstr>
      <vt:lpstr>Standard contents of the ORP kit* </vt:lpstr>
      <vt:lpstr>Why an ORP ?</vt:lpstr>
      <vt:lpstr>Treatment facilities as a trigger for       BORT deployment</vt:lpstr>
      <vt:lpstr>PowerPoint Presentation</vt:lpstr>
      <vt:lpstr>PowerPoint Presentation</vt:lpstr>
      <vt:lpstr>Desk scenario  (rapid risk assessment)</vt:lpstr>
      <vt:lpstr>For you information only: IPC needs at treatment  sites</vt:lpstr>
      <vt:lpstr>Key messages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rehydration of  people presenting to ORP</dc:title>
  <dc:creator>Generic</dc:creator>
  <cp:lastModifiedBy>Eva TURRO FONT</cp:lastModifiedBy>
  <cp:revision>93</cp:revision>
  <dcterms:created xsi:type="dcterms:W3CDTF">2017-06-20T12:40:55Z</dcterms:created>
  <dcterms:modified xsi:type="dcterms:W3CDTF">2023-01-10T08:57:56Z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0x010100FFE34DC04CC79D449B9CFCD6D2061404</vt:lpwstr>
  </property>
</Properties>
</file>