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Default Extension="jpg" ContentType="image/jpeg"/>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6858000" cx="12192000"/>
  <p:notesSz cx="6858000" cy="9144000"/>
  <p:embeddedFontLst>
    <p:embeddedFont>
      <p:font typeface="Ole"/>
      <p:regular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2" roundtripDataSignature="AMtx7mhlzRU8+f+c9gbfUxMAi8zp5pFOM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BD28D86-F6F2-4EED-A1F5-CC7171FDF63F}">
  <a:tblStyle styleId="{3BD28D86-F6F2-4EED-A1F5-CC7171FDF63F}"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8" Type="http://schemas.openxmlformats.org/officeDocument/2006/relationships/slide" Target="slides/slide2.xml"/><Relationship Id="rId21" Type="http://schemas.openxmlformats.org/officeDocument/2006/relationships/font" Target="fonts/Ole-regular.fntdata"/><Relationship Id="rId3" Type="http://schemas.openxmlformats.org/officeDocument/2006/relationships/tableStyles" Target="tableStyles.xml"/><Relationship Id="rId12" Type="http://schemas.openxmlformats.org/officeDocument/2006/relationships/slide" Target="slides/slide6.xml"/><Relationship Id="rId17" Type="http://schemas.openxmlformats.org/officeDocument/2006/relationships/slide" Target="slides/slide11.xml"/><Relationship Id="rId7" Type="http://schemas.openxmlformats.org/officeDocument/2006/relationships/slide" Target="slides/slide1.xml"/><Relationship Id="rId25" Type="http://schemas.openxmlformats.org/officeDocument/2006/relationships/customXml" Target="../customXml/item3.xml"/><Relationship Id="rId20" Type="http://schemas.openxmlformats.org/officeDocument/2006/relationships/slide" Target="slides/slide14.xml"/><Relationship Id="rId2" Type="http://schemas.openxmlformats.org/officeDocument/2006/relationships/presProps" Target="presProps.xml"/><Relationship Id="rId16" Type="http://schemas.openxmlformats.org/officeDocument/2006/relationships/slide" Target="slides/slide10.xml"/><Relationship Id="rId11" Type="http://schemas.openxmlformats.org/officeDocument/2006/relationships/slide" Target="slides/slide5.xml"/><Relationship Id="rId1" Type="http://schemas.openxmlformats.org/officeDocument/2006/relationships/theme" Target="theme/theme3.xml"/><Relationship Id="rId6" Type="http://schemas.openxmlformats.org/officeDocument/2006/relationships/notesMaster" Target="notesMasters/notesMaster1.xml"/><Relationship Id="rId24" Type="http://schemas.openxmlformats.org/officeDocument/2006/relationships/customXml" Target="../customXml/item2.xml"/><Relationship Id="rId15" Type="http://schemas.openxmlformats.org/officeDocument/2006/relationships/slide" Target="slides/slide9.xml"/><Relationship Id="rId5" Type="http://schemas.openxmlformats.org/officeDocument/2006/relationships/slideMaster" Target="slideMasters/slideMaster2.xml"/><Relationship Id="rId23" Type="http://schemas.openxmlformats.org/officeDocument/2006/relationships/customXml" Target="../customXml/item1.xml"/><Relationship Id="rId10" Type="http://schemas.openxmlformats.org/officeDocument/2006/relationships/slide" Target="slides/slide4.xml"/><Relationship Id="rId19" Type="http://schemas.openxmlformats.org/officeDocument/2006/relationships/slide" Target="slides/slide13.xml"/><Relationship Id="rId22"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1l67pfsx3wblg.cloudfront.net/pdf/34-055+SE200+Instr+EN.pdf"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1" name="Google Shape;19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8" name="Google Shape;19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4" name="Google Shape;20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0" name="Google Shape;21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7" name="Google Shape;21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None/>
            </a:pPr>
            <a:r>
              <a:rPr lang="en-GB" sz="1800">
                <a:latin typeface="Calibri"/>
                <a:ea typeface="Calibri"/>
                <a:cs typeface="Calibri"/>
                <a:sym typeface="Calibri"/>
              </a:rPr>
              <a:t>Instruction booklet </a:t>
            </a:r>
            <a:endParaRPr/>
          </a:p>
          <a:p>
            <a:pPr indent="0" lvl="0" marL="0" rtl="0" algn="l">
              <a:lnSpc>
                <a:spcPct val="107000"/>
              </a:lnSpc>
              <a:spcBef>
                <a:spcPts val="800"/>
              </a:spcBef>
              <a:spcAft>
                <a:spcPts val="0"/>
              </a:spcAft>
              <a:buNone/>
            </a:pPr>
            <a:r>
              <a:rPr lang="en-GB" sz="1800" u="sng">
                <a:solidFill>
                  <a:srgbClr val="0563C1"/>
                </a:solidFill>
                <a:latin typeface="Calibri"/>
                <a:ea typeface="Calibri"/>
                <a:cs typeface="Calibri"/>
                <a:sym typeface="Calibri"/>
                <a:hlinkClick r:id="rId2">
                  <a:extLst>
                    <a:ext uri="{A12FA001-AC4F-418D-AE19-62706E023703}">
                      <ahyp:hlinkClr val="tx"/>
                    </a:ext>
                  </a:extLst>
                </a:hlinkClick>
              </a:rPr>
              <a:t>https://d1l67pfsx3wblg.cloudfront.net/pdf/34-055+SE200+Instr+EN.pdf</a:t>
            </a:r>
            <a:endParaRPr sz="1800">
              <a:latin typeface="Calibri"/>
              <a:ea typeface="Calibri"/>
              <a:cs typeface="Calibri"/>
              <a:sym typeface="Calibri"/>
            </a:endParaRPr>
          </a:p>
          <a:p>
            <a:pPr indent="0" lvl="0" marL="0" rtl="0" algn="l">
              <a:lnSpc>
                <a:spcPct val="107000"/>
              </a:lnSpc>
              <a:spcBef>
                <a:spcPts val="800"/>
              </a:spcBef>
              <a:spcAft>
                <a:spcPts val="0"/>
              </a:spcAft>
              <a:buNone/>
            </a:pPr>
            <a:r>
              <a:rPr lang="en-GB" sz="1800">
                <a:latin typeface="Calibri"/>
                <a:ea typeface="Calibri"/>
                <a:cs typeface="Calibri"/>
                <a:sym typeface="Calibri"/>
              </a:rPr>
              <a:t>Video with Instruction https://youtu.be/Dwsx4EpKkKg </a:t>
            </a:r>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lnSpc>
                <a:spcPct val="107000"/>
              </a:lnSpc>
              <a:spcBef>
                <a:spcPts val="800"/>
              </a:spcBef>
              <a:spcAft>
                <a:spcPts val="0"/>
              </a:spcAft>
              <a:buNone/>
            </a:pPr>
            <a:r>
              <a:t/>
            </a:r>
            <a:endParaRPr sz="1800">
              <a:latin typeface="Calibri"/>
              <a:ea typeface="Calibri"/>
              <a:cs typeface="Calibri"/>
              <a:sym typeface="Calibri"/>
            </a:endParaRPr>
          </a:p>
          <a:p>
            <a:pPr indent="0" lvl="0" marL="0" rtl="0" algn="l">
              <a:spcBef>
                <a:spcPts val="800"/>
              </a:spcBef>
              <a:spcAft>
                <a:spcPts val="0"/>
              </a:spcAft>
              <a:buNone/>
            </a:pPr>
            <a:r>
              <a:t/>
            </a:r>
            <a:endParaRPr/>
          </a:p>
        </p:txBody>
      </p:sp>
      <p:sp>
        <p:nvSpPr>
          <p:cNvPr id="218" name="Google Shape;218;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b="0"/>
          </a:p>
        </p:txBody>
      </p:sp>
      <p:sp>
        <p:nvSpPr>
          <p:cNvPr id="138" name="Google Shape;138;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1" name="Google Shape;15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8" name="Google Shape;15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i="0" lang="en-GB">
                <a:solidFill>
                  <a:srgbClr val="000000"/>
                </a:solidFill>
                <a:latin typeface="Ole"/>
                <a:ea typeface="Ole"/>
                <a:cs typeface="Ole"/>
                <a:sym typeface="Ole"/>
              </a:rPr>
              <a:t>Any kind of table salt (no MSG or other non-NaCl flavor substances). We’ve used brown rock salts in Thailand and flakey salts from fancy restaurants. It all works. However, larger grained salt may require the user to mix more salt into the salt brine bottle. This is also true for rock salt. Some salts have preservative agents that take up space. These also may require more salt mixed into the salt brine bottle, than the instructions recommend. Simply remember: If you get a low salt light, just add more salt! (Source: https://www.msrgear.com/ie/products/global-health/se200-community-chlorine-maker/10275.html)</a:t>
            </a:r>
            <a:endParaRPr/>
          </a:p>
        </p:txBody>
      </p:sp>
      <p:sp>
        <p:nvSpPr>
          <p:cNvPr id="166" name="Google Shape;16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3" name="Google Shape;17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9" name="Google Shape;17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16"/>
          <p:cNvSpPr txBox="1"/>
          <p:nvPr>
            <p:ph type="ctrTitle"/>
          </p:nvPr>
        </p:nvSpPr>
        <p:spPr>
          <a:xfrm>
            <a:off x="1524003" y="1122361"/>
            <a:ext cx="9144000" cy="2387598"/>
          </a:xfrm>
          <a:prstGeom prst="rect">
            <a:avLst/>
          </a:prstGeom>
          <a:noFill/>
          <a:ln>
            <a:noFill/>
          </a:ln>
        </p:spPr>
        <p:txBody>
          <a:bodyPr anchorCtr="1" anchor="b" bIns="45700" lIns="91425" spcFirstLastPara="1" rIns="91425" wrap="square" tIns="45700">
            <a:normAutofit/>
          </a:bodyPr>
          <a:lstStyle>
            <a:lvl1pPr lvl="0" algn="ctr">
              <a:lnSpc>
                <a:spcPct val="90000"/>
              </a:lnSpc>
              <a:spcBef>
                <a:spcPts val="0"/>
              </a:spcBef>
              <a:spcAft>
                <a:spcPts val="0"/>
              </a:spcAft>
              <a:buClr>
                <a:srgbClr val="000000"/>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6"/>
          <p:cNvSpPr txBox="1"/>
          <p:nvPr>
            <p:ph idx="1" type="subTitle"/>
          </p:nvPr>
        </p:nvSpPr>
        <p:spPr>
          <a:xfrm>
            <a:off x="1524003" y="3602041"/>
            <a:ext cx="9144000" cy="1655758"/>
          </a:xfrm>
          <a:prstGeom prst="rect">
            <a:avLst/>
          </a:prstGeom>
          <a:noFill/>
          <a:ln>
            <a:noFill/>
          </a:ln>
        </p:spPr>
        <p:txBody>
          <a:bodyPr anchorCtr="1" anchor="t" bIns="45700" lIns="91425" spcFirstLastPara="1" rIns="91425" wrap="square" tIns="45700">
            <a:normAutofit/>
          </a:bodyPr>
          <a:lstStyle>
            <a:lvl1pPr lvl="0" algn="ctr">
              <a:lnSpc>
                <a:spcPct val="90000"/>
              </a:lnSpc>
              <a:spcBef>
                <a:spcPts val="1000"/>
              </a:spcBef>
              <a:spcAft>
                <a:spcPts val="0"/>
              </a:spcAft>
              <a:buClr>
                <a:srgbClr val="000000"/>
              </a:buClr>
              <a:buSzPts val="2400"/>
              <a:buNone/>
              <a:defRPr sz="2400"/>
            </a:lvl1pPr>
            <a:lvl2pPr lvl="1" algn="l">
              <a:lnSpc>
                <a:spcPct val="90000"/>
              </a:lnSpc>
              <a:spcBef>
                <a:spcPts val="500"/>
              </a:spcBef>
              <a:spcAft>
                <a:spcPts val="0"/>
              </a:spcAft>
              <a:buClr>
                <a:srgbClr val="000000"/>
              </a:buClr>
              <a:buSzPts val="1800"/>
              <a:buChar char="•"/>
              <a:defRPr/>
            </a:lvl2pPr>
            <a:lvl3pPr lvl="2" algn="l">
              <a:lnSpc>
                <a:spcPct val="90000"/>
              </a:lnSpc>
              <a:spcBef>
                <a:spcPts val="500"/>
              </a:spcBef>
              <a:spcAft>
                <a:spcPts val="0"/>
              </a:spcAft>
              <a:buClr>
                <a:srgbClr val="000000"/>
              </a:buClr>
              <a:buSzPts val="1800"/>
              <a:buChar char="•"/>
              <a:defRPr/>
            </a:lvl3pPr>
            <a:lvl4pPr lvl="3" algn="l">
              <a:lnSpc>
                <a:spcPct val="90000"/>
              </a:lnSpc>
              <a:spcBef>
                <a:spcPts val="500"/>
              </a:spcBef>
              <a:spcAft>
                <a:spcPts val="0"/>
              </a:spcAft>
              <a:buClr>
                <a:srgbClr val="000000"/>
              </a:buClr>
              <a:buSzPts val="1800"/>
              <a:buChar char="•"/>
              <a:defRPr/>
            </a:lvl4pPr>
            <a:lvl5pPr lvl="4" algn="l">
              <a:lnSpc>
                <a:spcPct val="90000"/>
              </a:lnSpc>
              <a:spcBef>
                <a:spcPts val="500"/>
              </a:spcBef>
              <a:spcAft>
                <a:spcPts val="0"/>
              </a:spcAft>
              <a:buClr>
                <a:srgbClr val="000000"/>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
        <p:nvSpPr>
          <p:cNvPr id="18" name="Google Shape;18;p16"/>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6"/>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6"/>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7"/>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0000"/>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7"/>
          <p:cNvSpPr txBox="1"/>
          <p:nvPr>
            <p:ph idx="1" type="body"/>
          </p:nvPr>
        </p:nvSpPr>
        <p:spPr>
          <a:xfrm rot="5400000">
            <a:off x="3920335" y="-1256505"/>
            <a:ext cx="4351336" cy="10515600"/>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7"/>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7"/>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7"/>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8"/>
          <p:cNvSpPr txBox="1"/>
          <p:nvPr>
            <p:ph type="title"/>
          </p:nvPr>
        </p:nvSpPr>
        <p:spPr>
          <a:xfrm rot="5400000">
            <a:off x="7133436" y="1956596"/>
            <a:ext cx="5811834" cy="262889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0000"/>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8"/>
          <p:cNvSpPr txBox="1"/>
          <p:nvPr>
            <p:ph idx="1" type="body"/>
          </p:nvPr>
        </p:nvSpPr>
        <p:spPr>
          <a:xfrm rot="5400000">
            <a:off x="1799434" y="-596102"/>
            <a:ext cx="5811834" cy="7734296"/>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8"/>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8"/>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8"/>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showMasterSp="0" type="obj">
  <p:cSld name="OBJECT">
    <p:spTree>
      <p:nvGrpSpPr>
        <p:cNvPr id="88" name="Shape 88"/>
        <p:cNvGrpSpPr/>
        <p:nvPr/>
      </p:nvGrpSpPr>
      <p:grpSpPr>
        <a:xfrm>
          <a:off x="0" y="0"/>
          <a:ext cx="0" cy="0"/>
          <a:chOff x="0" y="0"/>
          <a:chExt cx="0" cy="0"/>
        </a:xfrm>
      </p:grpSpPr>
      <p:sp>
        <p:nvSpPr>
          <p:cNvPr id="89" name="Google Shape;89;p18"/>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000000"/>
              </a:buClr>
              <a:buSzPts val="4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18"/>
          <p:cNvSpPr txBox="1"/>
          <p:nvPr>
            <p:ph idx="1" type="body"/>
          </p:nvPr>
        </p:nvSpPr>
        <p:spPr>
          <a:xfrm>
            <a:off x="609603" y="1600200"/>
            <a:ext cx="10972800" cy="4060822"/>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800"/>
              </a:spcBef>
              <a:spcAft>
                <a:spcPts val="0"/>
              </a:spcAft>
              <a:buClr>
                <a:srgbClr val="EF1829"/>
              </a:buClr>
              <a:buSzPts val="3200"/>
              <a:buChar char="&gt;"/>
              <a:defRPr/>
            </a:lvl1pPr>
            <a:lvl2pPr indent="-406400" lvl="1" marL="914400" algn="l">
              <a:lnSpc>
                <a:spcPct val="100000"/>
              </a:lnSpc>
              <a:spcBef>
                <a:spcPts val="700"/>
              </a:spcBef>
              <a:spcAft>
                <a:spcPts val="0"/>
              </a:spcAft>
              <a:buClr>
                <a:srgbClr val="000000"/>
              </a:buClr>
              <a:buSzPts val="2800"/>
              <a:buFont typeface="Arial"/>
              <a:buChar char="–"/>
              <a:defRPr/>
            </a:lvl2pPr>
            <a:lvl3pPr indent="-381000" lvl="2" marL="1371600" algn="l">
              <a:lnSpc>
                <a:spcPct val="100000"/>
              </a:lnSpc>
              <a:spcBef>
                <a:spcPts val="600"/>
              </a:spcBef>
              <a:spcAft>
                <a:spcPts val="0"/>
              </a:spcAft>
              <a:buClr>
                <a:srgbClr val="000000"/>
              </a:buClr>
              <a:buSzPts val="2400"/>
              <a:buFont typeface="Arial"/>
              <a:buChar char="•"/>
              <a:defRPr/>
            </a:lvl3pPr>
            <a:lvl4pPr indent="-355600" lvl="3" marL="1828800" algn="l">
              <a:lnSpc>
                <a:spcPct val="100000"/>
              </a:lnSpc>
              <a:spcBef>
                <a:spcPts val="500"/>
              </a:spcBef>
              <a:spcAft>
                <a:spcPts val="0"/>
              </a:spcAft>
              <a:buClr>
                <a:srgbClr val="000000"/>
              </a:buClr>
              <a:buSzPts val="2000"/>
              <a:buFont typeface="Arial"/>
              <a:buChar char="–"/>
              <a:defRPr/>
            </a:lvl4pPr>
            <a:lvl5pPr indent="-355600" lvl="4" marL="2286000" algn="l">
              <a:lnSpc>
                <a:spcPct val="100000"/>
              </a:lnSpc>
              <a:spcBef>
                <a:spcPts val="500"/>
              </a:spcBef>
              <a:spcAft>
                <a:spcPts val="0"/>
              </a:spcAft>
              <a:buClr>
                <a:srgbClr val="000000"/>
              </a:buClr>
              <a:buSzPts val="2000"/>
              <a:buFont typeface="Arial"/>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91" name="Shape 91"/>
        <p:cNvGrpSpPr/>
        <p:nvPr/>
      </p:nvGrpSpPr>
      <p:grpSpPr>
        <a:xfrm>
          <a:off x="0" y="0"/>
          <a:ext cx="0" cy="0"/>
          <a:chOff x="0" y="0"/>
          <a:chExt cx="0" cy="0"/>
        </a:xfrm>
      </p:grpSpPr>
      <p:sp>
        <p:nvSpPr>
          <p:cNvPr id="92" name="Google Shape;92;p29"/>
          <p:cNvSpPr txBox="1"/>
          <p:nvPr>
            <p:ph type="ctrTitle"/>
          </p:nvPr>
        </p:nvSpPr>
        <p:spPr>
          <a:xfrm>
            <a:off x="914400" y="2130423"/>
            <a:ext cx="10363196" cy="1470026"/>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000000"/>
              </a:buClr>
              <a:buSzPts val="4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3" name="Google Shape;93;p29"/>
          <p:cNvSpPr txBox="1"/>
          <p:nvPr>
            <p:ph idx="1" type="subTitle"/>
          </p:nvPr>
        </p:nvSpPr>
        <p:spPr>
          <a:xfrm>
            <a:off x="1828800" y="3886200"/>
            <a:ext cx="8534396" cy="1752603"/>
          </a:xfrm>
          <a:prstGeom prst="rect">
            <a:avLst/>
          </a:prstGeom>
          <a:noFill/>
          <a:ln>
            <a:noFill/>
          </a:ln>
        </p:spPr>
        <p:txBody>
          <a:bodyPr anchorCtr="1" anchor="t" bIns="45700" lIns="91425" spcFirstLastPara="1" rIns="91425" wrap="square" tIns="45700">
            <a:noAutofit/>
          </a:bodyPr>
          <a:lstStyle>
            <a:lvl1pPr lvl="0" algn="ctr">
              <a:lnSpc>
                <a:spcPct val="100000"/>
              </a:lnSpc>
              <a:spcBef>
                <a:spcPts val="800"/>
              </a:spcBef>
              <a:spcAft>
                <a:spcPts val="0"/>
              </a:spcAft>
              <a:buSzPts val="3200"/>
              <a:buNone/>
              <a:defRPr/>
            </a:lvl1pPr>
            <a:lvl2pPr lvl="1" algn="l">
              <a:lnSpc>
                <a:spcPct val="100000"/>
              </a:lnSpc>
              <a:spcBef>
                <a:spcPts val="700"/>
              </a:spcBef>
              <a:spcAft>
                <a:spcPts val="0"/>
              </a:spcAft>
              <a:buClr>
                <a:srgbClr val="000000"/>
              </a:buClr>
              <a:buSzPts val="1800"/>
              <a:buChar char="–"/>
              <a:defRPr/>
            </a:lvl2pPr>
            <a:lvl3pPr lvl="2" algn="l">
              <a:lnSpc>
                <a:spcPct val="100000"/>
              </a:lnSpc>
              <a:spcBef>
                <a:spcPts val="600"/>
              </a:spcBef>
              <a:spcAft>
                <a:spcPts val="0"/>
              </a:spcAft>
              <a:buClr>
                <a:srgbClr val="000000"/>
              </a:buClr>
              <a:buSzPts val="1800"/>
              <a:buChar char="•"/>
              <a:defRPr/>
            </a:lvl3pPr>
            <a:lvl4pPr lvl="3" algn="l">
              <a:lnSpc>
                <a:spcPct val="100000"/>
              </a:lnSpc>
              <a:spcBef>
                <a:spcPts val="500"/>
              </a:spcBef>
              <a:spcAft>
                <a:spcPts val="0"/>
              </a:spcAft>
              <a:buClr>
                <a:srgbClr val="000000"/>
              </a:buClr>
              <a:buSzPts val="1800"/>
              <a:buChar char="–"/>
              <a:defRPr/>
            </a:lvl4pPr>
            <a:lvl5pPr lvl="4" algn="l">
              <a:lnSpc>
                <a:spcPct val="100000"/>
              </a:lnSpc>
              <a:spcBef>
                <a:spcPts val="500"/>
              </a:spcBef>
              <a:spcAft>
                <a:spcPts val="0"/>
              </a:spcAft>
              <a:buClr>
                <a:srgbClr val="000000"/>
              </a:buClr>
              <a:buSzPts val="1800"/>
              <a:buChar char="»"/>
              <a:defRPr/>
            </a:lvl5pPr>
            <a:lvl6pPr lvl="5" algn="l">
              <a:lnSpc>
                <a:spcPct val="90000"/>
              </a:lnSpc>
              <a:spcBef>
                <a:spcPts val="500"/>
              </a:spcBef>
              <a:spcAft>
                <a:spcPts val="0"/>
              </a:spcAft>
              <a:buClr>
                <a:schemeClr val="dk1"/>
              </a:buClr>
              <a:buSzPts val="1800"/>
              <a:buChar char="•"/>
              <a:defRPr/>
            </a:lvl6pPr>
            <a:lvl7pPr lvl="6" algn="l">
              <a:lnSpc>
                <a:spcPct val="90000"/>
              </a:lnSpc>
              <a:spcBef>
                <a:spcPts val="500"/>
              </a:spcBef>
              <a:spcAft>
                <a:spcPts val="0"/>
              </a:spcAft>
              <a:buClr>
                <a:schemeClr val="dk1"/>
              </a:buClr>
              <a:buSzPts val="1800"/>
              <a:buChar char="•"/>
              <a:defRPr/>
            </a:lvl7pPr>
            <a:lvl8pPr lvl="7" algn="l">
              <a:lnSpc>
                <a:spcPct val="90000"/>
              </a:lnSpc>
              <a:spcBef>
                <a:spcPts val="500"/>
              </a:spcBef>
              <a:spcAft>
                <a:spcPts val="0"/>
              </a:spcAft>
              <a:buClr>
                <a:schemeClr val="dk1"/>
              </a:buClr>
              <a:buSzPts val="1800"/>
              <a:buChar char="•"/>
              <a:defRPr/>
            </a:lvl8pPr>
            <a:lvl9pPr lvl="8"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94" name="Shape 94"/>
        <p:cNvGrpSpPr/>
        <p:nvPr/>
      </p:nvGrpSpPr>
      <p:grpSpPr>
        <a:xfrm>
          <a:off x="0" y="0"/>
          <a:ext cx="0" cy="0"/>
          <a:chOff x="0" y="0"/>
          <a:chExt cx="0" cy="0"/>
        </a:xfrm>
      </p:grpSpPr>
      <p:sp>
        <p:nvSpPr>
          <p:cNvPr id="95" name="Google Shape;95;p30"/>
          <p:cNvSpPr txBox="1"/>
          <p:nvPr>
            <p:ph type="title"/>
          </p:nvPr>
        </p:nvSpPr>
        <p:spPr>
          <a:xfrm>
            <a:off x="963082" y="4406905"/>
            <a:ext cx="10363196" cy="125434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rgbClr val="000000"/>
              </a:buClr>
              <a:buSzPts val="4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6" name="Google Shape;96;p30"/>
          <p:cNvSpPr txBox="1"/>
          <p:nvPr>
            <p:ph idx="1" type="body"/>
          </p:nvPr>
        </p:nvSpPr>
        <p:spPr>
          <a:xfrm>
            <a:off x="963082" y="2906713"/>
            <a:ext cx="10363196" cy="1500182"/>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500"/>
              </a:spcBef>
              <a:spcAft>
                <a:spcPts val="0"/>
              </a:spcAft>
              <a:buSzPts val="2000"/>
              <a:buNone/>
              <a:defRPr sz="2000"/>
            </a:lvl1pPr>
            <a:lvl2pPr indent="-342900" lvl="1" marL="914400" algn="l">
              <a:lnSpc>
                <a:spcPct val="100000"/>
              </a:lnSpc>
              <a:spcBef>
                <a:spcPts val="700"/>
              </a:spcBef>
              <a:spcAft>
                <a:spcPts val="0"/>
              </a:spcAft>
              <a:buClr>
                <a:srgbClr val="000000"/>
              </a:buClr>
              <a:buSzPts val="1800"/>
              <a:buChar char="–"/>
              <a:defRPr/>
            </a:lvl2pPr>
            <a:lvl3pPr indent="-342900" lvl="2" marL="1371600" algn="l">
              <a:lnSpc>
                <a:spcPct val="100000"/>
              </a:lnSpc>
              <a:spcBef>
                <a:spcPts val="600"/>
              </a:spcBef>
              <a:spcAft>
                <a:spcPts val="0"/>
              </a:spcAft>
              <a:buClr>
                <a:srgbClr val="000000"/>
              </a:buClr>
              <a:buSzPts val="1800"/>
              <a:buChar char="•"/>
              <a:defRPr/>
            </a:lvl3pPr>
            <a:lvl4pPr indent="-342900" lvl="3" marL="1828800" algn="l">
              <a:lnSpc>
                <a:spcPct val="100000"/>
              </a:lnSpc>
              <a:spcBef>
                <a:spcPts val="500"/>
              </a:spcBef>
              <a:spcAft>
                <a:spcPts val="0"/>
              </a:spcAft>
              <a:buClr>
                <a:srgbClr val="000000"/>
              </a:buClr>
              <a:buSzPts val="1800"/>
              <a:buChar char="–"/>
              <a:defRPr/>
            </a:lvl4pPr>
            <a:lvl5pPr indent="-342900" lvl="4" marL="2286000" algn="l">
              <a:lnSpc>
                <a:spcPct val="10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showMasterSp="0" type="twoObj">
  <p:cSld name="TWO_OBJECTS">
    <p:spTree>
      <p:nvGrpSpPr>
        <p:cNvPr id="97" name="Shape 97"/>
        <p:cNvGrpSpPr/>
        <p:nvPr/>
      </p:nvGrpSpPr>
      <p:grpSpPr>
        <a:xfrm>
          <a:off x="0" y="0"/>
          <a:ext cx="0" cy="0"/>
          <a:chOff x="0" y="0"/>
          <a:chExt cx="0" cy="0"/>
        </a:xfrm>
      </p:grpSpPr>
      <p:sp>
        <p:nvSpPr>
          <p:cNvPr id="98" name="Google Shape;98;p31"/>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000000"/>
              </a:buClr>
              <a:buSzPts val="4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9" name="Google Shape;99;p31"/>
          <p:cNvSpPr txBox="1"/>
          <p:nvPr>
            <p:ph idx="1" type="body"/>
          </p:nvPr>
        </p:nvSpPr>
        <p:spPr>
          <a:xfrm>
            <a:off x="609603" y="1600200"/>
            <a:ext cx="5384801" cy="4061051"/>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700"/>
              </a:spcBef>
              <a:spcAft>
                <a:spcPts val="0"/>
              </a:spcAft>
              <a:buClr>
                <a:srgbClr val="EF1829"/>
              </a:buClr>
              <a:buSzPts val="2800"/>
              <a:buChar char="&gt;"/>
              <a:defRPr sz="2800"/>
            </a:lvl1pPr>
            <a:lvl2pPr indent="-381000" lvl="1" marL="914400" algn="l">
              <a:lnSpc>
                <a:spcPct val="100000"/>
              </a:lnSpc>
              <a:spcBef>
                <a:spcPts val="600"/>
              </a:spcBef>
              <a:spcAft>
                <a:spcPts val="0"/>
              </a:spcAft>
              <a:buClr>
                <a:srgbClr val="000000"/>
              </a:buClr>
              <a:buSzPts val="2400"/>
              <a:buFont typeface="Arial"/>
              <a:buChar char="–"/>
              <a:defRPr sz="2400"/>
            </a:lvl2pPr>
            <a:lvl3pPr indent="-355600" lvl="2" marL="1371600" algn="l">
              <a:lnSpc>
                <a:spcPct val="100000"/>
              </a:lnSpc>
              <a:spcBef>
                <a:spcPts val="500"/>
              </a:spcBef>
              <a:spcAft>
                <a:spcPts val="0"/>
              </a:spcAft>
              <a:buClr>
                <a:srgbClr val="000000"/>
              </a:buClr>
              <a:buSzPts val="2000"/>
              <a:buFont typeface="Arial"/>
              <a:buChar char="•"/>
              <a:defRPr sz="2000"/>
            </a:lvl3pPr>
            <a:lvl4pPr indent="-342900" lvl="3" marL="1828800" algn="l">
              <a:lnSpc>
                <a:spcPct val="100000"/>
              </a:lnSpc>
              <a:spcBef>
                <a:spcPts val="400"/>
              </a:spcBef>
              <a:spcAft>
                <a:spcPts val="0"/>
              </a:spcAft>
              <a:buClr>
                <a:srgbClr val="000000"/>
              </a:buClr>
              <a:buSzPts val="1800"/>
              <a:buFont typeface="Arial"/>
              <a:buChar char="–"/>
              <a:defRPr sz="1800"/>
            </a:lvl4pPr>
            <a:lvl5pPr indent="-342900" lvl="4" marL="2286000" algn="l">
              <a:lnSpc>
                <a:spcPct val="100000"/>
              </a:lnSpc>
              <a:spcBef>
                <a:spcPts val="400"/>
              </a:spcBef>
              <a:spcAft>
                <a:spcPts val="0"/>
              </a:spcAft>
              <a:buClr>
                <a:srgbClr val="000000"/>
              </a:buClr>
              <a:buSzPts val="1800"/>
              <a:buFont typeface="Arial"/>
              <a:buChar char="»"/>
              <a:defRPr sz="1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0" name="Google Shape;100;p31"/>
          <p:cNvSpPr txBox="1"/>
          <p:nvPr>
            <p:ph idx="2" type="body"/>
          </p:nvPr>
        </p:nvSpPr>
        <p:spPr>
          <a:xfrm>
            <a:off x="6288017" y="1484784"/>
            <a:ext cx="5384801" cy="4176467"/>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700"/>
              </a:spcBef>
              <a:spcAft>
                <a:spcPts val="0"/>
              </a:spcAft>
              <a:buClr>
                <a:srgbClr val="EF1829"/>
              </a:buClr>
              <a:buSzPts val="2800"/>
              <a:buChar char="&gt;"/>
              <a:defRPr sz="2800"/>
            </a:lvl1pPr>
            <a:lvl2pPr indent="-381000" lvl="1" marL="914400" algn="l">
              <a:lnSpc>
                <a:spcPct val="100000"/>
              </a:lnSpc>
              <a:spcBef>
                <a:spcPts val="600"/>
              </a:spcBef>
              <a:spcAft>
                <a:spcPts val="0"/>
              </a:spcAft>
              <a:buClr>
                <a:srgbClr val="000000"/>
              </a:buClr>
              <a:buSzPts val="2400"/>
              <a:buFont typeface="Arial"/>
              <a:buChar char="–"/>
              <a:defRPr sz="2400"/>
            </a:lvl2pPr>
            <a:lvl3pPr indent="-355600" lvl="2" marL="1371600" algn="l">
              <a:lnSpc>
                <a:spcPct val="100000"/>
              </a:lnSpc>
              <a:spcBef>
                <a:spcPts val="500"/>
              </a:spcBef>
              <a:spcAft>
                <a:spcPts val="0"/>
              </a:spcAft>
              <a:buClr>
                <a:srgbClr val="000000"/>
              </a:buClr>
              <a:buSzPts val="2000"/>
              <a:buFont typeface="Arial"/>
              <a:buChar char="•"/>
              <a:defRPr sz="2000"/>
            </a:lvl3pPr>
            <a:lvl4pPr indent="-342900" lvl="3" marL="1828800" algn="l">
              <a:lnSpc>
                <a:spcPct val="100000"/>
              </a:lnSpc>
              <a:spcBef>
                <a:spcPts val="400"/>
              </a:spcBef>
              <a:spcAft>
                <a:spcPts val="0"/>
              </a:spcAft>
              <a:buClr>
                <a:srgbClr val="000000"/>
              </a:buClr>
              <a:buSzPts val="1800"/>
              <a:buFont typeface="Arial"/>
              <a:buChar char="–"/>
              <a:defRPr sz="1800"/>
            </a:lvl4pPr>
            <a:lvl5pPr indent="-342900" lvl="4" marL="2286000" algn="l">
              <a:lnSpc>
                <a:spcPct val="100000"/>
              </a:lnSpc>
              <a:spcBef>
                <a:spcPts val="400"/>
              </a:spcBef>
              <a:spcAft>
                <a:spcPts val="0"/>
              </a:spcAft>
              <a:buClr>
                <a:srgbClr val="000000"/>
              </a:buClr>
              <a:buSzPts val="1800"/>
              <a:buFont typeface="Arial"/>
              <a:buChar char="»"/>
              <a:defRPr sz="18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showMasterSp="0" type="twoTxTwoObj">
  <p:cSld name="TWO_OBJECTS_WITH_TEXT">
    <p:spTree>
      <p:nvGrpSpPr>
        <p:cNvPr id="101" name="Shape 101"/>
        <p:cNvGrpSpPr/>
        <p:nvPr/>
      </p:nvGrpSpPr>
      <p:grpSpPr>
        <a:xfrm>
          <a:off x="0" y="0"/>
          <a:ext cx="0" cy="0"/>
          <a:chOff x="0" y="0"/>
          <a:chExt cx="0" cy="0"/>
        </a:xfrm>
      </p:grpSpPr>
      <p:sp>
        <p:nvSpPr>
          <p:cNvPr id="102" name="Google Shape;102;p32"/>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000000"/>
              </a:buClr>
              <a:buSzPts val="4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3" name="Google Shape;103;p32"/>
          <p:cNvSpPr txBox="1"/>
          <p:nvPr>
            <p:ph idx="1" type="body"/>
          </p:nvPr>
        </p:nvSpPr>
        <p:spPr>
          <a:xfrm>
            <a:off x="609603" y="1535113"/>
            <a:ext cx="5386913" cy="639759"/>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600"/>
              </a:spcBef>
              <a:spcAft>
                <a:spcPts val="0"/>
              </a:spcAft>
              <a:buSzPts val="2400"/>
              <a:buNone/>
              <a:defRPr b="1" sz="2400"/>
            </a:lvl1pPr>
            <a:lvl2pPr indent="-342900" lvl="1" marL="914400" algn="l">
              <a:lnSpc>
                <a:spcPct val="100000"/>
              </a:lnSpc>
              <a:spcBef>
                <a:spcPts val="700"/>
              </a:spcBef>
              <a:spcAft>
                <a:spcPts val="0"/>
              </a:spcAft>
              <a:buClr>
                <a:srgbClr val="000000"/>
              </a:buClr>
              <a:buSzPts val="1800"/>
              <a:buChar char="–"/>
              <a:defRPr/>
            </a:lvl2pPr>
            <a:lvl3pPr indent="-342900" lvl="2" marL="1371600" algn="l">
              <a:lnSpc>
                <a:spcPct val="100000"/>
              </a:lnSpc>
              <a:spcBef>
                <a:spcPts val="600"/>
              </a:spcBef>
              <a:spcAft>
                <a:spcPts val="0"/>
              </a:spcAft>
              <a:buClr>
                <a:srgbClr val="000000"/>
              </a:buClr>
              <a:buSzPts val="1800"/>
              <a:buChar char="•"/>
              <a:defRPr/>
            </a:lvl3pPr>
            <a:lvl4pPr indent="-342900" lvl="3" marL="1828800" algn="l">
              <a:lnSpc>
                <a:spcPct val="100000"/>
              </a:lnSpc>
              <a:spcBef>
                <a:spcPts val="500"/>
              </a:spcBef>
              <a:spcAft>
                <a:spcPts val="0"/>
              </a:spcAft>
              <a:buClr>
                <a:srgbClr val="000000"/>
              </a:buClr>
              <a:buSzPts val="1800"/>
              <a:buChar char="–"/>
              <a:defRPr/>
            </a:lvl4pPr>
            <a:lvl5pPr indent="-342900" lvl="4" marL="2286000" algn="l">
              <a:lnSpc>
                <a:spcPct val="10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4" name="Google Shape;104;p32"/>
          <p:cNvSpPr txBox="1"/>
          <p:nvPr>
            <p:ph idx="2" type="body"/>
          </p:nvPr>
        </p:nvSpPr>
        <p:spPr>
          <a:xfrm>
            <a:off x="609603" y="2174872"/>
            <a:ext cx="5386913" cy="3486369"/>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600"/>
              </a:spcBef>
              <a:spcAft>
                <a:spcPts val="0"/>
              </a:spcAft>
              <a:buClr>
                <a:srgbClr val="EF1829"/>
              </a:buClr>
              <a:buSzPts val="2400"/>
              <a:buChar char="&gt;"/>
              <a:defRPr sz="2400"/>
            </a:lvl1pPr>
            <a:lvl2pPr indent="-355600" lvl="1" marL="914400" algn="l">
              <a:lnSpc>
                <a:spcPct val="100000"/>
              </a:lnSpc>
              <a:spcBef>
                <a:spcPts val="500"/>
              </a:spcBef>
              <a:spcAft>
                <a:spcPts val="0"/>
              </a:spcAft>
              <a:buClr>
                <a:srgbClr val="000000"/>
              </a:buClr>
              <a:buSzPts val="2000"/>
              <a:buFont typeface="Arial"/>
              <a:buChar char="–"/>
              <a:defRPr sz="2000"/>
            </a:lvl2pPr>
            <a:lvl3pPr indent="-342900" lvl="2" marL="1371600" algn="l">
              <a:lnSpc>
                <a:spcPct val="100000"/>
              </a:lnSpc>
              <a:spcBef>
                <a:spcPts val="400"/>
              </a:spcBef>
              <a:spcAft>
                <a:spcPts val="0"/>
              </a:spcAft>
              <a:buClr>
                <a:srgbClr val="000000"/>
              </a:buClr>
              <a:buSzPts val="1800"/>
              <a:buFont typeface="Arial"/>
              <a:buChar char="•"/>
              <a:defRPr sz="1800"/>
            </a:lvl3pPr>
            <a:lvl4pPr indent="-330200" lvl="3" marL="1828800" algn="l">
              <a:lnSpc>
                <a:spcPct val="100000"/>
              </a:lnSpc>
              <a:spcBef>
                <a:spcPts val="400"/>
              </a:spcBef>
              <a:spcAft>
                <a:spcPts val="0"/>
              </a:spcAft>
              <a:buClr>
                <a:srgbClr val="000000"/>
              </a:buClr>
              <a:buSzPts val="1600"/>
              <a:buFont typeface="Arial"/>
              <a:buChar char="–"/>
              <a:defRPr sz="1600"/>
            </a:lvl4pPr>
            <a:lvl5pPr indent="-330200" lvl="4" marL="2286000" algn="l">
              <a:lnSpc>
                <a:spcPct val="100000"/>
              </a:lnSpc>
              <a:spcBef>
                <a:spcPts val="400"/>
              </a:spcBef>
              <a:spcAft>
                <a:spcPts val="0"/>
              </a:spcAft>
              <a:buClr>
                <a:srgbClr val="000000"/>
              </a:buClr>
              <a:buSzPts val="1600"/>
              <a:buFont typeface="Arial"/>
              <a:buChar char="»"/>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5" name="Google Shape;105;p32"/>
          <p:cNvSpPr txBox="1"/>
          <p:nvPr>
            <p:ph idx="3" type="body"/>
          </p:nvPr>
        </p:nvSpPr>
        <p:spPr>
          <a:xfrm>
            <a:off x="6193368" y="1535113"/>
            <a:ext cx="5389034" cy="639759"/>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600"/>
              </a:spcBef>
              <a:spcAft>
                <a:spcPts val="0"/>
              </a:spcAft>
              <a:buSzPts val="2400"/>
              <a:buNone/>
              <a:defRPr b="1" sz="2400"/>
            </a:lvl1pPr>
            <a:lvl2pPr indent="-342900" lvl="1" marL="914400" algn="l">
              <a:lnSpc>
                <a:spcPct val="100000"/>
              </a:lnSpc>
              <a:spcBef>
                <a:spcPts val="700"/>
              </a:spcBef>
              <a:spcAft>
                <a:spcPts val="0"/>
              </a:spcAft>
              <a:buClr>
                <a:srgbClr val="000000"/>
              </a:buClr>
              <a:buSzPts val="1800"/>
              <a:buChar char="–"/>
              <a:defRPr/>
            </a:lvl2pPr>
            <a:lvl3pPr indent="-342900" lvl="2" marL="1371600" algn="l">
              <a:lnSpc>
                <a:spcPct val="100000"/>
              </a:lnSpc>
              <a:spcBef>
                <a:spcPts val="600"/>
              </a:spcBef>
              <a:spcAft>
                <a:spcPts val="0"/>
              </a:spcAft>
              <a:buClr>
                <a:srgbClr val="000000"/>
              </a:buClr>
              <a:buSzPts val="1800"/>
              <a:buChar char="•"/>
              <a:defRPr/>
            </a:lvl3pPr>
            <a:lvl4pPr indent="-342900" lvl="3" marL="1828800" algn="l">
              <a:lnSpc>
                <a:spcPct val="100000"/>
              </a:lnSpc>
              <a:spcBef>
                <a:spcPts val="500"/>
              </a:spcBef>
              <a:spcAft>
                <a:spcPts val="0"/>
              </a:spcAft>
              <a:buClr>
                <a:srgbClr val="000000"/>
              </a:buClr>
              <a:buSzPts val="1800"/>
              <a:buChar char="–"/>
              <a:defRPr/>
            </a:lvl4pPr>
            <a:lvl5pPr indent="-342900" lvl="4" marL="2286000" algn="l">
              <a:lnSpc>
                <a:spcPct val="10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6" name="Google Shape;106;p32"/>
          <p:cNvSpPr txBox="1"/>
          <p:nvPr>
            <p:ph idx="4" type="body"/>
          </p:nvPr>
        </p:nvSpPr>
        <p:spPr>
          <a:xfrm>
            <a:off x="6193368" y="2174872"/>
            <a:ext cx="5389034" cy="3486369"/>
          </a:xfrm>
          <a:prstGeom prst="rect">
            <a:avLst/>
          </a:prstGeom>
          <a:noFill/>
          <a:ln>
            <a:noFill/>
          </a:ln>
        </p:spPr>
        <p:txBody>
          <a:bodyPr anchorCtr="0" anchor="t" bIns="45700" lIns="91425" spcFirstLastPara="1" rIns="91425" wrap="square" tIns="45700">
            <a:noAutofit/>
          </a:bodyPr>
          <a:lstStyle>
            <a:lvl1pPr indent="-381000" lvl="0" marL="457200" algn="l">
              <a:lnSpc>
                <a:spcPct val="100000"/>
              </a:lnSpc>
              <a:spcBef>
                <a:spcPts val="600"/>
              </a:spcBef>
              <a:spcAft>
                <a:spcPts val="0"/>
              </a:spcAft>
              <a:buClr>
                <a:srgbClr val="EF1829"/>
              </a:buClr>
              <a:buSzPts val="2400"/>
              <a:buChar char="&gt;"/>
              <a:defRPr sz="2400"/>
            </a:lvl1pPr>
            <a:lvl2pPr indent="-355600" lvl="1" marL="914400" algn="l">
              <a:lnSpc>
                <a:spcPct val="100000"/>
              </a:lnSpc>
              <a:spcBef>
                <a:spcPts val="500"/>
              </a:spcBef>
              <a:spcAft>
                <a:spcPts val="0"/>
              </a:spcAft>
              <a:buClr>
                <a:srgbClr val="000000"/>
              </a:buClr>
              <a:buSzPts val="2000"/>
              <a:buFont typeface="Arial"/>
              <a:buChar char="–"/>
              <a:defRPr sz="2000"/>
            </a:lvl2pPr>
            <a:lvl3pPr indent="-342900" lvl="2" marL="1371600" algn="l">
              <a:lnSpc>
                <a:spcPct val="100000"/>
              </a:lnSpc>
              <a:spcBef>
                <a:spcPts val="400"/>
              </a:spcBef>
              <a:spcAft>
                <a:spcPts val="0"/>
              </a:spcAft>
              <a:buClr>
                <a:srgbClr val="000000"/>
              </a:buClr>
              <a:buSzPts val="1800"/>
              <a:buFont typeface="Arial"/>
              <a:buChar char="•"/>
              <a:defRPr sz="1800"/>
            </a:lvl3pPr>
            <a:lvl4pPr indent="-330200" lvl="3" marL="1828800" algn="l">
              <a:lnSpc>
                <a:spcPct val="100000"/>
              </a:lnSpc>
              <a:spcBef>
                <a:spcPts val="400"/>
              </a:spcBef>
              <a:spcAft>
                <a:spcPts val="0"/>
              </a:spcAft>
              <a:buClr>
                <a:srgbClr val="000000"/>
              </a:buClr>
              <a:buSzPts val="1600"/>
              <a:buFont typeface="Arial"/>
              <a:buChar char="–"/>
              <a:defRPr sz="1600"/>
            </a:lvl4pPr>
            <a:lvl5pPr indent="-330200" lvl="4" marL="2286000" algn="l">
              <a:lnSpc>
                <a:spcPct val="100000"/>
              </a:lnSpc>
              <a:spcBef>
                <a:spcPts val="400"/>
              </a:spcBef>
              <a:spcAft>
                <a:spcPts val="0"/>
              </a:spcAft>
              <a:buClr>
                <a:srgbClr val="000000"/>
              </a:buClr>
              <a:buSzPts val="1600"/>
              <a:buFont typeface="Arial"/>
              <a:buChar char="»"/>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showMasterSp="0" type="titleOnly">
  <p:cSld name="TITLE_ONLY">
    <p:spTree>
      <p:nvGrpSpPr>
        <p:cNvPr id="107" name="Shape 107"/>
        <p:cNvGrpSpPr/>
        <p:nvPr/>
      </p:nvGrpSpPr>
      <p:grpSpPr>
        <a:xfrm>
          <a:off x="0" y="0"/>
          <a:ext cx="0" cy="0"/>
          <a:chOff x="0" y="0"/>
          <a:chExt cx="0" cy="0"/>
        </a:xfrm>
      </p:grpSpPr>
      <p:sp>
        <p:nvSpPr>
          <p:cNvPr id="108" name="Google Shape;108;p33"/>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000000"/>
              </a:buClr>
              <a:buSzPts val="4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109" name="Shape 109"/>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110" name="Shape 110"/>
        <p:cNvGrpSpPr/>
        <p:nvPr/>
      </p:nvGrpSpPr>
      <p:grpSpPr>
        <a:xfrm>
          <a:off x="0" y="0"/>
          <a:ext cx="0" cy="0"/>
          <a:chOff x="0" y="0"/>
          <a:chExt cx="0" cy="0"/>
        </a:xfrm>
      </p:grpSpPr>
      <p:sp>
        <p:nvSpPr>
          <p:cNvPr id="111" name="Google Shape;111;p35"/>
          <p:cNvSpPr txBox="1"/>
          <p:nvPr>
            <p:ph type="title"/>
          </p:nvPr>
        </p:nvSpPr>
        <p:spPr>
          <a:xfrm>
            <a:off x="609603" y="273048"/>
            <a:ext cx="4011079" cy="1162046"/>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0000"/>
              </a:buClr>
              <a:buSzPts val="2000"/>
              <a:buFont typeface="Arial"/>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2" name="Google Shape;112;p35"/>
          <p:cNvSpPr txBox="1"/>
          <p:nvPr>
            <p:ph idx="1" type="body"/>
          </p:nvPr>
        </p:nvSpPr>
        <p:spPr>
          <a:xfrm>
            <a:off x="4766730" y="273048"/>
            <a:ext cx="6815663" cy="5388193"/>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800"/>
              </a:spcBef>
              <a:spcAft>
                <a:spcPts val="0"/>
              </a:spcAft>
              <a:buClr>
                <a:srgbClr val="EF1829"/>
              </a:buClr>
              <a:buSzPts val="3200"/>
              <a:buChar char="&gt;"/>
              <a:defRPr/>
            </a:lvl1pPr>
            <a:lvl2pPr indent="-406400" lvl="1" marL="914400" algn="l">
              <a:lnSpc>
                <a:spcPct val="100000"/>
              </a:lnSpc>
              <a:spcBef>
                <a:spcPts val="700"/>
              </a:spcBef>
              <a:spcAft>
                <a:spcPts val="0"/>
              </a:spcAft>
              <a:buClr>
                <a:srgbClr val="000000"/>
              </a:buClr>
              <a:buSzPts val="2800"/>
              <a:buFont typeface="Arial"/>
              <a:buChar char="–"/>
              <a:defRPr/>
            </a:lvl2pPr>
            <a:lvl3pPr indent="-381000" lvl="2" marL="1371600" algn="l">
              <a:lnSpc>
                <a:spcPct val="100000"/>
              </a:lnSpc>
              <a:spcBef>
                <a:spcPts val="600"/>
              </a:spcBef>
              <a:spcAft>
                <a:spcPts val="0"/>
              </a:spcAft>
              <a:buClr>
                <a:srgbClr val="000000"/>
              </a:buClr>
              <a:buSzPts val="2400"/>
              <a:buFont typeface="Arial"/>
              <a:buChar char="•"/>
              <a:defRPr/>
            </a:lvl3pPr>
            <a:lvl4pPr indent="-355600" lvl="3" marL="1828800" algn="l">
              <a:lnSpc>
                <a:spcPct val="100000"/>
              </a:lnSpc>
              <a:spcBef>
                <a:spcPts val="500"/>
              </a:spcBef>
              <a:spcAft>
                <a:spcPts val="0"/>
              </a:spcAft>
              <a:buClr>
                <a:srgbClr val="000000"/>
              </a:buClr>
              <a:buSzPts val="2000"/>
              <a:buFont typeface="Arial"/>
              <a:buChar char="–"/>
              <a:defRPr/>
            </a:lvl4pPr>
            <a:lvl5pPr indent="-355600" lvl="4" marL="2286000" algn="l">
              <a:lnSpc>
                <a:spcPct val="100000"/>
              </a:lnSpc>
              <a:spcBef>
                <a:spcPts val="500"/>
              </a:spcBef>
              <a:spcAft>
                <a:spcPts val="0"/>
              </a:spcAft>
              <a:buClr>
                <a:srgbClr val="000000"/>
              </a:buClr>
              <a:buSzPts val="2000"/>
              <a:buFont typeface="Arial"/>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3" name="Google Shape;113;p35"/>
          <p:cNvSpPr txBox="1"/>
          <p:nvPr>
            <p:ph idx="2" type="body"/>
          </p:nvPr>
        </p:nvSpPr>
        <p:spPr>
          <a:xfrm>
            <a:off x="609603" y="1435105"/>
            <a:ext cx="4011079" cy="4226146"/>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00"/>
              </a:spcBef>
              <a:spcAft>
                <a:spcPts val="0"/>
              </a:spcAft>
              <a:buSzPts val="1400"/>
              <a:buNone/>
              <a:defRPr sz="1400"/>
            </a:lvl1pPr>
            <a:lvl2pPr indent="-342900" lvl="1" marL="914400" algn="l">
              <a:lnSpc>
                <a:spcPct val="100000"/>
              </a:lnSpc>
              <a:spcBef>
                <a:spcPts val="700"/>
              </a:spcBef>
              <a:spcAft>
                <a:spcPts val="0"/>
              </a:spcAft>
              <a:buClr>
                <a:srgbClr val="000000"/>
              </a:buClr>
              <a:buSzPts val="1800"/>
              <a:buChar char="–"/>
              <a:defRPr/>
            </a:lvl2pPr>
            <a:lvl3pPr indent="-342900" lvl="2" marL="1371600" algn="l">
              <a:lnSpc>
                <a:spcPct val="100000"/>
              </a:lnSpc>
              <a:spcBef>
                <a:spcPts val="600"/>
              </a:spcBef>
              <a:spcAft>
                <a:spcPts val="0"/>
              </a:spcAft>
              <a:buClr>
                <a:srgbClr val="000000"/>
              </a:buClr>
              <a:buSzPts val="1800"/>
              <a:buChar char="•"/>
              <a:defRPr/>
            </a:lvl3pPr>
            <a:lvl4pPr indent="-342900" lvl="3" marL="1828800" algn="l">
              <a:lnSpc>
                <a:spcPct val="100000"/>
              </a:lnSpc>
              <a:spcBef>
                <a:spcPts val="500"/>
              </a:spcBef>
              <a:spcAft>
                <a:spcPts val="0"/>
              </a:spcAft>
              <a:buClr>
                <a:srgbClr val="000000"/>
              </a:buClr>
              <a:buSzPts val="1800"/>
              <a:buChar char="–"/>
              <a:defRPr/>
            </a:lvl4pPr>
            <a:lvl5pPr indent="-342900" lvl="4" marL="2286000" algn="l">
              <a:lnSpc>
                <a:spcPct val="10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19"/>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0000"/>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9"/>
          <p:cNvSpPr txBox="1"/>
          <p:nvPr>
            <p:ph idx="1" type="body"/>
          </p:nvPr>
        </p:nvSpPr>
        <p:spPr>
          <a:xfrm>
            <a:off x="838203" y="1825627"/>
            <a:ext cx="10515600" cy="4351336"/>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9"/>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9"/>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9"/>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114" name="Shape 114"/>
        <p:cNvGrpSpPr/>
        <p:nvPr/>
      </p:nvGrpSpPr>
      <p:grpSpPr>
        <a:xfrm>
          <a:off x="0" y="0"/>
          <a:ext cx="0" cy="0"/>
          <a:chOff x="0" y="0"/>
          <a:chExt cx="0" cy="0"/>
        </a:xfrm>
      </p:grpSpPr>
      <p:sp>
        <p:nvSpPr>
          <p:cNvPr id="115" name="Google Shape;115;p36"/>
          <p:cNvSpPr txBox="1"/>
          <p:nvPr>
            <p:ph type="title"/>
          </p:nvPr>
        </p:nvSpPr>
        <p:spPr>
          <a:xfrm>
            <a:off x="2389720" y="4800600"/>
            <a:ext cx="7315200" cy="56673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rgbClr val="000000"/>
              </a:buClr>
              <a:buSzPts val="2000"/>
              <a:buFont typeface="Arial"/>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6" name="Google Shape;116;p36"/>
          <p:cNvSpPr/>
          <p:nvPr>
            <p:ph idx="2" type="pic"/>
          </p:nvPr>
        </p:nvSpPr>
        <p:spPr>
          <a:xfrm>
            <a:off x="2389720" y="612776"/>
            <a:ext cx="7315200" cy="4114800"/>
          </a:xfrm>
          <a:prstGeom prst="rect">
            <a:avLst/>
          </a:prstGeom>
          <a:noFill/>
          <a:ln>
            <a:noFill/>
          </a:ln>
        </p:spPr>
      </p:sp>
      <p:sp>
        <p:nvSpPr>
          <p:cNvPr id="117" name="Google Shape;117;p36"/>
          <p:cNvSpPr txBox="1"/>
          <p:nvPr>
            <p:ph idx="1" type="body"/>
          </p:nvPr>
        </p:nvSpPr>
        <p:spPr>
          <a:xfrm>
            <a:off x="2389720" y="5367335"/>
            <a:ext cx="7315200" cy="293906"/>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00"/>
              </a:spcBef>
              <a:spcAft>
                <a:spcPts val="0"/>
              </a:spcAft>
              <a:buSzPts val="1400"/>
              <a:buNone/>
              <a:defRPr sz="1400"/>
            </a:lvl1pPr>
            <a:lvl2pPr indent="-342900" lvl="1" marL="914400" algn="l">
              <a:lnSpc>
                <a:spcPct val="100000"/>
              </a:lnSpc>
              <a:spcBef>
                <a:spcPts val="700"/>
              </a:spcBef>
              <a:spcAft>
                <a:spcPts val="0"/>
              </a:spcAft>
              <a:buClr>
                <a:srgbClr val="000000"/>
              </a:buClr>
              <a:buSzPts val="1800"/>
              <a:buChar char="–"/>
              <a:defRPr/>
            </a:lvl2pPr>
            <a:lvl3pPr indent="-342900" lvl="2" marL="1371600" algn="l">
              <a:lnSpc>
                <a:spcPct val="100000"/>
              </a:lnSpc>
              <a:spcBef>
                <a:spcPts val="600"/>
              </a:spcBef>
              <a:spcAft>
                <a:spcPts val="0"/>
              </a:spcAft>
              <a:buClr>
                <a:srgbClr val="000000"/>
              </a:buClr>
              <a:buSzPts val="1800"/>
              <a:buChar char="•"/>
              <a:defRPr/>
            </a:lvl3pPr>
            <a:lvl4pPr indent="-342900" lvl="3" marL="1828800" algn="l">
              <a:lnSpc>
                <a:spcPct val="100000"/>
              </a:lnSpc>
              <a:spcBef>
                <a:spcPts val="500"/>
              </a:spcBef>
              <a:spcAft>
                <a:spcPts val="0"/>
              </a:spcAft>
              <a:buClr>
                <a:srgbClr val="000000"/>
              </a:buClr>
              <a:buSzPts val="1800"/>
              <a:buChar char="–"/>
              <a:defRPr/>
            </a:lvl4pPr>
            <a:lvl5pPr indent="-342900" lvl="4" marL="2286000" algn="l">
              <a:lnSpc>
                <a:spcPct val="10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showMasterSp="0" type="vertTx">
  <p:cSld name="VERTICAL_TEXT">
    <p:spTree>
      <p:nvGrpSpPr>
        <p:cNvPr id="118" name="Shape 118"/>
        <p:cNvGrpSpPr/>
        <p:nvPr/>
      </p:nvGrpSpPr>
      <p:grpSpPr>
        <a:xfrm>
          <a:off x="0" y="0"/>
          <a:ext cx="0" cy="0"/>
          <a:chOff x="0" y="0"/>
          <a:chExt cx="0" cy="0"/>
        </a:xfrm>
      </p:grpSpPr>
      <p:sp>
        <p:nvSpPr>
          <p:cNvPr id="119" name="Google Shape;119;p37"/>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000000"/>
              </a:buClr>
              <a:buSzPts val="4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0" name="Google Shape;120;p37"/>
          <p:cNvSpPr txBox="1"/>
          <p:nvPr>
            <p:ph idx="1" type="body"/>
          </p:nvPr>
        </p:nvSpPr>
        <p:spPr>
          <a:xfrm rot="5400000">
            <a:off x="4065592" y="-1855789"/>
            <a:ext cx="4060822" cy="10972800"/>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800"/>
              </a:spcBef>
              <a:spcAft>
                <a:spcPts val="0"/>
              </a:spcAft>
              <a:buClr>
                <a:srgbClr val="EF1829"/>
              </a:buClr>
              <a:buSzPts val="3200"/>
              <a:buChar char="&gt;"/>
              <a:defRPr/>
            </a:lvl1pPr>
            <a:lvl2pPr indent="-406400" lvl="1" marL="914400" algn="l">
              <a:lnSpc>
                <a:spcPct val="100000"/>
              </a:lnSpc>
              <a:spcBef>
                <a:spcPts val="700"/>
              </a:spcBef>
              <a:spcAft>
                <a:spcPts val="0"/>
              </a:spcAft>
              <a:buClr>
                <a:srgbClr val="000000"/>
              </a:buClr>
              <a:buSzPts val="2800"/>
              <a:buFont typeface="Arial"/>
              <a:buChar char="–"/>
              <a:defRPr/>
            </a:lvl2pPr>
            <a:lvl3pPr indent="-381000" lvl="2" marL="1371600" algn="l">
              <a:lnSpc>
                <a:spcPct val="100000"/>
              </a:lnSpc>
              <a:spcBef>
                <a:spcPts val="600"/>
              </a:spcBef>
              <a:spcAft>
                <a:spcPts val="0"/>
              </a:spcAft>
              <a:buClr>
                <a:srgbClr val="000000"/>
              </a:buClr>
              <a:buSzPts val="2400"/>
              <a:buFont typeface="Arial"/>
              <a:buChar char="•"/>
              <a:defRPr/>
            </a:lvl3pPr>
            <a:lvl4pPr indent="-355600" lvl="3" marL="1828800" algn="l">
              <a:lnSpc>
                <a:spcPct val="100000"/>
              </a:lnSpc>
              <a:spcBef>
                <a:spcPts val="500"/>
              </a:spcBef>
              <a:spcAft>
                <a:spcPts val="0"/>
              </a:spcAft>
              <a:buClr>
                <a:srgbClr val="000000"/>
              </a:buClr>
              <a:buSzPts val="2000"/>
              <a:buFont typeface="Arial"/>
              <a:buChar char="–"/>
              <a:defRPr/>
            </a:lvl4pPr>
            <a:lvl5pPr indent="-355600" lvl="4" marL="2286000" algn="l">
              <a:lnSpc>
                <a:spcPct val="100000"/>
              </a:lnSpc>
              <a:spcBef>
                <a:spcPts val="500"/>
              </a:spcBef>
              <a:spcAft>
                <a:spcPts val="0"/>
              </a:spcAft>
              <a:buClr>
                <a:srgbClr val="000000"/>
              </a:buClr>
              <a:buSzPts val="2000"/>
              <a:buFont typeface="Arial"/>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121" name="Shape 121"/>
        <p:cNvGrpSpPr/>
        <p:nvPr/>
      </p:nvGrpSpPr>
      <p:grpSpPr>
        <a:xfrm>
          <a:off x="0" y="0"/>
          <a:ext cx="0" cy="0"/>
          <a:chOff x="0" y="0"/>
          <a:chExt cx="0" cy="0"/>
        </a:xfrm>
      </p:grpSpPr>
      <p:sp>
        <p:nvSpPr>
          <p:cNvPr id="122" name="Google Shape;122;p38"/>
          <p:cNvSpPr txBox="1"/>
          <p:nvPr>
            <p:ph type="title"/>
          </p:nvPr>
        </p:nvSpPr>
        <p:spPr>
          <a:xfrm rot="5400000">
            <a:off x="7517498" y="1596346"/>
            <a:ext cx="5386611" cy="2743200"/>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000000"/>
              </a:buClr>
              <a:buSzPts val="44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3" name="Google Shape;123;p38"/>
          <p:cNvSpPr txBox="1"/>
          <p:nvPr>
            <p:ph idx="1" type="body"/>
          </p:nvPr>
        </p:nvSpPr>
        <p:spPr>
          <a:xfrm rot="5400000">
            <a:off x="1929499" y="-1045255"/>
            <a:ext cx="5386611" cy="8026402"/>
          </a:xfrm>
          <a:prstGeom prst="rect">
            <a:avLst/>
          </a:prstGeom>
          <a:noFill/>
          <a:ln>
            <a:noFill/>
          </a:ln>
        </p:spPr>
        <p:txBody>
          <a:bodyPr anchorCtr="0" anchor="t" bIns="45700" lIns="91425" spcFirstLastPara="1" rIns="91425" wrap="square" tIns="45700">
            <a:noAutofit/>
          </a:bodyPr>
          <a:lstStyle>
            <a:lvl1pPr indent="-431800" lvl="0" marL="457200" algn="l">
              <a:lnSpc>
                <a:spcPct val="100000"/>
              </a:lnSpc>
              <a:spcBef>
                <a:spcPts val="800"/>
              </a:spcBef>
              <a:spcAft>
                <a:spcPts val="0"/>
              </a:spcAft>
              <a:buClr>
                <a:srgbClr val="EF1829"/>
              </a:buClr>
              <a:buSzPts val="3200"/>
              <a:buChar char="&gt;"/>
              <a:defRPr/>
            </a:lvl1pPr>
            <a:lvl2pPr indent="-406400" lvl="1" marL="914400" algn="l">
              <a:lnSpc>
                <a:spcPct val="100000"/>
              </a:lnSpc>
              <a:spcBef>
                <a:spcPts val="700"/>
              </a:spcBef>
              <a:spcAft>
                <a:spcPts val="0"/>
              </a:spcAft>
              <a:buClr>
                <a:srgbClr val="000000"/>
              </a:buClr>
              <a:buSzPts val="2800"/>
              <a:buFont typeface="Arial"/>
              <a:buChar char="–"/>
              <a:defRPr/>
            </a:lvl2pPr>
            <a:lvl3pPr indent="-381000" lvl="2" marL="1371600" algn="l">
              <a:lnSpc>
                <a:spcPct val="100000"/>
              </a:lnSpc>
              <a:spcBef>
                <a:spcPts val="600"/>
              </a:spcBef>
              <a:spcAft>
                <a:spcPts val="0"/>
              </a:spcAft>
              <a:buClr>
                <a:srgbClr val="000000"/>
              </a:buClr>
              <a:buSzPts val="2400"/>
              <a:buFont typeface="Arial"/>
              <a:buChar char="•"/>
              <a:defRPr/>
            </a:lvl3pPr>
            <a:lvl4pPr indent="-355600" lvl="3" marL="1828800" algn="l">
              <a:lnSpc>
                <a:spcPct val="100000"/>
              </a:lnSpc>
              <a:spcBef>
                <a:spcPts val="500"/>
              </a:spcBef>
              <a:spcAft>
                <a:spcPts val="0"/>
              </a:spcAft>
              <a:buClr>
                <a:srgbClr val="000000"/>
              </a:buClr>
              <a:buSzPts val="2000"/>
              <a:buFont typeface="Arial"/>
              <a:buChar char="–"/>
              <a:defRPr/>
            </a:lvl4pPr>
            <a:lvl5pPr indent="-355600" lvl="4" marL="2286000" algn="l">
              <a:lnSpc>
                <a:spcPct val="100000"/>
              </a:lnSpc>
              <a:spcBef>
                <a:spcPts val="500"/>
              </a:spcBef>
              <a:spcAft>
                <a:spcPts val="0"/>
              </a:spcAft>
              <a:buClr>
                <a:srgbClr val="000000"/>
              </a:buClr>
              <a:buSzPts val="2000"/>
              <a:buFont typeface="Arial"/>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20"/>
          <p:cNvSpPr txBox="1"/>
          <p:nvPr>
            <p:ph type="title"/>
          </p:nvPr>
        </p:nvSpPr>
        <p:spPr>
          <a:xfrm>
            <a:off x="831847" y="1709735"/>
            <a:ext cx="10515600" cy="2852735"/>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000000"/>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0"/>
          <p:cNvSpPr txBox="1"/>
          <p:nvPr>
            <p:ph idx="1" type="body"/>
          </p:nvPr>
        </p:nvSpPr>
        <p:spPr>
          <a:xfrm>
            <a:off x="831847" y="4589465"/>
            <a:ext cx="10515600" cy="150018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98989"/>
              </a:buClr>
              <a:buSzPts val="2400"/>
              <a:buNone/>
              <a:defRPr sz="2400">
                <a:solidFill>
                  <a:srgbClr val="898989"/>
                </a:solidFill>
              </a:defRPr>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0" name="Google Shape;30;p20"/>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0"/>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0"/>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21"/>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0000"/>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1"/>
          <p:cNvSpPr txBox="1"/>
          <p:nvPr>
            <p:ph idx="1" type="body"/>
          </p:nvPr>
        </p:nvSpPr>
        <p:spPr>
          <a:xfrm>
            <a:off x="838203" y="1825627"/>
            <a:ext cx="5181603" cy="4351336"/>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21"/>
          <p:cNvSpPr txBox="1"/>
          <p:nvPr>
            <p:ph idx="2" type="body"/>
          </p:nvPr>
        </p:nvSpPr>
        <p:spPr>
          <a:xfrm>
            <a:off x="6172200" y="1825627"/>
            <a:ext cx="5181603" cy="4351336"/>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1"/>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1"/>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1"/>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22"/>
          <p:cNvSpPr txBox="1"/>
          <p:nvPr>
            <p:ph type="title"/>
          </p:nvPr>
        </p:nvSpPr>
        <p:spPr>
          <a:xfrm>
            <a:off x="839784" y="365129"/>
            <a:ext cx="10515600" cy="132555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0000"/>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2"/>
          <p:cNvSpPr txBox="1"/>
          <p:nvPr>
            <p:ph idx="1" type="body"/>
          </p:nvPr>
        </p:nvSpPr>
        <p:spPr>
          <a:xfrm>
            <a:off x="839784" y="1681160"/>
            <a:ext cx="5157782" cy="82391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000000"/>
              </a:buClr>
              <a:buSzPts val="2400"/>
              <a:buNone/>
              <a:defRPr b="1" sz="2400"/>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3" name="Google Shape;43;p22"/>
          <p:cNvSpPr txBox="1"/>
          <p:nvPr>
            <p:ph idx="2" type="body"/>
          </p:nvPr>
        </p:nvSpPr>
        <p:spPr>
          <a:xfrm>
            <a:off x="839784" y="2505071"/>
            <a:ext cx="5157782" cy="3684583"/>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22"/>
          <p:cNvSpPr txBox="1"/>
          <p:nvPr>
            <p:ph idx="3" type="body"/>
          </p:nvPr>
        </p:nvSpPr>
        <p:spPr>
          <a:xfrm>
            <a:off x="6172200" y="1681160"/>
            <a:ext cx="5183184" cy="82391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000000"/>
              </a:buClr>
              <a:buSzPts val="2400"/>
              <a:buNone/>
              <a:defRPr b="1" sz="2400"/>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2"/>
          <p:cNvSpPr txBox="1"/>
          <p:nvPr>
            <p:ph idx="4" type="body"/>
          </p:nvPr>
        </p:nvSpPr>
        <p:spPr>
          <a:xfrm>
            <a:off x="6172200" y="2505071"/>
            <a:ext cx="5183184" cy="3684583"/>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000000"/>
              </a:buClr>
              <a:buSzPts val="2800"/>
              <a:buChar char="•"/>
              <a:defRPr/>
            </a:lvl1pPr>
            <a:lvl2pPr indent="-381000" lvl="1" marL="914400" algn="l">
              <a:lnSpc>
                <a:spcPct val="90000"/>
              </a:lnSpc>
              <a:spcBef>
                <a:spcPts val="500"/>
              </a:spcBef>
              <a:spcAft>
                <a:spcPts val="0"/>
              </a:spcAft>
              <a:buClr>
                <a:srgbClr val="000000"/>
              </a:buClr>
              <a:buSzPts val="2400"/>
              <a:buChar char="•"/>
              <a:defRPr/>
            </a:lvl2pPr>
            <a:lvl3pPr indent="-355600" lvl="2" marL="1371600" algn="l">
              <a:lnSpc>
                <a:spcPct val="90000"/>
              </a:lnSpc>
              <a:spcBef>
                <a:spcPts val="500"/>
              </a:spcBef>
              <a:spcAft>
                <a:spcPts val="0"/>
              </a:spcAft>
              <a:buClr>
                <a:srgbClr val="000000"/>
              </a:buClr>
              <a:buSzPts val="20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22"/>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2"/>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2"/>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23"/>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0000"/>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3"/>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3"/>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3"/>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24"/>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4"/>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4"/>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5"/>
          <p:cNvSpPr txBox="1"/>
          <p:nvPr>
            <p:ph type="title"/>
          </p:nvPr>
        </p:nvSpPr>
        <p:spPr>
          <a:xfrm>
            <a:off x="839784" y="457200"/>
            <a:ext cx="393224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000000"/>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5"/>
          <p:cNvSpPr txBox="1"/>
          <p:nvPr>
            <p:ph idx="1" type="body"/>
          </p:nvPr>
        </p:nvSpPr>
        <p:spPr>
          <a:xfrm>
            <a:off x="5183184" y="987423"/>
            <a:ext cx="6172200" cy="4873623"/>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rgbClr val="000000"/>
              </a:buClr>
              <a:buSzPts val="3200"/>
              <a:buChar char="•"/>
              <a:defRPr sz="3200"/>
            </a:lvl1pPr>
            <a:lvl2pPr indent="-406400" lvl="1" marL="914400" algn="l">
              <a:lnSpc>
                <a:spcPct val="90000"/>
              </a:lnSpc>
              <a:spcBef>
                <a:spcPts val="500"/>
              </a:spcBef>
              <a:spcAft>
                <a:spcPts val="0"/>
              </a:spcAft>
              <a:buClr>
                <a:srgbClr val="000000"/>
              </a:buClr>
              <a:buSzPts val="2800"/>
              <a:buChar char="•"/>
              <a:defRPr sz="2800"/>
            </a:lvl2pPr>
            <a:lvl3pPr indent="-381000" lvl="2" marL="1371600" algn="l">
              <a:lnSpc>
                <a:spcPct val="90000"/>
              </a:lnSpc>
              <a:spcBef>
                <a:spcPts val="500"/>
              </a:spcBef>
              <a:spcAft>
                <a:spcPts val="0"/>
              </a:spcAft>
              <a:buClr>
                <a:srgbClr val="000000"/>
              </a:buClr>
              <a:buSzPts val="2400"/>
              <a:buChar char="•"/>
              <a:defRPr sz="2400"/>
            </a:lvl3pPr>
            <a:lvl4pPr indent="-355600" lvl="3" marL="1828800" algn="l">
              <a:lnSpc>
                <a:spcPct val="90000"/>
              </a:lnSpc>
              <a:spcBef>
                <a:spcPts val="500"/>
              </a:spcBef>
              <a:spcAft>
                <a:spcPts val="0"/>
              </a:spcAft>
              <a:buClr>
                <a:srgbClr val="000000"/>
              </a:buClr>
              <a:buSzPts val="2000"/>
              <a:buChar char="•"/>
              <a:defRPr sz="2000"/>
            </a:lvl4pPr>
            <a:lvl5pPr indent="-355600" lvl="4" marL="2286000" algn="l">
              <a:lnSpc>
                <a:spcPct val="90000"/>
              </a:lnSpc>
              <a:spcBef>
                <a:spcPts val="500"/>
              </a:spcBef>
              <a:spcAft>
                <a:spcPts val="0"/>
              </a:spcAft>
              <a:buClr>
                <a:srgbClr val="000000"/>
              </a:buClr>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1" name="Google Shape;61;p25"/>
          <p:cNvSpPr txBox="1"/>
          <p:nvPr>
            <p:ph idx="2" type="body"/>
          </p:nvPr>
        </p:nvSpPr>
        <p:spPr>
          <a:xfrm>
            <a:off x="839784" y="2057400"/>
            <a:ext cx="3932240" cy="381158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0000"/>
              </a:buClr>
              <a:buSzPts val="1600"/>
              <a:buNone/>
              <a:defRPr sz="1600"/>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2" name="Google Shape;62;p25"/>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5"/>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5"/>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6"/>
          <p:cNvSpPr txBox="1"/>
          <p:nvPr>
            <p:ph type="title"/>
          </p:nvPr>
        </p:nvSpPr>
        <p:spPr>
          <a:xfrm>
            <a:off x="839784" y="457200"/>
            <a:ext cx="3932240"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000000"/>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6"/>
          <p:cNvSpPr/>
          <p:nvPr>
            <p:ph idx="2" type="pic"/>
          </p:nvPr>
        </p:nvSpPr>
        <p:spPr>
          <a:xfrm>
            <a:off x="5183184" y="987423"/>
            <a:ext cx="6172200" cy="4873623"/>
          </a:xfrm>
          <a:prstGeom prst="rect">
            <a:avLst/>
          </a:prstGeom>
          <a:noFill/>
          <a:ln>
            <a:noFill/>
          </a:ln>
        </p:spPr>
      </p:sp>
      <p:sp>
        <p:nvSpPr>
          <p:cNvPr id="68" name="Google Shape;68;p26"/>
          <p:cNvSpPr txBox="1"/>
          <p:nvPr>
            <p:ph idx="1" type="body"/>
          </p:nvPr>
        </p:nvSpPr>
        <p:spPr>
          <a:xfrm>
            <a:off x="839784" y="2057400"/>
            <a:ext cx="3932240" cy="3811584"/>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0000"/>
              </a:buClr>
              <a:buSzPts val="1600"/>
              <a:buNone/>
              <a:defRPr sz="1600"/>
            </a:lvl1pPr>
            <a:lvl2pPr indent="-342900" lvl="1" marL="914400" algn="l">
              <a:lnSpc>
                <a:spcPct val="90000"/>
              </a:lnSpc>
              <a:spcBef>
                <a:spcPts val="500"/>
              </a:spcBef>
              <a:spcAft>
                <a:spcPts val="0"/>
              </a:spcAft>
              <a:buClr>
                <a:srgbClr val="000000"/>
              </a:buClr>
              <a:buSzPts val="1800"/>
              <a:buChar char="•"/>
              <a:defRPr/>
            </a:lvl2pPr>
            <a:lvl3pPr indent="-342900" lvl="2" marL="1371600" algn="l">
              <a:lnSpc>
                <a:spcPct val="90000"/>
              </a:lnSpc>
              <a:spcBef>
                <a:spcPts val="500"/>
              </a:spcBef>
              <a:spcAft>
                <a:spcPts val="0"/>
              </a:spcAft>
              <a:buClr>
                <a:srgbClr val="000000"/>
              </a:buClr>
              <a:buSzPts val="1800"/>
              <a:buChar char="•"/>
              <a:defRPr/>
            </a:lvl3pPr>
            <a:lvl4pPr indent="-342900" lvl="3" marL="1828800" algn="l">
              <a:lnSpc>
                <a:spcPct val="90000"/>
              </a:lnSpc>
              <a:spcBef>
                <a:spcPts val="500"/>
              </a:spcBef>
              <a:spcAft>
                <a:spcPts val="0"/>
              </a:spcAft>
              <a:buClr>
                <a:srgbClr val="000000"/>
              </a:buClr>
              <a:buSzPts val="1800"/>
              <a:buChar char="•"/>
              <a:defRPr/>
            </a:lvl4pPr>
            <a:lvl5pPr indent="-342900" lvl="4" marL="2286000" algn="l">
              <a:lnSpc>
                <a:spcPct val="90000"/>
              </a:lnSpc>
              <a:spcBef>
                <a:spcPts val="500"/>
              </a:spcBef>
              <a:spcAft>
                <a:spcPts val="0"/>
              </a:spcAft>
              <a:buClr>
                <a:srgbClr val="000000"/>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9" name="Google Shape;69;p26"/>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6"/>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algn="ctr">
              <a:lnSpc>
                <a:spcPct val="100000"/>
              </a:lnSpc>
              <a:spcBef>
                <a:spcPts val="0"/>
              </a:spcBef>
              <a:spcAft>
                <a:spcPts val="0"/>
              </a:spcAft>
              <a:buClr>
                <a:srgbClr val="898989"/>
              </a:buClr>
              <a:buSzPts val="1200"/>
              <a:buFont typeface="Calibri"/>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6"/>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898989"/>
              </a:buClr>
              <a:buSzPts val="1200"/>
              <a:buFont typeface="Calibri"/>
              <a:buNone/>
              <a:defRPr/>
            </a:lvl1pPr>
            <a:lvl2pPr indent="0" lvl="1" marL="0" marR="0" algn="r">
              <a:lnSpc>
                <a:spcPct val="100000"/>
              </a:lnSpc>
              <a:spcBef>
                <a:spcPts val="0"/>
              </a:spcBef>
              <a:spcAft>
                <a:spcPts val="0"/>
              </a:spcAft>
              <a:buClr>
                <a:srgbClr val="898989"/>
              </a:buClr>
              <a:buSzPts val="1200"/>
              <a:buFont typeface="Calibri"/>
              <a:buNone/>
              <a:defRPr/>
            </a:lvl2pPr>
            <a:lvl3pPr indent="0" lvl="2" marL="0" marR="0" algn="r">
              <a:lnSpc>
                <a:spcPct val="100000"/>
              </a:lnSpc>
              <a:spcBef>
                <a:spcPts val="0"/>
              </a:spcBef>
              <a:spcAft>
                <a:spcPts val="0"/>
              </a:spcAft>
              <a:buClr>
                <a:srgbClr val="898989"/>
              </a:buClr>
              <a:buSzPts val="1200"/>
              <a:buFont typeface="Calibri"/>
              <a:buNone/>
              <a:defRPr/>
            </a:lvl3pPr>
            <a:lvl4pPr indent="0" lvl="3" marL="0" marR="0" algn="r">
              <a:lnSpc>
                <a:spcPct val="100000"/>
              </a:lnSpc>
              <a:spcBef>
                <a:spcPts val="0"/>
              </a:spcBef>
              <a:spcAft>
                <a:spcPts val="0"/>
              </a:spcAft>
              <a:buClr>
                <a:srgbClr val="898989"/>
              </a:buClr>
              <a:buSzPts val="1200"/>
              <a:buFont typeface="Calibri"/>
              <a:buNone/>
              <a:defRPr/>
            </a:lvl4pPr>
            <a:lvl5pPr indent="0" lvl="4" marL="0" marR="0" algn="r">
              <a:lnSpc>
                <a:spcPct val="100000"/>
              </a:lnSpc>
              <a:spcBef>
                <a:spcPts val="0"/>
              </a:spcBef>
              <a:spcAft>
                <a:spcPts val="0"/>
              </a:spcAft>
              <a:buClr>
                <a:srgbClr val="898989"/>
              </a:buClr>
              <a:buSzPts val="1200"/>
              <a:buFont typeface="Calibri"/>
              <a:buNone/>
              <a:defRPr/>
            </a:lvl5pPr>
            <a:lvl6pPr indent="0" lvl="5" marL="0" marR="0" algn="r">
              <a:lnSpc>
                <a:spcPct val="100000"/>
              </a:lnSpc>
              <a:spcBef>
                <a:spcPts val="0"/>
              </a:spcBef>
              <a:spcAft>
                <a:spcPts val="0"/>
              </a:spcAft>
              <a:buClr>
                <a:srgbClr val="898989"/>
              </a:buClr>
              <a:buSzPts val="1200"/>
              <a:buFont typeface="Calibri"/>
              <a:buNone/>
              <a:defRPr/>
            </a:lvl6pPr>
            <a:lvl7pPr indent="0" lvl="6" marL="0" marR="0" algn="r">
              <a:lnSpc>
                <a:spcPct val="100000"/>
              </a:lnSpc>
              <a:spcBef>
                <a:spcPts val="0"/>
              </a:spcBef>
              <a:spcAft>
                <a:spcPts val="0"/>
              </a:spcAft>
              <a:buClr>
                <a:srgbClr val="898989"/>
              </a:buClr>
              <a:buSzPts val="1200"/>
              <a:buFont typeface="Calibri"/>
              <a:buNone/>
              <a:defRPr/>
            </a:lvl7pPr>
            <a:lvl8pPr indent="0" lvl="7" marL="0" marR="0" algn="r">
              <a:lnSpc>
                <a:spcPct val="100000"/>
              </a:lnSpc>
              <a:spcBef>
                <a:spcPts val="0"/>
              </a:spcBef>
              <a:spcAft>
                <a:spcPts val="0"/>
              </a:spcAft>
              <a:buClr>
                <a:srgbClr val="898989"/>
              </a:buClr>
              <a:buSzPts val="1200"/>
              <a:buFont typeface="Calibri"/>
              <a:buNone/>
              <a:defRPr/>
            </a:lvl8pPr>
            <a:lvl9pPr indent="0" lvl="8" marL="0" marR="0" algn="r">
              <a:lnSpc>
                <a:spcPct val="100000"/>
              </a:lnSpc>
              <a:spcBef>
                <a:spcPts val="0"/>
              </a:spcBef>
              <a:spcAft>
                <a:spcPts val="0"/>
              </a:spcAft>
              <a:buClr>
                <a:srgbClr val="898989"/>
              </a:buClr>
              <a:buSzPts val="1200"/>
              <a:buFont typeface="Calibri"/>
              <a:buNone/>
              <a:defRPr/>
            </a:lvl9pPr>
          </a:lstStyle>
          <a:p>
            <a:pPr indent="0" lvl="0" marL="0" rtl="0" algn="r">
              <a:spcBef>
                <a:spcPts val="0"/>
              </a:spcBef>
              <a:spcAft>
                <a:spcPts val="0"/>
              </a:spcAft>
              <a:buNone/>
            </a:pPr>
            <a:fld id="{00000000-1234-1234-1234-123412341234}" type="slidenum">
              <a:rPr lang="en-GB"/>
              <a:t>‹#›</a:t>
            </a:fld>
            <a:endParaRPr b="0" i="0" sz="1200" u="none" cap="none" strike="noStrike">
              <a:solidFill>
                <a:srgbClr val="898989"/>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theme" Target="../theme/theme2.xml"/><Relationship Id="rId12" Type="http://schemas.openxmlformats.org/officeDocument/2006/relationships/slideLayout" Target="../slideLayouts/slideLayout22.xml"/><Relationship Id="rId1" Type="http://schemas.openxmlformats.org/officeDocument/2006/relationships/image" Target="../media/image1.jp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 name="Shape 9"/>
        <p:cNvGrpSpPr/>
        <p:nvPr/>
      </p:nvGrpSpPr>
      <p:grpSpPr>
        <a:xfrm>
          <a:off x="0" y="0"/>
          <a:ext cx="0" cy="0"/>
          <a:chOff x="0" y="0"/>
          <a:chExt cx="0" cy="0"/>
        </a:xfrm>
      </p:grpSpPr>
      <p:sp>
        <p:nvSpPr>
          <p:cNvPr id="10" name="Google Shape;10;p15"/>
          <p:cNvSpPr txBox="1"/>
          <p:nvPr>
            <p:ph type="title"/>
          </p:nvPr>
        </p:nvSpPr>
        <p:spPr>
          <a:xfrm>
            <a:off x="838203" y="365129"/>
            <a:ext cx="10515600" cy="1325559"/>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000000"/>
              </a:buClr>
              <a:buSzPts val="4400"/>
              <a:buFont typeface="Calibri"/>
              <a:buNone/>
              <a:defRPr b="0" i="0" sz="4400" u="none" cap="none" strike="noStrike">
                <a:solidFill>
                  <a:srgbClr val="000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5"/>
          <p:cNvSpPr txBox="1"/>
          <p:nvPr>
            <p:ph idx="1" type="body"/>
          </p:nvPr>
        </p:nvSpPr>
        <p:spPr>
          <a:xfrm>
            <a:off x="838203" y="1825627"/>
            <a:ext cx="10515600" cy="4351336"/>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rgbClr val="000000"/>
              </a:buClr>
              <a:buSzPts val="2800"/>
              <a:buFont typeface="Arial"/>
              <a:buChar char="•"/>
              <a:defRPr b="0" i="0" sz="2800" u="none" cap="none" strike="noStrike">
                <a:solidFill>
                  <a:srgbClr val="000000"/>
                </a:solidFill>
                <a:latin typeface="Calibri"/>
                <a:ea typeface="Calibri"/>
                <a:cs typeface="Calibri"/>
                <a:sym typeface="Calibri"/>
              </a:defRPr>
            </a:lvl1pPr>
            <a:lvl2pPr indent="-381000" lvl="1" marL="914400" marR="0" rtl="0" algn="l">
              <a:lnSpc>
                <a:spcPct val="90000"/>
              </a:lnSpc>
              <a:spcBef>
                <a:spcPts val="500"/>
              </a:spcBef>
              <a:spcAft>
                <a:spcPts val="0"/>
              </a:spcAft>
              <a:buClr>
                <a:srgbClr val="000000"/>
              </a:buClr>
              <a:buSzPts val="2400"/>
              <a:buFont typeface="Arial"/>
              <a:buChar char="•"/>
              <a:defRPr b="0" i="0" sz="2400" u="none" cap="none" strike="noStrike">
                <a:solidFill>
                  <a:srgbClr val="000000"/>
                </a:solidFill>
                <a:latin typeface="Calibri"/>
                <a:ea typeface="Calibri"/>
                <a:cs typeface="Calibri"/>
                <a:sym typeface="Calibri"/>
              </a:defRPr>
            </a:lvl2pPr>
            <a:lvl3pPr indent="-355600" lvl="2" marL="1371600" marR="0" rtl="0" algn="l">
              <a:lnSpc>
                <a:spcPct val="90000"/>
              </a:lnSpc>
              <a:spcBef>
                <a:spcPts val="500"/>
              </a:spcBef>
              <a:spcAft>
                <a:spcPts val="0"/>
              </a:spcAft>
              <a:buClr>
                <a:srgbClr val="000000"/>
              </a:buClr>
              <a:buSzPts val="2000"/>
              <a:buFont typeface="Arial"/>
              <a:buChar char="•"/>
              <a:defRPr b="0" i="0" sz="2000" u="none" cap="none" strike="noStrike">
                <a:solidFill>
                  <a:srgbClr val="000000"/>
                </a:solidFill>
                <a:latin typeface="Calibri"/>
                <a:ea typeface="Calibri"/>
                <a:cs typeface="Calibri"/>
                <a:sym typeface="Calibri"/>
              </a:defRPr>
            </a:lvl3pPr>
            <a:lvl4pPr indent="-342900" lvl="3" marL="1828800" marR="0" rtl="0" algn="l">
              <a:lnSpc>
                <a:spcPct val="90000"/>
              </a:lnSpc>
              <a:spcBef>
                <a:spcPts val="500"/>
              </a:spcBef>
              <a:spcAft>
                <a:spcPts val="0"/>
              </a:spcAft>
              <a:buClr>
                <a:srgbClr val="000000"/>
              </a:buClr>
              <a:buSzPts val="1800"/>
              <a:buFont typeface="Arial"/>
              <a:buChar char="•"/>
              <a:defRPr b="0" i="0" sz="1800" u="none" cap="none" strike="noStrike">
                <a:solidFill>
                  <a:srgbClr val="000000"/>
                </a:solidFill>
                <a:latin typeface="Calibri"/>
                <a:ea typeface="Calibri"/>
                <a:cs typeface="Calibri"/>
                <a:sym typeface="Calibri"/>
              </a:defRPr>
            </a:lvl4pPr>
            <a:lvl5pPr indent="-342900" lvl="4" marL="2286000" marR="0" rtl="0" algn="l">
              <a:lnSpc>
                <a:spcPct val="90000"/>
              </a:lnSpc>
              <a:spcBef>
                <a:spcPts val="500"/>
              </a:spcBef>
              <a:spcAft>
                <a:spcPts val="0"/>
              </a:spcAft>
              <a:buClr>
                <a:srgbClr val="000000"/>
              </a:buClr>
              <a:buSzPts val="1800"/>
              <a:buFont typeface="Arial"/>
              <a:buChar char="•"/>
              <a:defRPr b="0" i="0" sz="1800" u="none" cap="none" strike="noStrike">
                <a:solidFill>
                  <a:srgbClr val="000000"/>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5"/>
          <p:cNvSpPr txBox="1"/>
          <p:nvPr>
            <p:ph idx="10" type="dt"/>
          </p:nvPr>
        </p:nvSpPr>
        <p:spPr>
          <a:xfrm>
            <a:off x="838203" y="6356351"/>
            <a:ext cx="2743200" cy="365129"/>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5"/>
          <p:cNvSpPr txBox="1"/>
          <p:nvPr>
            <p:ph idx="11" type="ftr"/>
          </p:nvPr>
        </p:nvSpPr>
        <p:spPr>
          <a:xfrm>
            <a:off x="4038603" y="6356351"/>
            <a:ext cx="4114800" cy="365129"/>
          </a:xfrm>
          <a:prstGeom prst="rect">
            <a:avLst/>
          </a:prstGeom>
          <a:noFill/>
          <a:ln>
            <a:noFill/>
          </a:ln>
        </p:spPr>
        <p:txBody>
          <a:bodyPr anchorCtr="1" anchor="ctr" bIns="45700" lIns="91425" spcFirstLastPara="1" rIns="91425" wrap="square" tIns="45700">
            <a:noAutofit/>
          </a:bodyPr>
          <a:lstStyle>
            <a:lvl1pPr lvl="0" marR="0" rtl="0" algn="ct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5"/>
          <p:cNvSpPr txBox="1"/>
          <p:nvPr>
            <p:ph idx="12" type="sldNum"/>
          </p:nvPr>
        </p:nvSpPr>
        <p:spPr>
          <a:xfrm>
            <a:off x="8610603" y="6356351"/>
            <a:ext cx="2743200" cy="365129"/>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898989"/>
              </a:buClr>
              <a:buSzPts val="1200"/>
              <a:buFont typeface="Calibri"/>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84" name="Shape 84"/>
        <p:cNvGrpSpPr/>
        <p:nvPr/>
      </p:nvGrpSpPr>
      <p:grpSpPr>
        <a:xfrm>
          <a:off x="0" y="0"/>
          <a:ext cx="0" cy="0"/>
          <a:chOff x="0" y="0"/>
          <a:chExt cx="0" cy="0"/>
        </a:xfrm>
      </p:grpSpPr>
      <p:pic>
        <p:nvPicPr>
          <p:cNvPr descr="POWERPOINT_EMPTY_SLIDEMASTER.jpg" id="85" name="Google Shape;85;p17"/>
          <p:cNvPicPr preferRelativeResize="0"/>
          <p:nvPr/>
        </p:nvPicPr>
        <p:blipFill rotWithShape="1">
          <a:blip r:embed="rId1">
            <a:alphaModFix/>
          </a:blip>
          <a:srcRect b="0" l="0" r="0" t="0"/>
          <a:stretch/>
        </p:blipFill>
        <p:spPr>
          <a:xfrm>
            <a:off x="0" y="0"/>
            <a:ext cx="12191996" cy="6858000"/>
          </a:xfrm>
          <a:prstGeom prst="rect">
            <a:avLst/>
          </a:prstGeom>
          <a:noFill/>
          <a:ln>
            <a:noFill/>
          </a:ln>
        </p:spPr>
      </p:pic>
      <p:sp>
        <p:nvSpPr>
          <p:cNvPr id="86" name="Google Shape;86;p17"/>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lvl1pPr lvl="0" marR="0" rtl="0" algn="ctr">
              <a:lnSpc>
                <a:spcPct val="100000"/>
              </a:lnSpc>
              <a:spcBef>
                <a:spcPts val="0"/>
              </a:spcBef>
              <a:spcAft>
                <a:spcPts val="0"/>
              </a:spcAft>
              <a:buClr>
                <a:srgbClr val="000000"/>
              </a:buClr>
              <a:buSzPts val="4400"/>
              <a:buFont typeface="Arial"/>
              <a:buNone/>
              <a:defRPr b="0" i="0" sz="4400" u="none" cap="none" strike="noStrike">
                <a:solidFill>
                  <a:srgbClr val="000000"/>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87" name="Google Shape;87;p17"/>
          <p:cNvSpPr txBox="1"/>
          <p:nvPr>
            <p:ph idx="1" type="body"/>
          </p:nvPr>
        </p:nvSpPr>
        <p:spPr>
          <a:xfrm>
            <a:off x="609603" y="1600200"/>
            <a:ext cx="10972800" cy="4060822"/>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800"/>
              </a:spcBef>
              <a:spcAft>
                <a:spcPts val="0"/>
              </a:spcAft>
              <a:buClr>
                <a:srgbClr val="C00000"/>
              </a:buClr>
              <a:buSzPts val="3200"/>
              <a:buFont typeface="Arial"/>
              <a:buChar char="&gt;"/>
              <a:defRPr b="0" i="0" sz="3200" u="none" cap="none" strike="noStrike">
                <a:solidFill>
                  <a:srgbClr val="000000"/>
                </a:solidFill>
                <a:latin typeface="Arial"/>
                <a:ea typeface="Arial"/>
                <a:cs typeface="Arial"/>
                <a:sym typeface="Arial"/>
              </a:defRPr>
            </a:lvl1pPr>
            <a:lvl2pPr indent="-406400" lvl="1" marL="914400" marR="0" rtl="0" algn="l">
              <a:lnSpc>
                <a:spcPct val="100000"/>
              </a:lnSpc>
              <a:spcBef>
                <a:spcPts val="700"/>
              </a:spcBef>
              <a:spcAft>
                <a:spcPts val="0"/>
              </a:spcAft>
              <a:buClr>
                <a:srgbClr val="000000"/>
              </a:buClr>
              <a:buSzPts val="2800"/>
              <a:buFont typeface="Arial"/>
              <a:buChar char="–"/>
              <a:defRPr b="0" i="0" sz="2800" u="none" cap="none" strike="noStrike">
                <a:solidFill>
                  <a:srgbClr val="000000"/>
                </a:solidFill>
                <a:latin typeface="Arial"/>
                <a:ea typeface="Arial"/>
                <a:cs typeface="Arial"/>
                <a:sym typeface="Arial"/>
              </a:defRPr>
            </a:lvl2pPr>
            <a:lvl3pPr indent="-381000" lvl="2" marL="1371600" marR="0" rtl="0" algn="l">
              <a:lnSpc>
                <a:spcPct val="100000"/>
              </a:lnSpc>
              <a:spcBef>
                <a:spcPts val="600"/>
              </a:spcBef>
              <a:spcAft>
                <a:spcPts val="0"/>
              </a:spcAft>
              <a:buClr>
                <a:srgbClr val="000000"/>
              </a:buClr>
              <a:buSzPts val="2400"/>
              <a:buFont typeface="Arial"/>
              <a:buChar char="•"/>
              <a:defRPr b="0" i="0" sz="2400" u="none" cap="none" strike="noStrike">
                <a:solidFill>
                  <a:srgbClr val="000000"/>
                </a:solidFill>
                <a:latin typeface="Arial"/>
                <a:ea typeface="Arial"/>
                <a:cs typeface="Arial"/>
                <a:sym typeface="Arial"/>
              </a:defRPr>
            </a:lvl3pPr>
            <a:lvl4pPr indent="-355600" lvl="3" marL="1828800" marR="0" rtl="0" algn="l">
              <a:lnSpc>
                <a:spcPct val="100000"/>
              </a:lnSpc>
              <a:spcBef>
                <a:spcPts val="50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4pPr>
            <a:lvl5pPr indent="-355600" lvl="4" marL="2286000" marR="0" rtl="0" algn="l">
              <a:lnSpc>
                <a:spcPct val="100000"/>
              </a:lnSpc>
              <a:spcBef>
                <a:spcPts val="50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27" name="Shape 127"/>
        <p:cNvGrpSpPr/>
        <p:nvPr/>
      </p:nvGrpSpPr>
      <p:grpSpPr>
        <a:xfrm>
          <a:off x="0" y="0"/>
          <a:ext cx="0" cy="0"/>
          <a:chOff x="0" y="0"/>
          <a:chExt cx="0" cy="0"/>
        </a:xfrm>
      </p:grpSpPr>
      <p:sp>
        <p:nvSpPr>
          <p:cNvPr id="128" name="Google Shape;128;p1"/>
          <p:cNvSpPr/>
          <p:nvPr/>
        </p:nvSpPr>
        <p:spPr>
          <a:xfrm>
            <a:off x="336883" y="311444"/>
            <a:ext cx="4332308" cy="6179551"/>
          </a:xfrm>
          <a:prstGeom prst="rect">
            <a:avLst/>
          </a:prstGeom>
          <a:solidFill>
            <a:srgbClr val="404040"/>
          </a:solidFill>
          <a:ln cap="sq" cmpd="sng" w="127000">
            <a:solidFill>
              <a:srgbClr val="404040"/>
            </a:solidFill>
            <a:prstDash val="solid"/>
            <a:miter lim="8000"/>
            <a:headEnd len="sm" w="sm" type="none"/>
            <a:tailEnd len="sm" w="sm" type="none"/>
          </a:ln>
        </p:spPr>
        <p:txBody>
          <a:bodyPr anchorCtr="1"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Calibri"/>
              <a:buNone/>
            </a:pPr>
            <a:r>
              <a:t/>
            </a:r>
            <a:endParaRPr b="0" i="0" sz="1800" u="none" cap="none" strike="noStrike">
              <a:solidFill>
                <a:srgbClr val="FFFFFF"/>
              </a:solidFill>
              <a:latin typeface="Calibri"/>
              <a:ea typeface="Calibri"/>
              <a:cs typeface="Calibri"/>
              <a:sym typeface="Calibri"/>
            </a:endParaRPr>
          </a:p>
        </p:txBody>
      </p:sp>
      <p:sp>
        <p:nvSpPr>
          <p:cNvPr id="129" name="Google Shape;129;p1"/>
          <p:cNvSpPr txBox="1"/>
          <p:nvPr>
            <p:ph type="ctrTitle"/>
          </p:nvPr>
        </p:nvSpPr>
        <p:spPr>
          <a:xfrm>
            <a:off x="742950" y="742950"/>
            <a:ext cx="3476621" cy="4962521"/>
          </a:xfrm>
          <a:prstGeom prst="rect">
            <a:avLst/>
          </a:prstGeom>
          <a:noFill/>
          <a:ln>
            <a:noFill/>
          </a:ln>
        </p:spPr>
        <p:txBody>
          <a:bodyPr anchorCtr="1" anchor="ctr" bIns="45700" lIns="91425" spcFirstLastPara="1" rIns="91425" wrap="square" tIns="45700">
            <a:normAutofit/>
          </a:bodyPr>
          <a:lstStyle/>
          <a:p>
            <a:pPr indent="0" lvl="0" marL="0" rtl="0" algn="ctr">
              <a:lnSpc>
                <a:spcPct val="90000"/>
              </a:lnSpc>
              <a:spcBef>
                <a:spcPts val="0"/>
              </a:spcBef>
              <a:spcAft>
                <a:spcPts val="0"/>
              </a:spcAft>
              <a:buClr>
                <a:srgbClr val="FFFFFF"/>
              </a:buClr>
              <a:buSzPts val="4800"/>
              <a:buFont typeface="Calibri"/>
              <a:buNone/>
            </a:pPr>
            <a:r>
              <a:rPr lang="en-GB" sz="4800">
                <a:solidFill>
                  <a:srgbClr val="FFFFFF"/>
                </a:solidFill>
              </a:rPr>
              <a:t>SE200 community chlorine maker</a:t>
            </a:r>
            <a:endParaRPr/>
          </a:p>
        </p:txBody>
      </p:sp>
      <p:pic>
        <p:nvPicPr>
          <p:cNvPr id="130" name="Google Shape;130;p1"/>
          <p:cNvPicPr preferRelativeResize="0"/>
          <p:nvPr/>
        </p:nvPicPr>
        <p:blipFill rotWithShape="1">
          <a:blip r:embed="rId3">
            <a:alphaModFix/>
          </a:blip>
          <a:srcRect b="0" l="0" r="0" t="0"/>
          <a:stretch/>
        </p:blipFill>
        <p:spPr>
          <a:xfrm>
            <a:off x="5763719" y="492568"/>
            <a:ext cx="5333740" cy="5880799"/>
          </a:xfrm>
          <a:prstGeom prst="rect">
            <a:avLst/>
          </a:prstGeom>
          <a:noFill/>
          <a:ln>
            <a:noFill/>
          </a:ln>
        </p:spPr>
      </p:pic>
      <p:grpSp>
        <p:nvGrpSpPr>
          <p:cNvPr id="131" name="Google Shape;131;p1"/>
          <p:cNvGrpSpPr/>
          <p:nvPr/>
        </p:nvGrpSpPr>
        <p:grpSpPr>
          <a:xfrm>
            <a:off x="0" y="6070601"/>
            <a:ext cx="12191996" cy="787398"/>
            <a:chOff x="0" y="6070601"/>
            <a:chExt cx="12191996" cy="787398"/>
          </a:xfrm>
        </p:grpSpPr>
        <p:sp>
          <p:nvSpPr>
            <p:cNvPr id="132" name="Google Shape;132;p1"/>
            <p:cNvSpPr/>
            <p:nvPr/>
          </p:nvSpPr>
          <p:spPr>
            <a:xfrm>
              <a:off x="0" y="6070601"/>
              <a:ext cx="12191996" cy="787398"/>
            </a:xfrm>
            <a:prstGeom prst="rect">
              <a:avLst/>
            </a:prstGeom>
            <a:solidFill>
              <a:srgbClr val="DB0000"/>
            </a:solidFill>
            <a:ln cap="flat" cmpd="sng" w="9525">
              <a:solidFill>
                <a:srgbClr val="FFFFFF"/>
              </a:solidFill>
              <a:prstDash val="solid"/>
              <a:round/>
              <a:headEnd len="sm" w="sm" type="none"/>
              <a:tailEnd len="sm" w="sm" type="none"/>
            </a:ln>
          </p:spPr>
          <p:txBody>
            <a:bodyPr anchorCtr="0" anchor="t" bIns="45700" lIns="91425" spcFirstLastPara="1" rIns="91425" wrap="square" tIns="45700">
              <a:noAutofit/>
            </a:bodyPr>
            <a:lstStyle/>
            <a:p>
              <a:pPr indent="-139700" lvl="0" marL="342900" marR="0" rtl="0" algn="l">
                <a:lnSpc>
                  <a:spcPct val="100000"/>
                </a:lnSpc>
                <a:spcBef>
                  <a:spcPts val="0"/>
                </a:spcBef>
                <a:spcAft>
                  <a:spcPts val="0"/>
                </a:spcAft>
                <a:buClr>
                  <a:srgbClr val="000000"/>
                </a:buClr>
                <a:buSzPts val="3200"/>
                <a:buFont typeface="Calibri"/>
                <a:buNone/>
              </a:pPr>
              <a:r>
                <a:t/>
              </a:r>
              <a:endParaRPr b="0" i="0" sz="3200" u="none" cap="none" strike="noStrike">
                <a:solidFill>
                  <a:srgbClr val="000000"/>
                </a:solidFill>
                <a:latin typeface="Arial"/>
                <a:ea typeface="Arial"/>
                <a:cs typeface="Arial"/>
                <a:sym typeface="Arial"/>
              </a:endParaRPr>
            </a:p>
          </p:txBody>
        </p:sp>
        <p:sp>
          <p:nvSpPr>
            <p:cNvPr id="133" name="Google Shape;133;p1"/>
            <p:cNvSpPr txBox="1"/>
            <p:nvPr/>
          </p:nvSpPr>
          <p:spPr>
            <a:xfrm>
              <a:off x="210211" y="6259516"/>
              <a:ext cx="4309238" cy="369883"/>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551C15"/>
                </a:buClr>
                <a:buSzPts val="1200"/>
                <a:buFont typeface="Arial Rounded"/>
                <a:buNone/>
              </a:pPr>
              <a:r>
                <a:rPr b="1" i="0" lang="en-GB" sz="1200" u="none" cap="none" strike="noStrike">
                  <a:solidFill>
                    <a:srgbClr val="551C15"/>
                  </a:solidFill>
                  <a:latin typeface="Arial Rounded"/>
                  <a:ea typeface="Arial Rounded"/>
                  <a:cs typeface="Arial Rounded"/>
                  <a:sym typeface="Arial Rounded"/>
                </a:rPr>
                <a:t>www.ifrc.org</a:t>
              </a:r>
              <a:endParaRPr/>
            </a:p>
            <a:p>
              <a:pPr indent="0" lvl="0" marL="0" marR="0" rtl="0" algn="l">
                <a:lnSpc>
                  <a:spcPct val="100000"/>
                </a:lnSpc>
                <a:spcBef>
                  <a:spcPts val="600"/>
                </a:spcBef>
                <a:spcAft>
                  <a:spcPts val="0"/>
                </a:spcAft>
                <a:buClr>
                  <a:srgbClr val="FFFFFF"/>
                </a:buClr>
                <a:buSzPts val="1200"/>
                <a:buFont typeface="Arial Rounded"/>
                <a:buNone/>
              </a:pPr>
              <a:r>
                <a:rPr b="1" i="0" lang="en-GB" sz="1200" u="none" cap="none" strike="noStrike">
                  <a:solidFill>
                    <a:srgbClr val="FFFFFF"/>
                  </a:solidFill>
                  <a:latin typeface="Arial Rounded"/>
                  <a:ea typeface="Arial Rounded"/>
                  <a:cs typeface="Arial Rounded"/>
                  <a:sym typeface="Arial Rounded"/>
                </a:rPr>
                <a:t>Saving lives, changing minds.</a:t>
              </a:r>
              <a:endParaRPr b="1" i="0" sz="1200" u="none" cap="none" strike="noStrike">
                <a:solidFill>
                  <a:srgbClr val="FFFFFF"/>
                </a:solidFill>
                <a:latin typeface="Arial Rounded"/>
                <a:ea typeface="Arial Rounded"/>
                <a:cs typeface="Arial Rounded"/>
                <a:sym typeface="Arial Rounded"/>
              </a:endParaRPr>
            </a:p>
          </p:txBody>
        </p:sp>
        <p:pic>
          <p:nvPicPr>
            <p:cNvPr descr="IFRC_logo_EN.gif" id="134" name="Google Shape;134;p1"/>
            <p:cNvPicPr preferRelativeResize="0"/>
            <p:nvPr/>
          </p:nvPicPr>
          <p:blipFill rotWithShape="1">
            <a:blip r:embed="rId4">
              <a:alphaModFix/>
            </a:blip>
            <a:srcRect b="0" l="0" r="0" t="0"/>
            <a:stretch/>
          </p:blipFill>
          <p:spPr>
            <a:xfrm>
              <a:off x="7533064" y="6324721"/>
              <a:ext cx="4448729" cy="304723"/>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10"/>
          <p:cNvSpPr txBox="1"/>
          <p:nvPr>
            <p:ph type="title"/>
          </p:nvPr>
        </p:nvSpPr>
        <p:spPr>
          <a:xfrm>
            <a:off x="506861" y="0"/>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400"/>
              <a:buFont typeface="Arial"/>
              <a:buNone/>
            </a:pPr>
            <a:r>
              <a:rPr lang="en-GB">
                <a:solidFill>
                  <a:srgbClr val="FF0000"/>
                </a:solidFill>
              </a:rPr>
              <a:t>Dose chlorine</a:t>
            </a:r>
            <a:endParaRPr/>
          </a:p>
        </p:txBody>
      </p:sp>
      <p:pic>
        <p:nvPicPr>
          <p:cNvPr id="194" name="Google Shape;194;p10"/>
          <p:cNvPicPr preferRelativeResize="0"/>
          <p:nvPr/>
        </p:nvPicPr>
        <p:blipFill rotWithShape="1">
          <a:blip r:embed="rId3">
            <a:alphaModFix/>
          </a:blip>
          <a:srcRect b="0" l="0" r="0" t="0"/>
          <a:stretch/>
        </p:blipFill>
        <p:spPr>
          <a:xfrm>
            <a:off x="267973" y="1099335"/>
            <a:ext cx="5035431" cy="5636437"/>
          </a:xfrm>
          <a:prstGeom prst="rect">
            <a:avLst/>
          </a:prstGeom>
          <a:noFill/>
          <a:ln>
            <a:noFill/>
          </a:ln>
        </p:spPr>
      </p:pic>
      <p:graphicFrame>
        <p:nvGraphicFramePr>
          <p:cNvPr id="195" name="Google Shape;195;p10"/>
          <p:cNvGraphicFramePr/>
          <p:nvPr/>
        </p:nvGraphicFramePr>
        <p:xfrm>
          <a:off x="6257925" y="1834515"/>
          <a:ext cx="3000000" cy="3000000"/>
        </p:xfrm>
        <a:graphic>
          <a:graphicData uri="http://schemas.openxmlformats.org/drawingml/2006/table">
            <a:tbl>
              <a:tblPr bandRow="1" firstRow="1">
                <a:noFill/>
                <a:tableStyleId>{3BD28D86-F6F2-4EED-A1F5-CC7171FDF63F}</a:tableStyleId>
              </a:tblPr>
              <a:tblGrid>
                <a:gridCol w="1944850"/>
                <a:gridCol w="1865150"/>
              </a:tblGrid>
              <a:tr h="805175">
                <a:tc>
                  <a:txBody>
                    <a:bodyPr/>
                    <a:lstStyle/>
                    <a:p>
                      <a:pPr indent="0" lvl="0" marL="0" marR="0" rtl="0" algn="l">
                        <a:lnSpc>
                          <a:spcPct val="100000"/>
                        </a:lnSpc>
                        <a:spcBef>
                          <a:spcPts val="0"/>
                        </a:spcBef>
                        <a:spcAft>
                          <a:spcPts val="0"/>
                        </a:spcAft>
                        <a:buClr>
                          <a:schemeClr val="dk1"/>
                        </a:buClr>
                        <a:buSzPts val="2000"/>
                        <a:buFont typeface="Calibri"/>
                        <a:buNone/>
                      </a:pPr>
                      <a:r>
                        <a:rPr lang="en-GB" sz="2000" u="none" cap="none" strike="noStrike"/>
                        <a:t>Volume of water (Litre)</a:t>
                      </a:r>
                      <a:endParaRPr/>
                    </a:p>
                    <a:p>
                      <a:pPr indent="0" lvl="0" marL="0" marR="0" rtl="0" algn="l">
                        <a:spcBef>
                          <a:spcPts val="0"/>
                        </a:spcBef>
                        <a:spcAft>
                          <a:spcPts val="0"/>
                        </a:spcAft>
                        <a:buNone/>
                      </a:pPr>
                      <a:r>
                        <a:t/>
                      </a:r>
                      <a:endParaRPr sz="2000"/>
                    </a:p>
                  </a:txBody>
                  <a:tcPr marT="45725" marB="45725" marR="91450" marL="91450"/>
                </a:tc>
                <a:tc>
                  <a:txBody>
                    <a:bodyPr/>
                    <a:lstStyle/>
                    <a:p>
                      <a:pPr indent="0" lvl="0" marL="0" marR="0" rtl="0" algn="l">
                        <a:lnSpc>
                          <a:spcPct val="100000"/>
                        </a:lnSpc>
                        <a:spcBef>
                          <a:spcPts val="0"/>
                        </a:spcBef>
                        <a:spcAft>
                          <a:spcPts val="0"/>
                        </a:spcAft>
                        <a:buClr>
                          <a:schemeClr val="dk1"/>
                        </a:buClr>
                        <a:buSzPts val="2000"/>
                        <a:buFont typeface="Calibri"/>
                        <a:buNone/>
                      </a:pPr>
                      <a:r>
                        <a:rPr lang="en-GB" sz="2000"/>
                        <a:t>Amount of chlorine</a:t>
                      </a:r>
                      <a:endParaRPr/>
                    </a:p>
                    <a:p>
                      <a:pPr indent="0" lvl="0" marL="0" marR="0" rtl="0" algn="l">
                        <a:spcBef>
                          <a:spcPts val="0"/>
                        </a:spcBef>
                        <a:spcAft>
                          <a:spcPts val="0"/>
                        </a:spcAft>
                        <a:buNone/>
                      </a:pPr>
                      <a:r>
                        <a:t/>
                      </a:r>
                      <a:endParaRPr sz="2000"/>
                    </a:p>
                  </a:txBody>
                  <a:tcPr marT="45725" marB="45725" marR="91450" marL="91450"/>
                </a:tc>
              </a:tr>
              <a:tr h="561175">
                <a:tc>
                  <a:txBody>
                    <a:bodyPr/>
                    <a:lstStyle/>
                    <a:p>
                      <a:pPr indent="0" lvl="0" marL="0" marR="0" rtl="0" algn="l">
                        <a:lnSpc>
                          <a:spcPct val="100000"/>
                        </a:lnSpc>
                        <a:spcBef>
                          <a:spcPts val="0"/>
                        </a:spcBef>
                        <a:spcAft>
                          <a:spcPts val="0"/>
                        </a:spcAft>
                        <a:buClr>
                          <a:schemeClr val="dk1"/>
                        </a:buClr>
                        <a:buSzPts val="2000"/>
                        <a:buFont typeface="Calibri"/>
                        <a:buNone/>
                      </a:pPr>
                      <a:r>
                        <a:rPr lang="en-GB" sz="2000"/>
                        <a:t>200 Litre</a:t>
                      </a:r>
                      <a:endParaRPr/>
                    </a:p>
                    <a:p>
                      <a:pPr indent="0" lvl="0" marL="0" marR="0" rtl="0" algn="l">
                        <a:spcBef>
                          <a:spcPts val="0"/>
                        </a:spcBef>
                        <a:spcAft>
                          <a:spcPts val="0"/>
                        </a:spcAft>
                        <a:buNone/>
                      </a:pPr>
                      <a:r>
                        <a:t/>
                      </a:r>
                      <a:endParaRPr sz="2000"/>
                    </a:p>
                  </a:txBody>
                  <a:tcPr marT="45725" marB="45725" marR="91450" marL="91450"/>
                </a:tc>
                <a:tc>
                  <a:txBody>
                    <a:bodyPr/>
                    <a:lstStyle/>
                    <a:p>
                      <a:pPr indent="0" lvl="0" marL="0" marR="0" rtl="0" algn="l">
                        <a:lnSpc>
                          <a:spcPct val="100000"/>
                        </a:lnSpc>
                        <a:spcBef>
                          <a:spcPts val="0"/>
                        </a:spcBef>
                        <a:spcAft>
                          <a:spcPts val="0"/>
                        </a:spcAft>
                        <a:buClr>
                          <a:schemeClr val="dk1"/>
                        </a:buClr>
                        <a:buSzPts val="2000"/>
                        <a:buFont typeface="Calibri"/>
                        <a:buNone/>
                      </a:pPr>
                      <a:r>
                        <a:rPr lang="en-GB" sz="2000"/>
                        <a:t>50 ml</a:t>
                      </a:r>
                      <a:endParaRPr/>
                    </a:p>
                    <a:p>
                      <a:pPr indent="0" lvl="0" marL="0" marR="0" rtl="0" algn="l">
                        <a:spcBef>
                          <a:spcPts val="0"/>
                        </a:spcBef>
                        <a:spcAft>
                          <a:spcPts val="0"/>
                        </a:spcAft>
                        <a:buNone/>
                      </a:pPr>
                      <a:r>
                        <a:t/>
                      </a:r>
                      <a:endParaRPr sz="2000"/>
                    </a:p>
                  </a:txBody>
                  <a:tcPr marT="45725" marB="45725" marR="91450" marL="91450"/>
                </a:tc>
              </a:tr>
              <a:tr h="561175">
                <a:tc>
                  <a:txBody>
                    <a:bodyPr/>
                    <a:lstStyle/>
                    <a:p>
                      <a:pPr indent="0" lvl="0" marL="0" marR="0" rtl="0" algn="l">
                        <a:lnSpc>
                          <a:spcPct val="100000"/>
                        </a:lnSpc>
                        <a:spcBef>
                          <a:spcPts val="0"/>
                        </a:spcBef>
                        <a:spcAft>
                          <a:spcPts val="0"/>
                        </a:spcAft>
                        <a:buClr>
                          <a:schemeClr val="dk1"/>
                        </a:buClr>
                        <a:buSzPts val="2000"/>
                        <a:buFont typeface="Calibri"/>
                        <a:buNone/>
                      </a:pPr>
                      <a:r>
                        <a:rPr lang="en-GB" sz="2000"/>
                        <a:t>20 Litre</a:t>
                      </a:r>
                      <a:endParaRPr/>
                    </a:p>
                    <a:p>
                      <a:pPr indent="0" lvl="0" marL="0" marR="0" rtl="0" algn="l">
                        <a:spcBef>
                          <a:spcPts val="0"/>
                        </a:spcBef>
                        <a:spcAft>
                          <a:spcPts val="0"/>
                        </a:spcAft>
                        <a:buNone/>
                      </a:pPr>
                      <a:r>
                        <a:t/>
                      </a:r>
                      <a:endParaRPr sz="2000"/>
                    </a:p>
                  </a:txBody>
                  <a:tcPr marT="45725" marB="45725" marR="91450" marL="91450"/>
                </a:tc>
                <a:tc>
                  <a:txBody>
                    <a:bodyPr/>
                    <a:lstStyle/>
                    <a:p>
                      <a:pPr indent="0" lvl="0" marL="0" marR="0" rtl="0" algn="l">
                        <a:lnSpc>
                          <a:spcPct val="100000"/>
                        </a:lnSpc>
                        <a:spcBef>
                          <a:spcPts val="0"/>
                        </a:spcBef>
                        <a:spcAft>
                          <a:spcPts val="0"/>
                        </a:spcAft>
                        <a:buClr>
                          <a:schemeClr val="dk1"/>
                        </a:buClr>
                        <a:buSzPts val="2000"/>
                        <a:buFont typeface="Calibri"/>
                        <a:buNone/>
                      </a:pPr>
                      <a:r>
                        <a:rPr lang="en-GB" sz="2000"/>
                        <a:t>5 ml (1 spoon)</a:t>
                      </a:r>
                      <a:endParaRPr/>
                    </a:p>
                    <a:p>
                      <a:pPr indent="0" lvl="0" marL="0" marR="0" rtl="0" algn="l">
                        <a:spcBef>
                          <a:spcPts val="0"/>
                        </a:spcBef>
                        <a:spcAft>
                          <a:spcPts val="0"/>
                        </a:spcAft>
                        <a:buNone/>
                      </a:pPr>
                      <a:r>
                        <a:t/>
                      </a:r>
                      <a:endParaRPr sz="2000"/>
                    </a:p>
                  </a:txBody>
                  <a:tcPr marT="45725" marB="45725" marR="91450" marL="91450"/>
                </a:tc>
              </a:tr>
              <a:tr h="561175">
                <a:tc>
                  <a:txBody>
                    <a:bodyPr/>
                    <a:lstStyle/>
                    <a:p>
                      <a:pPr indent="0" lvl="0" marL="0" marR="0" rtl="0" algn="l">
                        <a:lnSpc>
                          <a:spcPct val="100000"/>
                        </a:lnSpc>
                        <a:spcBef>
                          <a:spcPts val="0"/>
                        </a:spcBef>
                        <a:spcAft>
                          <a:spcPts val="0"/>
                        </a:spcAft>
                        <a:buClr>
                          <a:schemeClr val="dk1"/>
                        </a:buClr>
                        <a:buSzPts val="2000"/>
                        <a:buFont typeface="Calibri"/>
                        <a:buNone/>
                      </a:pPr>
                      <a:r>
                        <a:rPr lang="en-GB" sz="2000"/>
                        <a:t>10 Litre</a:t>
                      </a:r>
                      <a:endParaRPr/>
                    </a:p>
                    <a:p>
                      <a:pPr indent="0" lvl="0" marL="0" marR="0" rtl="0" algn="l">
                        <a:spcBef>
                          <a:spcPts val="0"/>
                        </a:spcBef>
                        <a:spcAft>
                          <a:spcPts val="0"/>
                        </a:spcAft>
                        <a:buNone/>
                      </a:pPr>
                      <a:r>
                        <a:t/>
                      </a:r>
                      <a:endParaRPr sz="2000"/>
                    </a:p>
                  </a:txBody>
                  <a:tcPr marT="45725" marB="45725" marR="91450" marL="91450"/>
                </a:tc>
                <a:tc>
                  <a:txBody>
                    <a:bodyPr/>
                    <a:lstStyle/>
                    <a:p>
                      <a:pPr indent="0" lvl="0" marL="0" marR="0" rtl="0" algn="l">
                        <a:lnSpc>
                          <a:spcPct val="100000"/>
                        </a:lnSpc>
                        <a:spcBef>
                          <a:spcPts val="0"/>
                        </a:spcBef>
                        <a:spcAft>
                          <a:spcPts val="0"/>
                        </a:spcAft>
                        <a:buClr>
                          <a:schemeClr val="dk1"/>
                        </a:buClr>
                        <a:buSzPts val="2000"/>
                        <a:buFont typeface="Calibri"/>
                        <a:buNone/>
                      </a:pPr>
                      <a:r>
                        <a:rPr lang="en-GB" sz="2000"/>
                        <a:t>2.5 ml</a:t>
                      </a:r>
                      <a:endParaRPr/>
                    </a:p>
                    <a:p>
                      <a:pPr indent="0" lvl="0" marL="0" marR="0" rtl="0" algn="l">
                        <a:spcBef>
                          <a:spcPts val="0"/>
                        </a:spcBef>
                        <a:spcAft>
                          <a:spcPts val="0"/>
                        </a:spcAft>
                        <a:buNone/>
                      </a:pPr>
                      <a:r>
                        <a:t/>
                      </a:r>
                      <a:endParaRPr sz="2000"/>
                    </a:p>
                  </a:txBody>
                  <a:tcPr marT="45725" marB="45725" marR="91450" marL="91450"/>
                </a:tc>
              </a:tr>
              <a:tr h="561175">
                <a:tc>
                  <a:txBody>
                    <a:bodyPr/>
                    <a:lstStyle/>
                    <a:p>
                      <a:pPr indent="0" lvl="0" marL="0" marR="0" rtl="0" algn="l">
                        <a:lnSpc>
                          <a:spcPct val="100000"/>
                        </a:lnSpc>
                        <a:spcBef>
                          <a:spcPts val="0"/>
                        </a:spcBef>
                        <a:spcAft>
                          <a:spcPts val="0"/>
                        </a:spcAft>
                        <a:buClr>
                          <a:schemeClr val="dk1"/>
                        </a:buClr>
                        <a:buSzPts val="2000"/>
                        <a:buFont typeface="Calibri"/>
                        <a:buNone/>
                      </a:pPr>
                      <a:r>
                        <a:rPr lang="en-GB" sz="2000"/>
                        <a:t>5 Litre</a:t>
                      </a:r>
                      <a:endParaRPr/>
                    </a:p>
                    <a:p>
                      <a:pPr indent="0" lvl="0" marL="0" marR="0" rtl="0" algn="l">
                        <a:spcBef>
                          <a:spcPts val="0"/>
                        </a:spcBef>
                        <a:spcAft>
                          <a:spcPts val="0"/>
                        </a:spcAft>
                        <a:buNone/>
                      </a:pPr>
                      <a:r>
                        <a:t/>
                      </a:r>
                      <a:endParaRPr sz="2000"/>
                    </a:p>
                  </a:txBody>
                  <a:tcPr marT="45725" marB="45725" marR="91450" marL="91450"/>
                </a:tc>
                <a:tc>
                  <a:txBody>
                    <a:bodyPr/>
                    <a:lstStyle/>
                    <a:p>
                      <a:pPr indent="0" lvl="0" marL="0" marR="0" rtl="0" algn="l">
                        <a:lnSpc>
                          <a:spcPct val="100000"/>
                        </a:lnSpc>
                        <a:spcBef>
                          <a:spcPts val="0"/>
                        </a:spcBef>
                        <a:spcAft>
                          <a:spcPts val="0"/>
                        </a:spcAft>
                        <a:buClr>
                          <a:schemeClr val="dk1"/>
                        </a:buClr>
                        <a:buSzPts val="2000"/>
                        <a:buFont typeface="Calibri"/>
                        <a:buNone/>
                      </a:pPr>
                      <a:r>
                        <a:rPr lang="en-GB" sz="2000"/>
                        <a:t>1.25 ml</a:t>
                      </a:r>
                      <a:endParaRPr/>
                    </a:p>
                    <a:p>
                      <a:pPr indent="0" lvl="0" marL="0" marR="0" rtl="0" algn="l">
                        <a:spcBef>
                          <a:spcPts val="0"/>
                        </a:spcBef>
                        <a:spcAft>
                          <a:spcPts val="0"/>
                        </a:spcAft>
                        <a:buNone/>
                      </a:pPr>
                      <a:r>
                        <a:t/>
                      </a:r>
                      <a:endParaRPr sz="2000"/>
                    </a:p>
                  </a:txBody>
                  <a:tcPr marT="45725" marB="45725" marR="91450" marL="91450"/>
                </a:tc>
              </a:tr>
              <a:tr h="317200">
                <a:tc>
                  <a:txBody>
                    <a:bodyPr/>
                    <a:lstStyle/>
                    <a:p>
                      <a:pPr indent="0" lvl="0" marL="0" marR="0" rtl="0" algn="l">
                        <a:spcBef>
                          <a:spcPts val="0"/>
                        </a:spcBef>
                        <a:spcAft>
                          <a:spcPts val="0"/>
                        </a:spcAft>
                        <a:buNone/>
                      </a:pPr>
                      <a:r>
                        <a:rPr lang="en-GB" sz="2000"/>
                        <a:t>1 Litre</a:t>
                      </a:r>
                      <a:endParaRPr/>
                    </a:p>
                  </a:txBody>
                  <a:tcPr marT="45725" marB="45725" marR="91450" marL="91450"/>
                </a:tc>
                <a:tc>
                  <a:txBody>
                    <a:bodyPr/>
                    <a:lstStyle/>
                    <a:p>
                      <a:pPr indent="0" lvl="0" marL="0" marR="0" rtl="0" algn="l">
                        <a:spcBef>
                          <a:spcPts val="0"/>
                        </a:spcBef>
                        <a:spcAft>
                          <a:spcPts val="0"/>
                        </a:spcAft>
                        <a:buNone/>
                      </a:pPr>
                      <a:r>
                        <a:rPr lang="en-GB" sz="2000"/>
                        <a:t>0.2 ml</a:t>
                      </a:r>
                      <a:endParaRPr/>
                    </a:p>
                  </a:txBody>
                  <a:tcPr marT="45725" marB="45725" marR="91450" marL="91450"/>
                </a:tc>
              </a:tr>
              <a:tr h="317200">
                <a:tc>
                  <a:txBody>
                    <a:bodyPr/>
                    <a:lstStyle/>
                    <a:p>
                      <a:pPr indent="0" lvl="0" marL="0" marR="0" rtl="0" algn="l">
                        <a:spcBef>
                          <a:spcPts val="0"/>
                        </a:spcBef>
                        <a:spcAft>
                          <a:spcPts val="0"/>
                        </a:spcAft>
                        <a:buNone/>
                      </a:pPr>
                      <a:r>
                        <a:rPr lang="en-GB" sz="2000"/>
                        <a:t>0.5 Litre</a:t>
                      </a:r>
                      <a:endParaRPr/>
                    </a:p>
                  </a:txBody>
                  <a:tcPr marT="45725" marB="45725" marR="91450" marL="91450"/>
                </a:tc>
                <a:tc>
                  <a:txBody>
                    <a:bodyPr/>
                    <a:lstStyle/>
                    <a:p>
                      <a:pPr indent="0" lvl="0" marL="0" marR="0" rtl="0" algn="l">
                        <a:spcBef>
                          <a:spcPts val="0"/>
                        </a:spcBef>
                        <a:spcAft>
                          <a:spcPts val="0"/>
                        </a:spcAft>
                        <a:buNone/>
                      </a:pPr>
                      <a:r>
                        <a:rPr lang="en-GB" sz="2000"/>
                        <a:t>0.1 ml</a:t>
                      </a:r>
                      <a:endParaRPr/>
                    </a:p>
                  </a:txBody>
                  <a:tcPr marT="45725" marB="45725" marR="91450" marL="9145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11"/>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400"/>
              <a:buFont typeface="Arial"/>
              <a:buNone/>
            </a:pPr>
            <a:r>
              <a:rPr lang="en-GB">
                <a:solidFill>
                  <a:srgbClr val="FF0000"/>
                </a:solidFill>
              </a:rPr>
              <a:t>Test drinking water for FRC (Free residual Chlorine)</a:t>
            </a:r>
            <a:endParaRPr/>
          </a:p>
        </p:txBody>
      </p:sp>
      <p:pic>
        <p:nvPicPr>
          <p:cNvPr id="201" name="Google Shape;201;p11"/>
          <p:cNvPicPr preferRelativeResize="0"/>
          <p:nvPr/>
        </p:nvPicPr>
        <p:blipFill rotWithShape="1">
          <a:blip r:embed="rId3">
            <a:alphaModFix/>
          </a:blip>
          <a:srcRect b="0" l="0" r="0" t="0"/>
          <a:stretch/>
        </p:blipFill>
        <p:spPr>
          <a:xfrm>
            <a:off x="386077" y="1367786"/>
            <a:ext cx="4675500" cy="538226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2"/>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000"/>
              <a:buFont typeface="Arial"/>
              <a:buNone/>
            </a:pPr>
            <a:r>
              <a:rPr lang="en-GB" sz="4000">
                <a:solidFill>
                  <a:srgbClr val="FF0000"/>
                </a:solidFill>
              </a:rPr>
              <a:t>Test drinking water for FRC (Free residual Chlorine)</a:t>
            </a:r>
            <a:endParaRPr/>
          </a:p>
        </p:txBody>
      </p:sp>
      <p:pic>
        <p:nvPicPr>
          <p:cNvPr id="207" name="Google Shape;207;p12"/>
          <p:cNvPicPr preferRelativeResize="0"/>
          <p:nvPr/>
        </p:nvPicPr>
        <p:blipFill rotWithShape="1">
          <a:blip r:embed="rId3">
            <a:alphaModFix/>
          </a:blip>
          <a:srcRect b="0" l="0" r="0" t="0"/>
          <a:stretch/>
        </p:blipFill>
        <p:spPr>
          <a:xfrm>
            <a:off x="1423985" y="1417640"/>
            <a:ext cx="9158292" cy="531870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3"/>
          <p:cNvSpPr txBox="1"/>
          <p:nvPr>
            <p:ph type="title"/>
          </p:nvPr>
        </p:nvSpPr>
        <p:spPr>
          <a:xfrm>
            <a:off x="609597" y="0"/>
            <a:ext cx="10972800" cy="801384"/>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400"/>
              <a:buFont typeface="Arial"/>
              <a:buNone/>
            </a:pPr>
            <a:r>
              <a:rPr lang="en-GB">
                <a:solidFill>
                  <a:srgbClr val="FF0000"/>
                </a:solidFill>
              </a:rPr>
              <a:t>Warning</a:t>
            </a:r>
            <a:endParaRPr/>
          </a:p>
        </p:txBody>
      </p:sp>
      <p:pic>
        <p:nvPicPr>
          <p:cNvPr id="213" name="Google Shape;213;p13"/>
          <p:cNvPicPr preferRelativeResize="0"/>
          <p:nvPr>
            <p:ph idx="1" type="body"/>
          </p:nvPr>
        </p:nvPicPr>
        <p:blipFill rotWithShape="1">
          <a:blip r:embed="rId3">
            <a:alphaModFix/>
          </a:blip>
          <a:srcRect b="0" l="0" r="0" t="0"/>
          <a:stretch/>
        </p:blipFill>
        <p:spPr>
          <a:xfrm>
            <a:off x="106169" y="647009"/>
            <a:ext cx="5414476" cy="6210992"/>
          </a:xfrm>
          <a:prstGeom prst="rect">
            <a:avLst/>
          </a:prstGeom>
          <a:noFill/>
          <a:ln>
            <a:noFill/>
          </a:ln>
        </p:spPr>
      </p:pic>
      <p:pic>
        <p:nvPicPr>
          <p:cNvPr id="214" name="Google Shape;214;p13"/>
          <p:cNvPicPr preferRelativeResize="0"/>
          <p:nvPr/>
        </p:nvPicPr>
        <p:blipFill rotWithShape="1">
          <a:blip r:embed="rId4">
            <a:alphaModFix/>
          </a:blip>
          <a:srcRect b="0" l="0" r="0" t="0"/>
          <a:stretch/>
        </p:blipFill>
        <p:spPr>
          <a:xfrm>
            <a:off x="6671356" y="686977"/>
            <a:ext cx="5308311" cy="617102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4"/>
          <p:cNvSpPr txBox="1"/>
          <p:nvPr>
            <p:ph type="title"/>
          </p:nvPr>
        </p:nvSpPr>
        <p:spPr>
          <a:xfrm>
            <a:off x="609600" y="0"/>
            <a:ext cx="10972800" cy="650034"/>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400"/>
              <a:buFont typeface="Arial"/>
              <a:buNone/>
            </a:pPr>
            <a:r>
              <a:rPr lang="en-GB">
                <a:solidFill>
                  <a:srgbClr val="FF0000"/>
                </a:solidFill>
              </a:rPr>
              <a:t>Troubleshooting</a:t>
            </a:r>
            <a:endParaRPr/>
          </a:p>
        </p:txBody>
      </p:sp>
      <p:pic>
        <p:nvPicPr>
          <p:cNvPr id="221" name="Google Shape;221;p14"/>
          <p:cNvPicPr preferRelativeResize="0"/>
          <p:nvPr/>
        </p:nvPicPr>
        <p:blipFill rotWithShape="1">
          <a:blip r:embed="rId3">
            <a:alphaModFix/>
          </a:blip>
          <a:srcRect b="0" l="0" r="0" t="0"/>
          <a:stretch/>
        </p:blipFill>
        <p:spPr>
          <a:xfrm>
            <a:off x="0" y="729465"/>
            <a:ext cx="12009572" cy="612853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000"/>
              <a:buFont typeface="Arial"/>
              <a:buNone/>
            </a:pPr>
            <a:r>
              <a:rPr lang="en-GB" sz="4000">
                <a:solidFill>
                  <a:srgbClr val="FF0000"/>
                </a:solidFill>
              </a:rPr>
              <a:t>Introduction to SE200 Community Chlorine Maker</a:t>
            </a:r>
            <a:endParaRPr sz="4000"/>
          </a:p>
        </p:txBody>
      </p:sp>
      <p:sp>
        <p:nvSpPr>
          <p:cNvPr id="141" name="Google Shape;141;p2"/>
          <p:cNvSpPr txBox="1"/>
          <p:nvPr>
            <p:ph idx="1" type="body"/>
          </p:nvPr>
        </p:nvSpPr>
        <p:spPr>
          <a:xfrm>
            <a:off x="409578" y="1600200"/>
            <a:ext cx="5238753" cy="4060822"/>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2400"/>
              <a:buNone/>
            </a:pPr>
            <a:r>
              <a:rPr i="1" lang="en-GB" sz="2400">
                <a:latin typeface="Calibri"/>
                <a:ea typeface="Calibri"/>
                <a:cs typeface="Calibri"/>
                <a:sym typeface="Calibri"/>
              </a:rPr>
              <a:t>What are the advantages?</a:t>
            </a:r>
            <a:endParaRPr/>
          </a:p>
          <a:p>
            <a:pPr indent="-342900" lvl="0" marL="342900" rtl="0" algn="l">
              <a:lnSpc>
                <a:spcPct val="107000"/>
              </a:lnSpc>
              <a:spcBef>
                <a:spcPts val="600"/>
              </a:spcBef>
              <a:spcAft>
                <a:spcPts val="0"/>
              </a:spcAft>
              <a:buSzPts val="2400"/>
              <a:buChar char="&gt;"/>
            </a:pPr>
            <a:r>
              <a:rPr lang="en-GB" sz="2400">
                <a:latin typeface="Calibri"/>
                <a:ea typeface="Calibri"/>
                <a:cs typeface="Calibri"/>
                <a:sym typeface="Calibri"/>
              </a:rPr>
              <a:t>Easy to operate and maintain.</a:t>
            </a:r>
            <a:endParaRPr/>
          </a:p>
          <a:p>
            <a:pPr indent="-342900" lvl="0" marL="342900" rtl="0" algn="l">
              <a:lnSpc>
                <a:spcPct val="107000"/>
              </a:lnSpc>
              <a:spcBef>
                <a:spcPts val="600"/>
              </a:spcBef>
              <a:spcAft>
                <a:spcPts val="0"/>
              </a:spcAft>
              <a:buSzPts val="2400"/>
              <a:buChar char="&gt;"/>
            </a:pPr>
            <a:r>
              <a:rPr lang="en-GB" sz="2400">
                <a:latin typeface="Calibri"/>
                <a:ea typeface="Calibri"/>
                <a:cs typeface="Calibri"/>
                <a:sym typeface="Calibri"/>
              </a:rPr>
              <a:t>Portable and affordable.</a:t>
            </a:r>
            <a:endParaRPr/>
          </a:p>
          <a:p>
            <a:pPr indent="-342900" lvl="0" marL="342900" rtl="0" algn="l">
              <a:lnSpc>
                <a:spcPct val="107000"/>
              </a:lnSpc>
              <a:spcBef>
                <a:spcPts val="600"/>
              </a:spcBef>
              <a:spcAft>
                <a:spcPts val="0"/>
              </a:spcAft>
              <a:buSzPts val="2400"/>
              <a:buChar char="&gt;"/>
            </a:pPr>
            <a:r>
              <a:rPr lang="en-GB" sz="2400">
                <a:latin typeface="Calibri"/>
                <a:ea typeface="Calibri"/>
                <a:cs typeface="Calibri"/>
                <a:sym typeface="Calibri"/>
              </a:rPr>
              <a:t>Organization is not contractually depended on the training and O&amp;M. </a:t>
            </a:r>
            <a:endParaRPr/>
          </a:p>
          <a:p>
            <a:pPr indent="-342900" lvl="0" marL="342900" rtl="0" algn="l">
              <a:lnSpc>
                <a:spcPct val="107000"/>
              </a:lnSpc>
              <a:spcBef>
                <a:spcPts val="600"/>
              </a:spcBef>
              <a:spcAft>
                <a:spcPts val="0"/>
              </a:spcAft>
              <a:buSzPts val="2400"/>
              <a:buChar char="&gt;"/>
            </a:pPr>
            <a:r>
              <a:rPr lang="en-GB" sz="2400">
                <a:latin typeface="Calibri"/>
                <a:ea typeface="Calibri"/>
                <a:cs typeface="Calibri"/>
                <a:sym typeface="Calibri"/>
              </a:rPr>
              <a:t>Lifetime 5 years</a:t>
            </a:r>
            <a:endParaRPr/>
          </a:p>
          <a:p>
            <a:pPr indent="-342900" lvl="0" marL="342900" rtl="0" algn="l">
              <a:lnSpc>
                <a:spcPct val="107000"/>
              </a:lnSpc>
              <a:spcBef>
                <a:spcPts val="600"/>
              </a:spcBef>
              <a:spcAft>
                <a:spcPts val="0"/>
              </a:spcAft>
              <a:buSzPts val="2400"/>
              <a:buChar char="&gt;"/>
            </a:pPr>
            <a:r>
              <a:rPr lang="en-GB" sz="2400">
                <a:latin typeface="Calibri"/>
                <a:ea typeface="Calibri"/>
                <a:cs typeface="Calibri"/>
                <a:sym typeface="Calibri"/>
              </a:rPr>
              <a:t>It can run on a rechargeable car battery.</a:t>
            </a:r>
            <a:endParaRPr/>
          </a:p>
          <a:p>
            <a:pPr indent="-342900" lvl="0" marL="342900" rtl="0" algn="l">
              <a:lnSpc>
                <a:spcPct val="107000"/>
              </a:lnSpc>
              <a:spcBef>
                <a:spcPts val="600"/>
              </a:spcBef>
              <a:spcAft>
                <a:spcPts val="0"/>
              </a:spcAft>
              <a:buSzPts val="2400"/>
              <a:buChar char="&gt;"/>
            </a:pPr>
            <a:r>
              <a:rPr lang="en-GB" sz="2400">
                <a:latin typeface="Calibri"/>
                <a:ea typeface="Calibri"/>
                <a:cs typeface="Calibri"/>
                <a:sym typeface="Calibri"/>
              </a:rPr>
              <a:t>Reagent and consumable are generic.</a:t>
            </a:r>
            <a:endParaRPr/>
          </a:p>
          <a:p>
            <a:pPr indent="-342900" lvl="0" marL="342900" rtl="0" algn="l">
              <a:lnSpc>
                <a:spcPct val="107000"/>
              </a:lnSpc>
              <a:spcBef>
                <a:spcPts val="600"/>
              </a:spcBef>
              <a:spcAft>
                <a:spcPts val="0"/>
              </a:spcAft>
              <a:buSzPts val="2400"/>
              <a:buChar char="&gt;"/>
            </a:pPr>
            <a:r>
              <a:rPr lang="en-GB" sz="2400">
                <a:latin typeface="Calibri"/>
                <a:ea typeface="Calibri"/>
                <a:cs typeface="Calibri"/>
                <a:sym typeface="Calibri"/>
              </a:rPr>
              <a:t>It seems to be robust equipment. </a:t>
            </a:r>
            <a:endParaRPr/>
          </a:p>
          <a:p>
            <a:pPr indent="-190500" lvl="0" marL="342900" rtl="0" algn="l">
              <a:lnSpc>
                <a:spcPct val="107000"/>
              </a:lnSpc>
              <a:spcBef>
                <a:spcPts val="600"/>
              </a:spcBef>
              <a:spcAft>
                <a:spcPts val="0"/>
              </a:spcAft>
              <a:buSzPts val="2400"/>
              <a:buNone/>
            </a:pPr>
            <a:r>
              <a:t/>
            </a:r>
            <a:endParaRPr sz="2400">
              <a:latin typeface="Calibri"/>
              <a:ea typeface="Calibri"/>
              <a:cs typeface="Calibri"/>
              <a:sym typeface="Calibri"/>
            </a:endParaRPr>
          </a:p>
        </p:txBody>
      </p:sp>
      <p:sp>
        <p:nvSpPr>
          <p:cNvPr id="142" name="Google Shape;142;p2"/>
          <p:cNvSpPr txBox="1"/>
          <p:nvPr/>
        </p:nvSpPr>
        <p:spPr>
          <a:xfrm>
            <a:off x="6096003" y="1753499"/>
            <a:ext cx="5686425" cy="3134124"/>
          </a:xfrm>
          <a:prstGeom prst="rect">
            <a:avLst/>
          </a:prstGeom>
          <a:noFill/>
          <a:ln>
            <a:noFill/>
          </a:ln>
        </p:spPr>
        <p:txBody>
          <a:bodyPr anchorCtr="0" anchor="t" bIns="45700" lIns="91425" spcFirstLastPara="1" rIns="91425" wrap="square" tIns="45700">
            <a:spAutoFit/>
          </a:bodyPr>
          <a:lstStyle/>
          <a:p>
            <a:pPr indent="-342900" lvl="0" marL="342900" marR="0" rtl="0" algn="l">
              <a:lnSpc>
                <a:spcPct val="107000"/>
              </a:lnSpc>
              <a:spcBef>
                <a:spcPts val="0"/>
              </a:spcBef>
              <a:spcAft>
                <a:spcPts val="0"/>
              </a:spcAft>
              <a:buClr>
                <a:srgbClr val="EF1829"/>
              </a:buClr>
              <a:buSzPts val="2400"/>
              <a:buFont typeface="Arial"/>
              <a:buChar char="&gt;"/>
            </a:pPr>
            <a:r>
              <a:rPr b="1" i="0" lang="en-GB" sz="2400" u="none" cap="none" strike="noStrike">
                <a:solidFill>
                  <a:srgbClr val="000000"/>
                </a:solidFill>
                <a:latin typeface="Calibri"/>
                <a:ea typeface="Calibri"/>
                <a:cs typeface="Calibri"/>
                <a:sym typeface="Calibri"/>
              </a:rPr>
              <a:t>Chlorine concentration </a:t>
            </a:r>
            <a:r>
              <a:rPr b="0" i="0" lang="en-GB" sz="2400" u="none" cap="none" strike="noStrike">
                <a:solidFill>
                  <a:srgbClr val="000000"/>
                </a:solidFill>
                <a:latin typeface="Calibri"/>
                <a:ea typeface="Calibri"/>
                <a:cs typeface="Calibri"/>
                <a:sym typeface="Calibri"/>
              </a:rPr>
              <a:t>produced </a:t>
            </a:r>
            <a:r>
              <a:rPr b="1" i="0" lang="en-GB" sz="2400" u="none" cap="none" strike="noStrike">
                <a:solidFill>
                  <a:srgbClr val="000000"/>
                </a:solidFill>
                <a:latin typeface="Calibri"/>
                <a:ea typeface="Calibri"/>
                <a:cs typeface="Calibri"/>
                <a:sym typeface="Calibri"/>
              </a:rPr>
              <a:t>0.8%</a:t>
            </a:r>
            <a:r>
              <a:rPr b="0" i="0" lang="en-GB" sz="2400" u="none" cap="none" strike="noStrike">
                <a:solidFill>
                  <a:srgbClr val="000000"/>
                </a:solidFill>
                <a:latin typeface="Calibri"/>
                <a:ea typeface="Calibri"/>
                <a:cs typeface="Calibri"/>
                <a:sym typeface="Calibri"/>
              </a:rPr>
              <a:t>. </a:t>
            </a:r>
            <a:endParaRPr/>
          </a:p>
          <a:p>
            <a:pPr indent="-342900" lvl="0" marL="342900" marR="0" rtl="0" algn="l">
              <a:lnSpc>
                <a:spcPct val="107000"/>
              </a:lnSpc>
              <a:spcBef>
                <a:spcPts val="600"/>
              </a:spcBef>
              <a:spcAft>
                <a:spcPts val="0"/>
              </a:spcAft>
              <a:buClr>
                <a:srgbClr val="EF1829"/>
              </a:buClr>
              <a:buSzPts val="2400"/>
              <a:buFont typeface="Arial"/>
              <a:buChar char="&gt;"/>
            </a:pPr>
            <a:r>
              <a:rPr b="0" i="0" lang="en-GB" sz="2400" u="none" cap="none" strike="noStrike">
                <a:solidFill>
                  <a:srgbClr val="000000"/>
                </a:solidFill>
                <a:latin typeface="Calibri"/>
                <a:ea typeface="Calibri"/>
                <a:cs typeface="Calibri"/>
                <a:sym typeface="Calibri"/>
              </a:rPr>
              <a:t>Chlorine production rate </a:t>
            </a:r>
            <a:r>
              <a:rPr b="1" i="0" lang="en-GB" sz="2400" u="none" cap="none" strike="noStrike">
                <a:solidFill>
                  <a:srgbClr val="000000"/>
                </a:solidFill>
                <a:latin typeface="Calibri"/>
                <a:ea typeface="Calibri"/>
                <a:cs typeface="Calibri"/>
                <a:sym typeface="Calibri"/>
              </a:rPr>
              <a:t>50 mL/batch</a:t>
            </a:r>
            <a:r>
              <a:rPr b="0" i="0" lang="en-GB" sz="2400" u="none" cap="none" strike="noStrike">
                <a:solidFill>
                  <a:srgbClr val="000000"/>
                </a:solidFill>
                <a:latin typeface="Calibri"/>
                <a:ea typeface="Calibri"/>
                <a:cs typeface="Calibri"/>
                <a:sym typeface="Calibri"/>
              </a:rPr>
              <a:t>. </a:t>
            </a:r>
            <a:endParaRPr/>
          </a:p>
          <a:p>
            <a:pPr indent="-342900" lvl="0" marL="342900" marR="0" rtl="0" algn="l">
              <a:lnSpc>
                <a:spcPct val="107000"/>
              </a:lnSpc>
              <a:spcBef>
                <a:spcPts val="600"/>
              </a:spcBef>
              <a:spcAft>
                <a:spcPts val="0"/>
              </a:spcAft>
              <a:buClr>
                <a:srgbClr val="EF1829"/>
              </a:buClr>
              <a:buSzPts val="2400"/>
              <a:buFont typeface="Arial"/>
              <a:buChar char="&gt;"/>
            </a:pPr>
            <a:r>
              <a:rPr b="0" i="0" lang="en-GB" sz="2400" u="none" cap="none" strike="noStrike">
                <a:solidFill>
                  <a:srgbClr val="000000"/>
                </a:solidFill>
                <a:latin typeface="Calibri"/>
                <a:ea typeface="Calibri"/>
                <a:cs typeface="Calibri"/>
                <a:sym typeface="Calibri"/>
              </a:rPr>
              <a:t>Drinking water treatment rate </a:t>
            </a:r>
            <a:r>
              <a:rPr b="1" i="0" lang="en-GB" sz="2400" u="none" cap="none" strike="noStrike">
                <a:solidFill>
                  <a:srgbClr val="000000"/>
                </a:solidFill>
                <a:latin typeface="Calibri"/>
                <a:ea typeface="Calibri"/>
                <a:cs typeface="Calibri"/>
                <a:sym typeface="Calibri"/>
              </a:rPr>
              <a:t>200 L/batch</a:t>
            </a:r>
            <a:r>
              <a:rPr b="0" i="0" lang="en-GB" sz="2400" u="none" cap="none" strike="noStrike">
                <a:solidFill>
                  <a:srgbClr val="000000"/>
                </a:solidFill>
                <a:latin typeface="Calibri"/>
                <a:ea typeface="Calibri"/>
                <a:cs typeface="Calibri"/>
                <a:sym typeface="Calibri"/>
              </a:rPr>
              <a:t>. </a:t>
            </a:r>
            <a:endParaRPr/>
          </a:p>
          <a:p>
            <a:pPr indent="-342900" lvl="0" marL="342900" marR="0" rtl="0" algn="l">
              <a:lnSpc>
                <a:spcPct val="107000"/>
              </a:lnSpc>
              <a:spcBef>
                <a:spcPts val="600"/>
              </a:spcBef>
              <a:spcAft>
                <a:spcPts val="0"/>
              </a:spcAft>
              <a:buClr>
                <a:srgbClr val="EF1829"/>
              </a:buClr>
              <a:buSzPts val="2400"/>
              <a:buFont typeface="Arial"/>
              <a:buChar char="&gt;"/>
            </a:pPr>
            <a:r>
              <a:rPr b="0" i="0" lang="en-GB" sz="2400" u="none" cap="none" strike="noStrike">
                <a:solidFill>
                  <a:srgbClr val="000000"/>
                </a:solidFill>
                <a:latin typeface="Calibri"/>
                <a:ea typeface="Calibri"/>
                <a:cs typeface="Calibri"/>
                <a:sym typeface="Calibri"/>
              </a:rPr>
              <a:t>Power flexibility </a:t>
            </a:r>
            <a:r>
              <a:rPr b="1" i="0" lang="en-GB" sz="2400" u="none" cap="none" strike="noStrike">
                <a:solidFill>
                  <a:srgbClr val="000000"/>
                </a:solidFill>
                <a:latin typeface="Calibri"/>
                <a:ea typeface="Calibri"/>
                <a:cs typeface="Calibri"/>
                <a:sym typeface="Calibri"/>
              </a:rPr>
              <a:t>12 V DC 110-220 V AC</a:t>
            </a:r>
            <a:endParaRPr/>
          </a:p>
          <a:p>
            <a:pPr indent="-342900" lvl="0" marL="342900" marR="0" rtl="0" algn="l">
              <a:lnSpc>
                <a:spcPct val="107000"/>
              </a:lnSpc>
              <a:spcBef>
                <a:spcPts val="600"/>
              </a:spcBef>
              <a:spcAft>
                <a:spcPts val="0"/>
              </a:spcAft>
              <a:buClr>
                <a:srgbClr val="EF1829"/>
              </a:buClr>
              <a:buSzPts val="2400"/>
              <a:buFont typeface="Arial"/>
              <a:buChar char="&gt;"/>
            </a:pPr>
            <a:r>
              <a:rPr b="0" i="0" lang="en-GB" sz="2400" u="none" cap="none" strike="noStrike">
                <a:solidFill>
                  <a:srgbClr val="000000"/>
                </a:solidFill>
                <a:latin typeface="Calibri"/>
                <a:ea typeface="Calibri"/>
                <a:cs typeface="Calibri"/>
                <a:sym typeface="Calibri"/>
              </a:rPr>
              <a:t>Run time to produce a batch of chlorine solution takes</a:t>
            </a:r>
            <a:r>
              <a:rPr b="1" i="0" lang="en-GB" sz="2400" u="none" cap="none" strike="noStrike">
                <a:solidFill>
                  <a:srgbClr val="000000"/>
                </a:solidFill>
                <a:latin typeface="Calibri"/>
                <a:ea typeface="Calibri"/>
                <a:cs typeface="Calibri"/>
                <a:sym typeface="Calibri"/>
              </a:rPr>
              <a:t> 7-8 mins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3"/>
          <p:cNvSpPr txBox="1"/>
          <p:nvPr>
            <p:ph type="title"/>
          </p:nvPr>
        </p:nvSpPr>
        <p:spPr>
          <a:xfrm>
            <a:off x="476253" y="-161925"/>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000"/>
              <a:buFont typeface="Arial"/>
              <a:buNone/>
            </a:pPr>
            <a:r>
              <a:rPr lang="en-GB" sz="4000">
                <a:solidFill>
                  <a:srgbClr val="FF0000"/>
                </a:solidFill>
              </a:rPr>
              <a:t>A note on the chlorine maker</a:t>
            </a:r>
            <a:endParaRPr sz="4000"/>
          </a:p>
        </p:txBody>
      </p:sp>
      <p:sp>
        <p:nvSpPr>
          <p:cNvPr id="148" name="Google Shape;148;p3"/>
          <p:cNvSpPr txBox="1"/>
          <p:nvPr>
            <p:ph idx="1" type="body"/>
          </p:nvPr>
        </p:nvSpPr>
        <p:spPr>
          <a:xfrm>
            <a:off x="392776" y="857250"/>
            <a:ext cx="11322971" cy="4486275"/>
          </a:xfrm>
          <a:prstGeom prst="rect">
            <a:avLst/>
          </a:prstGeom>
          <a:noFill/>
          <a:ln>
            <a:noFill/>
          </a:ln>
        </p:spPr>
        <p:txBody>
          <a:bodyPr anchorCtr="0" anchor="t" bIns="45700" lIns="91425" spcFirstLastPara="1" rIns="91425" wrap="square" tIns="45700">
            <a:noAutofit/>
          </a:bodyPr>
          <a:lstStyle/>
          <a:p>
            <a:pPr indent="-342900" lvl="0" marL="342900" rtl="0" algn="l">
              <a:lnSpc>
                <a:spcPct val="107000"/>
              </a:lnSpc>
              <a:spcBef>
                <a:spcPts val="0"/>
              </a:spcBef>
              <a:spcAft>
                <a:spcPts val="0"/>
              </a:spcAft>
              <a:buSzPts val="2200"/>
              <a:buChar char="&gt;"/>
            </a:pPr>
            <a:r>
              <a:rPr lang="en-GB" sz="2200">
                <a:latin typeface="Calibri"/>
                <a:ea typeface="Calibri"/>
                <a:cs typeface="Calibri"/>
                <a:sym typeface="Calibri"/>
              </a:rPr>
              <a:t>The unit only produces </a:t>
            </a:r>
            <a:r>
              <a:rPr b="1" lang="en-GB" sz="2200">
                <a:latin typeface="Calibri"/>
                <a:ea typeface="Calibri"/>
                <a:cs typeface="Calibri"/>
                <a:sym typeface="Calibri"/>
              </a:rPr>
              <a:t>50ml each time</a:t>
            </a:r>
            <a:r>
              <a:rPr lang="en-GB" sz="2200">
                <a:latin typeface="Calibri"/>
                <a:ea typeface="Calibri"/>
                <a:cs typeface="Calibri"/>
                <a:sym typeface="Calibri"/>
              </a:rPr>
              <a:t>, and the chlorine produced is not stable for long periods of time. Each 50 ml batch can disinfect up to 200L of water. </a:t>
            </a:r>
            <a:endParaRPr/>
          </a:p>
          <a:p>
            <a:pPr indent="-342900" lvl="0" marL="342900" rtl="0" algn="l">
              <a:lnSpc>
                <a:spcPct val="107000"/>
              </a:lnSpc>
              <a:spcBef>
                <a:spcPts val="600"/>
              </a:spcBef>
              <a:spcAft>
                <a:spcPts val="0"/>
              </a:spcAft>
              <a:buSzPts val="2200"/>
              <a:buChar char="&gt;"/>
            </a:pPr>
            <a:r>
              <a:rPr lang="en-GB" sz="2200">
                <a:latin typeface="Calibri"/>
                <a:ea typeface="Calibri"/>
                <a:cs typeface="Calibri"/>
                <a:sym typeface="Calibri"/>
              </a:rPr>
              <a:t>To stabilize it, an additional chemical is required.</a:t>
            </a:r>
            <a:endParaRPr/>
          </a:p>
          <a:p>
            <a:pPr indent="-342900" lvl="0" marL="342900" rtl="0" algn="l">
              <a:lnSpc>
                <a:spcPct val="107000"/>
              </a:lnSpc>
              <a:spcBef>
                <a:spcPts val="600"/>
              </a:spcBef>
              <a:spcAft>
                <a:spcPts val="0"/>
              </a:spcAft>
              <a:buSzPts val="2200"/>
              <a:buChar char="&gt;"/>
            </a:pPr>
            <a:r>
              <a:rPr lang="en-GB" sz="2200">
                <a:latin typeface="Calibri"/>
                <a:ea typeface="Calibri"/>
                <a:cs typeface="Calibri"/>
                <a:sym typeface="Calibri"/>
              </a:rPr>
              <a:t>The volume of chlorine required for drinking water treatment (such as in a passive chlorinator) is much higher than the volume generated.</a:t>
            </a:r>
            <a:endParaRPr/>
          </a:p>
          <a:p>
            <a:pPr indent="-342900" lvl="0" marL="342900" rtl="0" algn="l">
              <a:lnSpc>
                <a:spcPct val="107000"/>
              </a:lnSpc>
              <a:spcBef>
                <a:spcPts val="600"/>
              </a:spcBef>
              <a:spcAft>
                <a:spcPts val="0"/>
              </a:spcAft>
              <a:buSzPts val="2200"/>
              <a:buChar char="&gt;"/>
            </a:pPr>
            <a:r>
              <a:rPr lang="en-GB" sz="2200">
                <a:latin typeface="Calibri"/>
                <a:ea typeface="Calibri"/>
                <a:cs typeface="Calibri"/>
                <a:sym typeface="Calibri"/>
              </a:rPr>
              <a:t>Purchasing chemicals to stabilize chlorine is an additional cost (and if this can be purchased, so too can chlorine), </a:t>
            </a:r>
            <a:r>
              <a:rPr lang="en-GB" sz="2200" u="sng">
                <a:latin typeface="Calibri"/>
                <a:ea typeface="Calibri"/>
                <a:cs typeface="Calibri"/>
                <a:sym typeface="Calibri"/>
              </a:rPr>
              <a:t>so we recommend only using the chlorine maker in an emergency </a:t>
            </a:r>
            <a:r>
              <a:rPr lang="en-GB" sz="2200">
                <a:latin typeface="Calibri"/>
                <a:ea typeface="Calibri"/>
                <a:cs typeface="Calibri"/>
                <a:sym typeface="Calibri"/>
              </a:rPr>
              <a:t>when there is no way to </a:t>
            </a:r>
            <a:r>
              <a:rPr lang="en-GB" sz="2200" u="sng">
                <a:latin typeface="Calibri"/>
                <a:ea typeface="Calibri"/>
                <a:cs typeface="Calibri"/>
                <a:sym typeface="Calibri"/>
              </a:rPr>
              <a:t>purchase bottled chlorine </a:t>
            </a:r>
            <a:r>
              <a:rPr lang="en-GB" sz="2200">
                <a:latin typeface="Calibri"/>
                <a:ea typeface="Calibri"/>
                <a:cs typeface="Calibri"/>
                <a:sym typeface="Calibri"/>
              </a:rPr>
              <a:t>(</a:t>
            </a:r>
            <a:r>
              <a:rPr i="1" lang="en-GB" sz="2200">
                <a:latin typeface="Calibri"/>
                <a:ea typeface="Calibri"/>
                <a:cs typeface="Calibri"/>
                <a:sym typeface="Calibri"/>
              </a:rPr>
              <a:t>regular, unscented chlorine bleach products that are that are suitable for disinfection</a:t>
            </a:r>
            <a:r>
              <a:rPr lang="en-GB" sz="2200">
                <a:latin typeface="Calibri"/>
                <a:ea typeface="Calibri"/>
                <a:cs typeface="Calibri"/>
                <a:sym typeface="Calibri"/>
              </a:rPr>
              <a:t>), and to use it immediately.</a:t>
            </a:r>
            <a:endParaRPr/>
          </a:p>
          <a:p>
            <a:pPr indent="-342900" lvl="0" marL="342900" rtl="0" algn="l">
              <a:lnSpc>
                <a:spcPct val="107000"/>
              </a:lnSpc>
              <a:spcBef>
                <a:spcPts val="600"/>
              </a:spcBef>
              <a:spcAft>
                <a:spcPts val="0"/>
              </a:spcAft>
              <a:buSzPts val="2200"/>
              <a:buChar char="&gt;"/>
            </a:pPr>
            <a:r>
              <a:rPr lang="en-GB" sz="2200">
                <a:latin typeface="Calibri"/>
                <a:ea typeface="Calibri"/>
                <a:cs typeface="Calibri"/>
                <a:sym typeface="Calibri"/>
              </a:rPr>
              <a:t>In the label should be written </a:t>
            </a:r>
            <a:r>
              <a:rPr b="1" lang="en-GB" sz="2200">
                <a:latin typeface="Calibri"/>
                <a:ea typeface="Calibri"/>
                <a:cs typeface="Calibri"/>
                <a:sym typeface="Calibri"/>
              </a:rPr>
              <a:t>active ingredient contains 6% or 8.25% of sodium hypochlorite</a:t>
            </a:r>
            <a:r>
              <a:rPr lang="en-GB" sz="2200">
                <a:latin typeface="Calibri"/>
                <a:ea typeface="Calibri"/>
                <a:cs typeface="Calibri"/>
                <a:sym typeface="Calibri"/>
              </a:rPr>
              <a:t>. Use the table below to decide the amount of bleach to add.</a:t>
            </a:r>
            <a:endParaRPr/>
          </a:p>
          <a:p>
            <a:pPr indent="-342900" lvl="0" marL="342900" rtl="0" algn="l">
              <a:lnSpc>
                <a:spcPct val="107000"/>
              </a:lnSpc>
              <a:spcBef>
                <a:spcPts val="600"/>
              </a:spcBef>
              <a:spcAft>
                <a:spcPts val="0"/>
              </a:spcAft>
              <a:buSzPts val="2200"/>
              <a:buChar char="&gt;"/>
            </a:pPr>
            <a:r>
              <a:rPr lang="en-GB" sz="2200">
                <a:latin typeface="Calibri"/>
                <a:ea typeface="Calibri"/>
                <a:cs typeface="Calibri"/>
                <a:sym typeface="Calibri"/>
              </a:rPr>
              <a:t>In other circumstances, </a:t>
            </a:r>
            <a:r>
              <a:rPr lang="en-GB" sz="2200" u="sng">
                <a:latin typeface="Calibri"/>
                <a:ea typeface="Calibri"/>
                <a:cs typeface="Calibri"/>
                <a:sym typeface="Calibri"/>
              </a:rPr>
              <a:t>purchase bottled chlorine </a:t>
            </a:r>
            <a:r>
              <a:rPr lang="en-GB" sz="2200">
                <a:latin typeface="Calibri"/>
                <a:ea typeface="Calibri"/>
                <a:cs typeface="Calibri"/>
                <a:sym typeface="Calibri"/>
              </a:rPr>
              <a:t>in higher concentrations which are stable, and dilute for the particular use.</a:t>
            </a:r>
            <a:endParaRPr/>
          </a:p>
          <a:p>
            <a:pPr indent="-342900" lvl="0" marL="342900" rtl="0" algn="l">
              <a:lnSpc>
                <a:spcPct val="107000"/>
              </a:lnSpc>
              <a:spcBef>
                <a:spcPts val="600"/>
              </a:spcBef>
              <a:spcAft>
                <a:spcPts val="0"/>
              </a:spcAft>
              <a:buSzPts val="2200"/>
              <a:buChar char="&gt;"/>
            </a:pPr>
            <a:r>
              <a:rPr lang="en-GB" sz="2200">
                <a:latin typeface="Calibri"/>
                <a:ea typeface="Calibri"/>
                <a:cs typeface="Calibri"/>
                <a:sym typeface="Calibri"/>
              </a:rPr>
              <a:t>If the water is cloudy, first let is settle and the use a cloth to filter water before disinfecting it. </a:t>
            </a:r>
            <a:endParaRPr/>
          </a:p>
          <a:p>
            <a:pPr indent="-215900" lvl="0" marL="342900" rtl="0" algn="l">
              <a:lnSpc>
                <a:spcPct val="107000"/>
              </a:lnSpc>
              <a:spcBef>
                <a:spcPts val="600"/>
              </a:spcBef>
              <a:spcAft>
                <a:spcPts val="0"/>
              </a:spcAft>
              <a:buSzPts val="2000"/>
              <a:buNone/>
            </a:pPr>
            <a:r>
              <a:t/>
            </a:r>
            <a:endParaRPr sz="2000">
              <a:latin typeface="Calibri"/>
              <a:ea typeface="Calibri"/>
              <a:cs typeface="Calibri"/>
              <a:sym typeface="Calibri"/>
            </a:endParaRPr>
          </a:p>
          <a:p>
            <a:pPr indent="0" lvl="0" marL="0" rtl="0" algn="l">
              <a:lnSpc>
                <a:spcPct val="107000"/>
              </a:lnSpc>
              <a:spcBef>
                <a:spcPts val="600"/>
              </a:spcBef>
              <a:spcAft>
                <a:spcPts val="0"/>
              </a:spcAft>
              <a:buSzPts val="2000"/>
              <a:buNone/>
            </a:pPr>
            <a:r>
              <a:t/>
            </a:r>
            <a:endParaRPr sz="2000">
              <a:latin typeface="Calibri"/>
              <a:ea typeface="Calibri"/>
              <a:cs typeface="Calibri"/>
              <a:sym typeface="Calibri"/>
            </a:endParaRPr>
          </a:p>
          <a:p>
            <a:pPr indent="-190500" lvl="0" marL="342900" rtl="0" algn="l">
              <a:lnSpc>
                <a:spcPct val="107000"/>
              </a:lnSpc>
              <a:spcBef>
                <a:spcPts val="600"/>
              </a:spcBef>
              <a:spcAft>
                <a:spcPts val="0"/>
              </a:spcAft>
              <a:buSzPts val="2400"/>
              <a:buNone/>
            </a:pPr>
            <a:r>
              <a:t/>
            </a:r>
            <a:endParaRPr sz="240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4"/>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400"/>
              <a:buFont typeface="Arial"/>
              <a:buNone/>
            </a:pPr>
            <a:r>
              <a:rPr lang="en-GB">
                <a:solidFill>
                  <a:srgbClr val="FF0000"/>
                </a:solidFill>
              </a:rPr>
              <a:t>Video on how to use</a:t>
            </a:r>
            <a:endParaRPr/>
          </a:p>
        </p:txBody>
      </p:sp>
      <p:sp>
        <p:nvSpPr>
          <p:cNvPr id="154" name="Google Shape;154;p4"/>
          <p:cNvSpPr txBox="1"/>
          <p:nvPr>
            <p:ph idx="1" type="body"/>
          </p:nvPr>
        </p:nvSpPr>
        <p:spPr>
          <a:xfrm>
            <a:off x="2271012" y="1600200"/>
            <a:ext cx="7550047" cy="4060822"/>
          </a:xfrm>
          <a:prstGeom prst="rect">
            <a:avLst/>
          </a:prstGeom>
          <a:noFill/>
          <a:ln>
            <a:noFill/>
          </a:ln>
        </p:spPr>
        <p:txBody>
          <a:bodyPr anchorCtr="0" anchor="t" bIns="45700" lIns="91425" spcFirstLastPara="1" rIns="91425" wrap="square" tIns="45700">
            <a:noAutofit/>
          </a:bodyPr>
          <a:lstStyle/>
          <a:p>
            <a:pPr indent="-342900" lvl="0" marL="342900" rtl="0" algn="l">
              <a:lnSpc>
                <a:spcPct val="100000"/>
              </a:lnSpc>
              <a:spcBef>
                <a:spcPts val="0"/>
              </a:spcBef>
              <a:spcAft>
                <a:spcPts val="0"/>
              </a:spcAft>
              <a:buClr>
                <a:srgbClr val="EF1829"/>
              </a:buClr>
              <a:buSzPts val="3200"/>
              <a:buChar char="&gt;"/>
            </a:pPr>
            <a:r>
              <a:rPr lang="en-GB"/>
              <a:t>https://youtu.be/H8jlF-TSzbU</a:t>
            </a:r>
            <a:endParaRPr/>
          </a:p>
        </p:txBody>
      </p:sp>
      <p:pic>
        <p:nvPicPr>
          <p:cNvPr id="155" name="Google Shape;155;p4" title="MSR Chlorine Maker"/>
          <p:cNvPicPr preferRelativeResize="0"/>
          <p:nvPr/>
        </p:nvPicPr>
        <p:blipFill rotWithShape="1">
          <a:blip r:embed="rId3">
            <a:alphaModFix/>
          </a:blip>
          <a:srcRect b="0" l="0" r="0" t="0"/>
          <a:stretch/>
        </p:blipFill>
        <p:spPr>
          <a:xfrm>
            <a:off x="2127770" y="1224928"/>
            <a:ext cx="8311214" cy="507021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5"/>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400"/>
              <a:buFont typeface="Arial"/>
              <a:buNone/>
            </a:pPr>
            <a:r>
              <a:rPr lang="en-GB">
                <a:solidFill>
                  <a:srgbClr val="FF0000"/>
                </a:solidFill>
              </a:rPr>
              <a:t>Installation and use</a:t>
            </a:r>
            <a:endParaRPr/>
          </a:p>
        </p:txBody>
      </p:sp>
      <p:pic>
        <p:nvPicPr>
          <p:cNvPr id="161" name="Google Shape;161;p5"/>
          <p:cNvPicPr preferRelativeResize="0"/>
          <p:nvPr>
            <p:ph idx="1" type="body"/>
          </p:nvPr>
        </p:nvPicPr>
        <p:blipFill rotWithShape="1">
          <a:blip r:embed="rId3">
            <a:alphaModFix/>
          </a:blip>
          <a:srcRect b="0" l="0" r="0" t="0"/>
          <a:stretch/>
        </p:blipFill>
        <p:spPr>
          <a:xfrm>
            <a:off x="739950" y="1417640"/>
            <a:ext cx="4460699" cy="4613276"/>
          </a:xfrm>
          <a:prstGeom prst="rect">
            <a:avLst/>
          </a:prstGeom>
          <a:noFill/>
          <a:ln>
            <a:noFill/>
          </a:ln>
        </p:spPr>
      </p:pic>
      <p:pic>
        <p:nvPicPr>
          <p:cNvPr id="162" name="Google Shape;162;p5"/>
          <p:cNvPicPr preferRelativeResize="0"/>
          <p:nvPr/>
        </p:nvPicPr>
        <p:blipFill rotWithShape="1">
          <a:blip r:embed="rId4">
            <a:alphaModFix/>
          </a:blip>
          <a:srcRect b="0" l="0" r="0" t="0"/>
          <a:stretch/>
        </p:blipFill>
        <p:spPr>
          <a:xfrm>
            <a:off x="6405564" y="1417640"/>
            <a:ext cx="4600575" cy="490537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6"/>
          <p:cNvSpPr txBox="1"/>
          <p:nvPr>
            <p:ph type="title"/>
          </p:nvPr>
        </p:nvSpPr>
        <p:spPr>
          <a:xfrm>
            <a:off x="609600" y="119376"/>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400"/>
              <a:buFont typeface="Arial"/>
              <a:buNone/>
            </a:pPr>
            <a:r>
              <a:rPr lang="en-GB">
                <a:solidFill>
                  <a:srgbClr val="FF0000"/>
                </a:solidFill>
              </a:rPr>
              <a:t>Make Salt Brine</a:t>
            </a:r>
            <a:endParaRPr/>
          </a:p>
        </p:txBody>
      </p:sp>
      <p:pic>
        <p:nvPicPr>
          <p:cNvPr id="169" name="Google Shape;169;p6"/>
          <p:cNvPicPr preferRelativeResize="0"/>
          <p:nvPr>
            <p:ph idx="1" type="body"/>
          </p:nvPr>
        </p:nvPicPr>
        <p:blipFill rotWithShape="1">
          <a:blip r:embed="rId3">
            <a:alphaModFix/>
          </a:blip>
          <a:srcRect b="0" l="0" r="0" t="0"/>
          <a:stretch/>
        </p:blipFill>
        <p:spPr>
          <a:xfrm>
            <a:off x="474619" y="1129247"/>
            <a:ext cx="4879695" cy="5609377"/>
          </a:xfrm>
          <a:prstGeom prst="rect">
            <a:avLst/>
          </a:prstGeom>
          <a:noFill/>
          <a:ln>
            <a:noFill/>
          </a:ln>
        </p:spPr>
      </p:pic>
      <p:sp>
        <p:nvSpPr>
          <p:cNvPr id="170" name="Google Shape;170;p6"/>
          <p:cNvSpPr txBox="1"/>
          <p:nvPr/>
        </p:nvSpPr>
        <p:spPr>
          <a:xfrm>
            <a:off x="5486400" y="1505456"/>
            <a:ext cx="6096000" cy="3046988"/>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000000"/>
              </a:buClr>
              <a:buSzPts val="2400"/>
              <a:buFont typeface="Arial"/>
              <a:buChar char="•"/>
            </a:pPr>
            <a:r>
              <a:rPr b="0" i="0" lang="en-GB" sz="2400" u="none" cap="none" strike="noStrike">
                <a:solidFill>
                  <a:srgbClr val="000000"/>
                </a:solidFill>
                <a:latin typeface="Ole"/>
                <a:ea typeface="Ole"/>
                <a:cs typeface="Ole"/>
                <a:sym typeface="Ole"/>
              </a:rPr>
              <a:t>Any kind of table salt.</a:t>
            </a:r>
            <a:endParaRPr/>
          </a:p>
          <a:p>
            <a:pPr indent="-285750" lvl="0" marL="285750" marR="0" rtl="0" algn="l">
              <a:spcBef>
                <a:spcPts val="0"/>
              </a:spcBef>
              <a:spcAft>
                <a:spcPts val="0"/>
              </a:spcAft>
              <a:buClr>
                <a:srgbClr val="000000"/>
              </a:buClr>
              <a:buSzPts val="2400"/>
              <a:buFont typeface="Arial"/>
              <a:buChar char="•"/>
            </a:pPr>
            <a:r>
              <a:rPr b="0" i="0" lang="en-GB" sz="2400" u="none" cap="none" strike="noStrike">
                <a:solidFill>
                  <a:srgbClr val="000000"/>
                </a:solidFill>
                <a:latin typeface="Ole"/>
                <a:ea typeface="Ole"/>
                <a:cs typeface="Ole"/>
                <a:sym typeface="Ole"/>
              </a:rPr>
              <a:t>Both brown rock salts in Thailand and flakey salts work.</a:t>
            </a:r>
            <a:endParaRPr/>
          </a:p>
          <a:p>
            <a:pPr indent="-285750" lvl="0" marL="285750" marR="0" rtl="0" algn="l">
              <a:spcBef>
                <a:spcPts val="0"/>
              </a:spcBef>
              <a:spcAft>
                <a:spcPts val="0"/>
              </a:spcAft>
              <a:buClr>
                <a:srgbClr val="000000"/>
              </a:buClr>
              <a:buSzPts val="2400"/>
              <a:buFont typeface="Arial"/>
              <a:buChar char="•"/>
            </a:pPr>
            <a:r>
              <a:rPr b="0" i="0" lang="en-GB" sz="2400" u="none" cap="none" strike="noStrike">
                <a:solidFill>
                  <a:srgbClr val="000000"/>
                </a:solidFill>
                <a:latin typeface="Ole"/>
                <a:ea typeface="Ole"/>
                <a:cs typeface="Ole"/>
                <a:sym typeface="Ole"/>
              </a:rPr>
              <a:t>However, larger grained salt may require the user to mix more salt into the salt brine bottle. This is also true for rock salt. </a:t>
            </a:r>
            <a:endParaRPr/>
          </a:p>
          <a:p>
            <a:pPr indent="-285750" lvl="0" marL="285750" marR="0" rtl="0" algn="l">
              <a:spcBef>
                <a:spcPts val="0"/>
              </a:spcBef>
              <a:spcAft>
                <a:spcPts val="0"/>
              </a:spcAft>
              <a:buClr>
                <a:srgbClr val="000000"/>
              </a:buClr>
              <a:buSzPts val="2400"/>
              <a:buFont typeface="Arial"/>
              <a:buChar char="•"/>
            </a:pPr>
            <a:r>
              <a:rPr b="0" i="0" lang="en-GB" sz="2400" u="none" cap="none" strike="noStrike">
                <a:solidFill>
                  <a:srgbClr val="000000"/>
                </a:solidFill>
                <a:latin typeface="Ole"/>
                <a:ea typeface="Ole"/>
                <a:cs typeface="Ole"/>
                <a:sym typeface="Ole"/>
              </a:rPr>
              <a:t>Simply remember: If you get a low salt light, just add more salt!</a:t>
            </a: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7"/>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400"/>
              <a:buFont typeface="Arial"/>
              <a:buNone/>
            </a:pPr>
            <a:r>
              <a:rPr lang="en-GB">
                <a:solidFill>
                  <a:srgbClr val="FF0000"/>
                </a:solidFill>
              </a:rPr>
              <a:t>Power</a:t>
            </a:r>
            <a:endParaRPr/>
          </a:p>
        </p:txBody>
      </p:sp>
      <p:pic>
        <p:nvPicPr>
          <p:cNvPr id="176" name="Google Shape;176;p7"/>
          <p:cNvPicPr preferRelativeResize="0"/>
          <p:nvPr>
            <p:ph idx="1" type="body"/>
          </p:nvPr>
        </p:nvPicPr>
        <p:blipFill rotWithShape="1">
          <a:blip r:embed="rId3">
            <a:alphaModFix/>
          </a:blip>
          <a:srcRect b="0" l="0" r="0" t="0"/>
          <a:stretch/>
        </p:blipFill>
        <p:spPr>
          <a:xfrm>
            <a:off x="272920" y="954569"/>
            <a:ext cx="5051557" cy="580976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8"/>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000000"/>
              </a:buClr>
              <a:buSzPts val="4400"/>
              <a:buFont typeface="Arial"/>
              <a:buNone/>
            </a:pPr>
            <a:r>
              <a:rPr lang="en-GB"/>
              <a:t>Fill SE200 with Salt Brine and press start</a:t>
            </a:r>
            <a:endParaRPr/>
          </a:p>
        </p:txBody>
      </p:sp>
      <p:pic>
        <p:nvPicPr>
          <p:cNvPr id="182" name="Google Shape;182;p8"/>
          <p:cNvPicPr preferRelativeResize="0"/>
          <p:nvPr>
            <p:ph idx="1" type="body"/>
          </p:nvPr>
        </p:nvPicPr>
        <p:blipFill rotWithShape="1">
          <a:blip r:embed="rId3">
            <a:alphaModFix/>
          </a:blip>
          <a:srcRect b="0" l="0" r="0" t="0"/>
          <a:stretch/>
        </p:blipFill>
        <p:spPr>
          <a:xfrm>
            <a:off x="801873" y="1046411"/>
            <a:ext cx="4627376" cy="539566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9"/>
          <p:cNvSpPr txBox="1"/>
          <p:nvPr>
            <p:ph type="title"/>
          </p:nvPr>
        </p:nvSpPr>
        <p:spPr>
          <a:xfrm>
            <a:off x="609603" y="274640"/>
            <a:ext cx="10972800" cy="1143000"/>
          </a:xfrm>
          <a:prstGeom prst="rect">
            <a:avLst/>
          </a:prstGeom>
          <a:noFill/>
          <a:ln>
            <a:noFill/>
          </a:ln>
        </p:spPr>
        <p:txBody>
          <a:bodyPr anchorCtr="1" anchor="ctr" bIns="45700" lIns="91425" spcFirstLastPara="1" rIns="91425" wrap="square" tIns="45700">
            <a:noAutofit/>
          </a:bodyPr>
          <a:lstStyle/>
          <a:p>
            <a:pPr indent="0" lvl="0" marL="0" rtl="0" algn="ctr">
              <a:lnSpc>
                <a:spcPct val="100000"/>
              </a:lnSpc>
              <a:spcBef>
                <a:spcPts val="0"/>
              </a:spcBef>
              <a:spcAft>
                <a:spcPts val="0"/>
              </a:spcAft>
              <a:buClr>
                <a:srgbClr val="FF0000"/>
              </a:buClr>
              <a:buSzPts val="4400"/>
              <a:buFont typeface="Arial"/>
              <a:buNone/>
            </a:pPr>
            <a:r>
              <a:rPr lang="en-GB">
                <a:solidFill>
                  <a:srgbClr val="FF0000"/>
                </a:solidFill>
              </a:rPr>
              <a:t>Make chlorine</a:t>
            </a:r>
            <a:endParaRPr/>
          </a:p>
        </p:txBody>
      </p:sp>
      <p:pic>
        <p:nvPicPr>
          <p:cNvPr id="188" name="Google Shape;188;p9"/>
          <p:cNvPicPr preferRelativeResize="0"/>
          <p:nvPr/>
        </p:nvPicPr>
        <p:blipFill rotWithShape="1">
          <a:blip r:embed="rId3">
            <a:alphaModFix/>
          </a:blip>
          <a:srcRect b="0" l="0" r="50746" t="11488"/>
          <a:stretch/>
        </p:blipFill>
        <p:spPr>
          <a:xfrm>
            <a:off x="501028" y="1417650"/>
            <a:ext cx="5963050" cy="4851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E34DC04CC79D449B9CFCD6D2061404" ma:contentTypeVersion="18" ma:contentTypeDescription="Crea un document nou" ma:contentTypeScope="" ma:versionID="10a239dc0efc500d145d73441b75c4a4">
  <xsd:schema xmlns:xsd="http://www.w3.org/2001/XMLSchema" xmlns:xs="http://www.w3.org/2001/XMLSchema" xmlns:p="http://schemas.microsoft.com/office/2006/metadata/properties" xmlns:ns2="46dc02c4-f63d-4a25-b4ff-1f3bed395b53" xmlns:ns3="133e5729-7bb1-4685-bd1f-c5e580a2ee33" targetNamespace="http://schemas.microsoft.com/office/2006/metadata/properties" ma:root="true" ma:fieldsID="a9fdba561975acb5a24fcae3eea8f202" ns2:_="" ns3:_="">
    <xsd:import namespace="46dc02c4-f63d-4a25-b4ff-1f3bed395b53"/>
    <xsd:import namespace="133e5729-7bb1-4685-bd1f-c5e580a2ee3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Location" minOccurs="0"/>
                <xsd:element ref="ns2:Sharedwith" minOccurs="0"/>
                <xsd:element ref="ns2:Comment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dc02c4-f63d-4a25-b4ff-1f3bed395b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Sharedwith" ma:index="21" nillable="true" ma:displayName="Shared with" ma:format="Dropdown" ma:internalName="Sharedwith">
      <xsd:simpleType>
        <xsd:restriction base="dms:Text">
          <xsd:maxLength value="255"/>
        </xsd:restriction>
      </xsd:simpleType>
    </xsd:element>
    <xsd:element name="Comments" ma:index="22" nillable="true" ma:displayName="Comments" ma:format="Dropdown" ma:internalName="Comments">
      <xsd:simpleType>
        <xsd:restriction base="dms:Text">
          <xsd:maxLength value="255"/>
        </xsd:restriction>
      </xsd:simpleType>
    </xsd:element>
    <xsd:element name="lcf76f155ced4ddcb4097134ff3c332f" ma:index="24" nillable="true" ma:taxonomy="true" ma:internalName="lcf76f155ced4ddcb4097134ff3c332f" ma:taxonomyFieldName="MediaServiceImageTags" ma:displayName="Etiquetes de la imatge" ma:readOnly="false" ma:fieldId="{5cf76f15-5ced-4ddc-b409-7134ff3c332f}" ma:taxonomyMulti="true" ma:sspId="214f832c-f6f1-485d-8901-6765a4832c5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33e5729-7bb1-4685-bd1f-c5e580a2ee33" elementFormDefault="qualified">
    <xsd:import namespace="http://schemas.microsoft.com/office/2006/documentManagement/types"/>
    <xsd:import namespace="http://schemas.microsoft.com/office/infopath/2007/PartnerControls"/>
    <xsd:element name="SharedWithUsers" ma:index="18" nillable="true" ma:displayName="Compartit amb"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 compartit amb detalls" ma:internalName="SharedWithDetails" ma:readOnly="true">
      <xsd:simpleType>
        <xsd:restriction base="dms:Note">
          <xsd:maxLength value="255"/>
        </xsd:restriction>
      </xsd:simpleType>
    </xsd:element>
    <xsd:element name="TaxCatchAll" ma:index="25" nillable="true" ma:displayName="Taxonomy Catch All Column" ma:hidden="true" ma:list="{5cc3d5bd-c7ff-448c-a8db-21860a682db1}" ma:internalName="TaxCatchAll" ma:showField="CatchAllData" ma:web="133e5729-7bb1-4685-bd1f-c5e580a2ee3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us de contingut"/>
        <xsd:element ref="dc:title" minOccurs="0" maxOccurs="1" ma:index="4" ma:displayName="Títo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133e5729-7bb1-4685-bd1f-c5e580a2ee33" xsi:nil="true"/>
    <Sharedwith xmlns="46dc02c4-f63d-4a25-b4ff-1f3bed395b53" xsi:nil="true"/>
    <Comments xmlns="46dc02c4-f63d-4a25-b4ff-1f3bed395b53" xsi:nil="true"/>
    <lcf76f155ced4ddcb4097134ff3c332f xmlns="46dc02c4-f63d-4a25-b4ff-1f3bed395b53">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9948886C-B1F2-4AB8-9CF5-B86DA49B63F4}"/>
</file>

<file path=customXml/itemProps2.xml><?xml version="1.0" encoding="utf-8"?>
<ds:datastoreItem xmlns:ds="http://schemas.openxmlformats.org/officeDocument/2006/customXml" ds:itemID="{2A8C32F8-9960-4593-8794-E61ABA7B41D4}"/>
</file>

<file path=customXml/itemProps3.xml><?xml version="1.0" encoding="utf-8"?>
<ds:datastoreItem xmlns:ds="http://schemas.openxmlformats.org/officeDocument/2006/customXml" ds:itemID="{052D7FA3-1D5D-4C3C-9B73-7ABB782CD973}"/>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Debora Bonucci</dc:creator>
  <dcterms:created xsi:type="dcterms:W3CDTF">2022-02-28T09:31:27Z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0x010100FFE34DC04CC79D449B9CFCD6D2061404</vt:lpwstr>
  </property>
</Properties>
</file>