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6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9144000"/>
  <p:notesSz cx="6858000" cy="9144000"/>
  <p:embeddedFontLst>
    <p:embeddedFont>
      <p:font typeface="Montserrat SemiBold"/>
      <p:regular r:id="rId21"/>
      <p:bold r:id="rId22"/>
      <p:italic r:id="rId23"/>
      <p:boldItalic r:id="rId24"/>
    </p:embeddedFont>
    <p:embeddedFont>
      <p:font typeface="Montserrat"/>
      <p:regular r:id="rId25"/>
      <p:bold r:id="rId26"/>
      <p:italic r:id="rId27"/>
      <p:boldItalic r:id="rId28"/>
    </p:embeddedFont>
    <p:embeddedFont>
      <p:font typeface="Montserrat ExtraBold"/>
      <p:bold r:id="rId29"/>
      <p:boldItalic r:id="rId30"/>
    </p:embeddedFont>
    <p:embeddedFont>
      <p:font typeface="Open Sans Light"/>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h+kko3kw0jvr88jWMX87gYd17PQ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MontserratSemiBold-bold.fntdata"/><Relationship Id="rId21" Type="http://schemas.openxmlformats.org/officeDocument/2006/relationships/font" Target="fonts/MontserratSemiBold-regular.fntdata"/><Relationship Id="rId24" Type="http://schemas.openxmlformats.org/officeDocument/2006/relationships/font" Target="fonts/MontserratSemiBold-boldItalic.fntdata"/><Relationship Id="rId23" Type="http://schemas.openxmlformats.org/officeDocument/2006/relationships/font" Target="fonts/MontserratSemi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Montserrat-bold.fntdata"/><Relationship Id="rId25" Type="http://schemas.openxmlformats.org/officeDocument/2006/relationships/font" Target="fonts/Montserrat-regular.fntdata"/><Relationship Id="rId28" Type="http://schemas.openxmlformats.org/officeDocument/2006/relationships/font" Target="fonts/Montserrat-boldItalic.fntdata"/><Relationship Id="rId27" Type="http://schemas.openxmlformats.org/officeDocument/2006/relationships/font" Target="fonts/Montserrat-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MontserratExtraBold-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Light-regular.fntdata"/><Relationship Id="rId30" Type="http://schemas.openxmlformats.org/officeDocument/2006/relationships/font" Target="fonts/MontserratExtraBold-boldItalic.fntdata"/><Relationship Id="rId11" Type="http://schemas.openxmlformats.org/officeDocument/2006/relationships/slide" Target="slides/slide6.xml"/><Relationship Id="rId33" Type="http://schemas.openxmlformats.org/officeDocument/2006/relationships/font" Target="fonts/OpenSansLight-italic.fntdata"/><Relationship Id="rId10" Type="http://schemas.openxmlformats.org/officeDocument/2006/relationships/slide" Target="slides/slide5.xml"/><Relationship Id="rId32" Type="http://schemas.openxmlformats.org/officeDocument/2006/relationships/font" Target="fonts/OpenSansLight-bold.fntdata"/><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OpenSansLight-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0" name="Google Shape;31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1" name="Google Shape;31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10:notes"/>
          <p:cNvSpPr/>
          <p:nvPr>
            <p:ph idx="2" type="sldImg"/>
          </p:nvPr>
        </p:nvSpPr>
        <p:spPr>
          <a:xfrm>
            <a:off x="914400" y="744538"/>
            <a:ext cx="4965700" cy="37242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8" name="Google Shape;418;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Activity: this activity is to understand their technical capacities and to make work groups accordingly. </a:t>
            </a:r>
            <a:endParaRPr/>
          </a:p>
          <a:p>
            <a:pPr indent="0" lvl="0" marL="0" rtl="0" algn="l">
              <a:spcBef>
                <a:spcPts val="0"/>
              </a:spcBef>
              <a:spcAft>
                <a:spcPts val="0"/>
              </a:spcAft>
              <a:buNone/>
            </a:pPr>
            <a:r>
              <a:rPr lang="es-ES"/>
              <a:t>We will organize the class so people can move to the place they feel they fit best</a:t>
            </a:r>
            <a:endParaRPr/>
          </a:p>
        </p:txBody>
      </p:sp>
      <p:sp>
        <p:nvSpPr>
          <p:cNvPr id="419" name="Google Shape;419;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11:notes"/>
          <p:cNvSpPr/>
          <p:nvPr>
            <p:ph idx="2" type="sldImg"/>
          </p:nvPr>
        </p:nvSpPr>
        <p:spPr>
          <a:xfrm>
            <a:off x="914400" y="744538"/>
            <a:ext cx="4965700" cy="37242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4" name="Google Shape;43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Activity: this activity is to understand their technical capacities and to make work groups accordingly. </a:t>
            </a:r>
            <a:endParaRPr/>
          </a:p>
          <a:p>
            <a:pPr indent="0" lvl="0" marL="0" rtl="0" algn="l">
              <a:spcBef>
                <a:spcPts val="0"/>
              </a:spcBef>
              <a:spcAft>
                <a:spcPts val="0"/>
              </a:spcAft>
              <a:buNone/>
            </a:pPr>
            <a:r>
              <a:rPr lang="es-ES"/>
              <a:t>We will organize the class so people can move to the place they feel they fit best</a:t>
            </a:r>
            <a:endParaRPr/>
          </a:p>
        </p:txBody>
      </p:sp>
      <p:sp>
        <p:nvSpPr>
          <p:cNvPr id="435" name="Google Shape;435;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p12:notes"/>
          <p:cNvSpPr/>
          <p:nvPr>
            <p:ph idx="2" type="sldImg"/>
          </p:nvPr>
        </p:nvSpPr>
        <p:spPr>
          <a:xfrm>
            <a:off x="914400" y="744538"/>
            <a:ext cx="4965700" cy="37242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0" name="Google Shape;450;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Activity: this activity is to understand their technical capacities and to make work groups accordingly. </a:t>
            </a:r>
            <a:endParaRPr/>
          </a:p>
          <a:p>
            <a:pPr indent="0" lvl="0" marL="0" rtl="0" algn="l">
              <a:spcBef>
                <a:spcPts val="0"/>
              </a:spcBef>
              <a:spcAft>
                <a:spcPts val="0"/>
              </a:spcAft>
              <a:buNone/>
            </a:pPr>
            <a:r>
              <a:rPr lang="es-ES"/>
              <a:t>We will organize the class so people can move to the place they feel they fit best</a:t>
            </a:r>
            <a:endParaRPr/>
          </a:p>
        </p:txBody>
      </p:sp>
      <p:sp>
        <p:nvSpPr>
          <p:cNvPr id="451" name="Google Shape;451;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p13:notes"/>
          <p:cNvSpPr/>
          <p:nvPr>
            <p:ph idx="2" type="sldImg"/>
          </p:nvPr>
        </p:nvSpPr>
        <p:spPr>
          <a:xfrm>
            <a:off x="914400" y="744538"/>
            <a:ext cx="4965700" cy="37242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6" name="Google Shape;46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Activity: this activity is to understand their technical capacities and to make work groups accordingly. </a:t>
            </a:r>
            <a:endParaRPr/>
          </a:p>
          <a:p>
            <a:pPr indent="0" lvl="0" marL="0" rtl="0" algn="l">
              <a:spcBef>
                <a:spcPts val="0"/>
              </a:spcBef>
              <a:spcAft>
                <a:spcPts val="0"/>
              </a:spcAft>
              <a:buNone/>
            </a:pPr>
            <a:r>
              <a:rPr lang="es-ES"/>
              <a:t>We will organize the class so people can move to the place they feel they fit best</a:t>
            </a:r>
            <a:endParaRPr/>
          </a:p>
        </p:txBody>
      </p:sp>
      <p:sp>
        <p:nvSpPr>
          <p:cNvPr id="467" name="Google Shape;467;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p14:notes"/>
          <p:cNvSpPr/>
          <p:nvPr>
            <p:ph idx="2" type="sldImg"/>
          </p:nvPr>
        </p:nvSpPr>
        <p:spPr>
          <a:xfrm>
            <a:off x="914400" y="744538"/>
            <a:ext cx="4965700" cy="37242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2" name="Google Shape;482;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Activity: this activity is to understand their technical capacities and to make work groups accordingly. </a:t>
            </a:r>
            <a:endParaRPr/>
          </a:p>
          <a:p>
            <a:pPr indent="0" lvl="0" marL="0" rtl="0" algn="l">
              <a:spcBef>
                <a:spcPts val="0"/>
              </a:spcBef>
              <a:spcAft>
                <a:spcPts val="0"/>
              </a:spcAft>
              <a:buNone/>
            </a:pPr>
            <a:r>
              <a:rPr lang="es-ES"/>
              <a:t>We will organize the class so people can move to the place they feel they fit best</a:t>
            </a:r>
            <a:endParaRPr/>
          </a:p>
        </p:txBody>
      </p:sp>
      <p:sp>
        <p:nvSpPr>
          <p:cNvPr id="483" name="Google Shape;483;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8" name="Google Shape;498;p1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9" name="Google Shape;319;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solidFill>
                <a:srgbClr val="FF0000"/>
              </a:solidFill>
            </a:endParaRPr>
          </a:p>
        </p:txBody>
      </p:sp>
      <p:sp>
        <p:nvSpPr>
          <p:cNvPr id="320" name="Google Shape;320;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s-E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3:notes"/>
          <p:cNvSpPr/>
          <p:nvPr>
            <p:ph idx="2" type="sldImg"/>
          </p:nvPr>
        </p:nvSpPr>
        <p:spPr>
          <a:xfrm>
            <a:off x="914400" y="744538"/>
            <a:ext cx="4965700" cy="37242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3" name="Google Shape;333;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1" lang="es-ES"/>
              <a:t>These guidelines assist RC staff and volunteers to work systematically, working through all the important steps for planning, implementing and monitoring hygiene promotion, starting with understanding the problem, the barriers and motivators for behaviour change; with the community involved at all stages – listening and working with the affected community, ensuring the response is effective and appropriate to the needs. Although every situation is different, this approach with a clear pathway assists with quality assurance, linking with agreed standards; assuring effective implementation, with monitoring and training appropriate to the needs.</a:t>
            </a:r>
            <a:endParaRPr/>
          </a:p>
          <a:p>
            <a:pPr indent="0" lvl="0" marL="0" rtl="0" algn="l">
              <a:spcBef>
                <a:spcPts val="0"/>
              </a:spcBef>
              <a:spcAft>
                <a:spcPts val="0"/>
              </a:spcAft>
              <a:buNone/>
            </a:pPr>
            <a:r>
              <a:t/>
            </a:r>
            <a:endParaRPr/>
          </a:p>
        </p:txBody>
      </p:sp>
      <p:sp>
        <p:nvSpPr>
          <p:cNvPr id="334" name="Google Shape;334;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1" name="Google Shape;34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GRC perspective on Health an Hygiene promotion – preventing diseases</a:t>
            </a:r>
            <a:endParaRPr/>
          </a:p>
          <a:p>
            <a:pPr indent="0" lvl="0" marL="0" rtl="0" algn="l">
              <a:spcBef>
                <a:spcPts val="0"/>
              </a:spcBef>
              <a:spcAft>
                <a:spcPts val="0"/>
              </a:spcAft>
              <a:buNone/>
            </a:pPr>
            <a:r>
              <a:t/>
            </a:r>
            <a:endParaRPr/>
          </a:p>
        </p:txBody>
      </p:sp>
      <p:sp>
        <p:nvSpPr>
          <p:cNvPr id="342" name="Google Shape;342;p4: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rPr lang="es-ES"/>
              <a:t>Titel der Präsentation</a:t>
            </a:r>
            <a:endParaRPr/>
          </a:p>
        </p:txBody>
      </p:sp>
      <p:sp>
        <p:nvSpPr>
          <p:cNvPr id="343" name="Google Shape;343;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5:notes"/>
          <p:cNvSpPr/>
          <p:nvPr>
            <p:ph idx="2" type="sldImg"/>
          </p:nvPr>
        </p:nvSpPr>
        <p:spPr>
          <a:xfrm>
            <a:off x="914400" y="744538"/>
            <a:ext cx="4965700" cy="37242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6" name="Google Shape;356;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Activity: discuss in 4 groups 2 are going to research for the health and hygiene promotion in emergencies and the other in long term. They have 5 Min to briefly discuss and research. After preparation time, TN present to another group (emergency – long term) quickly 10 Min.</a:t>
            </a:r>
            <a:endParaRPr/>
          </a:p>
          <a:p>
            <a:pPr indent="0" lvl="0" marL="0" rtl="0" algn="l">
              <a:spcBef>
                <a:spcPts val="0"/>
              </a:spcBef>
              <a:spcAft>
                <a:spcPts val="0"/>
              </a:spcAft>
              <a:buNone/>
            </a:pPr>
            <a:r>
              <a:t/>
            </a:r>
            <a:endParaRPr/>
          </a:p>
          <a:p>
            <a:pPr indent="0" lvl="0" marL="0" rtl="0" algn="l">
              <a:spcBef>
                <a:spcPts val="0"/>
              </a:spcBef>
              <a:spcAft>
                <a:spcPts val="0"/>
              </a:spcAft>
              <a:buNone/>
            </a:pPr>
            <a:r>
              <a:rPr lang="es-ES"/>
              <a:t>Time: 15 min</a:t>
            </a:r>
            <a:endParaRPr/>
          </a:p>
          <a:p>
            <a:pPr indent="0" lvl="0" marL="0" rtl="0" algn="l">
              <a:spcBef>
                <a:spcPts val="0"/>
              </a:spcBef>
              <a:spcAft>
                <a:spcPts val="0"/>
              </a:spcAft>
              <a:buNone/>
            </a:pPr>
            <a:r>
              <a:rPr lang="es-ES"/>
              <a:t>Materials: flipchart and markers</a:t>
            </a:r>
            <a:endParaRPr/>
          </a:p>
          <a:p>
            <a:pPr indent="0" lvl="0" marL="0" rtl="0" algn="l">
              <a:spcBef>
                <a:spcPts val="0"/>
              </a:spcBef>
              <a:spcAft>
                <a:spcPts val="0"/>
              </a:spcAft>
              <a:buNone/>
            </a:pPr>
            <a:r>
              <a:t/>
            </a:r>
            <a:endParaRPr/>
          </a:p>
        </p:txBody>
      </p:sp>
      <p:sp>
        <p:nvSpPr>
          <p:cNvPr id="357" name="Google Shape;357;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6:notes"/>
          <p:cNvSpPr/>
          <p:nvPr>
            <p:ph idx="2" type="sldImg"/>
          </p:nvPr>
        </p:nvSpPr>
        <p:spPr>
          <a:xfrm>
            <a:off x="914400" y="744538"/>
            <a:ext cx="4965700" cy="37242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5" name="Google Shape;36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Are the problems we face in an emergency the same as we face during stability period?</a:t>
            </a:r>
            <a:endParaRPr/>
          </a:p>
          <a:p>
            <a:pPr indent="0" lvl="0" marL="0" rtl="0" algn="l">
              <a:spcBef>
                <a:spcPts val="0"/>
              </a:spcBef>
              <a:spcAft>
                <a:spcPts val="0"/>
              </a:spcAft>
              <a:buNone/>
            </a:pPr>
            <a:r>
              <a:rPr lang="es-ES"/>
              <a:t>The target population might vary or might be the same</a:t>
            </a:r>
            <a:endParaRPr/>
          </a:p>
          <a:p>
            <a:pPr indent="0" lvl="0" marL="0" rtl="0" algn="l">
              <a:spcBef>
                <a:spcPts val="0"/>
              </a:spcBef>
              <a:spcAft>
                <a:spcPts val="0"/>
              </a:spcAft>
              <a:buNone/>
            </a:pPr>
            <a:r>
              <a:rPr lang="es-ES"/>
              <a:t>Behaviour change methodologies are quite different. As normally we say that in emergencies to change the behaviour is easier, the behaviour is not maintained in time. Long term programs can work to maintain those programs and explore all the social determinants of health.</a:t>
            </a:r>
            <a:endParaRPr/>
          </a:p>
          <a:p>
            <a:pPr indent="0" lvl="0" marL="0" rtl="0" algn="l">
              <a:spcBef>
                <a:spcPts val="0"/>
              </a:spcBef>
              <a:spcAft>
                <a:spcPts val="0"/>
              </a:spcAft>
              <a:buNone/>
            </a:pPr>
            <a:r>
              <a:rPr lang="es-ES"/>
              <a:t>As an example for methodologies, as PHAST - Participtory Hygiene and Sanitation Transformation- is a very well known methodology for long term programs, would not be the best tool to use in emergency context. During emergency context sometimes we can't focus on complex methodologies and we go for mass communication campaigns and distributions at the very first phase and then we focus on more targeted approaches. </a:t>
            </a:r>
            <a:endParaRPr/>
          </a:p>
        </p:txBody>
      </p:sp>
      <p:sp>
        <p:nvSpPr>
          <p:cNvPr id="366" name="Google Shape;36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7:notes"/>
          <p:cNvSpPr/>
          <p:nvPr>
            <p:ph idx="2" type="sldImg"/>
          </p:nvPr>
        </p:nvSpPr>
        <p:spPr>
          <a:xfrm>
            <a:off x="914400" y="744538"/>
            <a:ext cx="4965700" cy="37242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7" name="Google Shape;37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Activity: this activity is to understand their technical capacities and to make work groups accordingly. </a:t>
            </a:r>
            <a:endParaRPr/>
          </a:p>
          <a:p>
            <a:pPr indent="0" lvl="0" marL="0" rtl="0" algn="l">
              <a:spcBef>
                <a:spcPts val="0"/>
              </a:spcBef>
              <a:spcAft>
                <a:spcPts val="0"/>
              </a:spcAft>
              <a:buNone/>
            </a:pPr>
            <a:r>
              <a:rPr lang="es-ES"/>
              <a:t>We will organize the class so people can move to the place they feel they fit best. Facilitators not doing the activity have to take pictures, write names etc to note the capacities of the participants.</a:t>
            </a:r>
            <a:endParaRPr/>
          </a:p>
          <a:p>
            <a:pPr indent="0" lvl="0" marL="0" rtl="0" algn="l">
              <a:spcBef>
                <a:spcPts val="0"/>
              </a:spcBef>
              <a:spcAft>
                <a:spcPts val="0"/>
              </a:spcAft>
              <a:buNone/>
            </a:pPr>
            <a:r>
              <a:t/>
            </a:r>
            <a:endParaRPr/>
          </a:p>
          <a:p>
            <a:pPr indent="0" lvl="0" marL="0" rtl="0" algn="l">
              <a:spcBef>
                <a:spcPts val="0"/>
              </a:spcBef>
              <a:spcAft>
                <a:spcPts val="0"/>
              </a:spcAft>
              <a:buNone/>
            </a:pPr>
            <a:r>
              <a:rPr lang="es-ES"/>
              <a:t>Time: 30 minutes</a:t>
            </a:r>
            <a:endParaRPr/>
          </a:p>
          <a:p>
            <a:pPr indent="0" lvl="0" marL="0" rtl="0" algn="l">
              <a:spcBef>
                <a:spcPts val="0"/>
              </a:spcBef>
              <a:spcAft>
                <a:spcPts val="0"/>
              </a:spcAft>
              <a:buNone/>
            </a:pPr>
            <a:r>
              <a:rPr lang="es-ES"/>
              <a:t>Material: rope, signs of the 3 corners</a:t>
            </a:r>
            <a:endParaRPr/>
          </a:p>
        </p:txBody>
      </p:sp>
      <p:sp>
        <p:nvSpPr>
          <p:cNvPr id="378" name="Google Shape;378;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8:notes"/>
          <p:cNvSpPr/>
          <p:nvPr>
            <p:ph idx="2" type="sldImg"/>
          </p:nvPr>
        </p:nvSpPr>
        <p:spPr>
          <a:xfrm>
            <a:off x="914400" y="744538"/>
            <a:ext cx="4965700" cy="37242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6" name="Google Shape;386;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Activity: this activity is to understand the technical capacities of the TN and to make work groups accordingly. </a:t>
            </a:r>
            <a:endParaRPr/>
          </a:p>
          <a:p>
            <a:pPr indent="0" lvl="0" marL="0" rtl="0" algn="l">
              <a:spcBef>
                <a:spcPts val="0"/>
              </a:spcBef>
              <a:spcAft>
                <a:spcPts val="0"/>
              </a:spcAft>
              <a:buNone/>
            </a:pPr>
            <a:r>
              <a:rPr lang="es-ES"/>
              <a:t>We will organize the class so people can move to the place they feel they fit best</a:t>
            </a:r>
            <a:endParaRPr/>
          </a:p>
        </p:txBody>
      </p:sp>
      <p:sp>
        <p:nvSpPr>
          <p:cNvPr id="387" name="Google Shape;387;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p9:notes"/>
          <p:cNvSpPr/>
          <p:nvPr>
            <p:ph idx="2" type="sldImg"/>
          </p:nvPr>
        </p:nvSpPr>
        <p:spPr>
          <a:xfrm>
            <a:off x="914400" y="744538"/>
            <a:ext cx="4965700" cy="37242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2" name="Google Shape;402;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Activity: this activity is to understand their technical capacities and to make work groups accordingly. </a:t>
            </a:r>
            <a:endParaRPr/>
          </a:p>
          <a:p>
            <a:pPr indent="0" lvl="0" marL="0" rtl="0" algn="l">
              <a:spcBef>
                <a:spcPts val="0"/>
              </a:spcBef>
              <a:spcAft>
                <a:spcPts val="0"/>
              </a:spcAft>
              <a:buNone/>
            </a:pPr>
            <a:r>
              <a:rPr lang="es-ES"/>
              <a:t>We will organize the class so people can move to the place they feel they fit best</a:t>
            </a:r>
            <a:endParaRPr/>
          </a:p>
        </p:txBody>
      </p:sp>
      <p:sp>
        <p:nvSpPr>
          <p:cNvPr id="403" name="Google Shape;403;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5.png"/><Relationship Id="rId4"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7">
  <p:cSld name="07">
    <p:spTree>
      <p:nvGrpSpPr>
        <p:cNvPr id="16" name="Shape 16"/>
        <p:cNvGrpSpPr/>
        <p:nvPr/>
      </p:nvGrpSpPr>
      <p:grpSpPr>
        <a:xfrm>
          <a:off x="0" y="0"/>
          <a:ext cx="0" cy="0"/>
          <a:chOff x="0" y="0"/>
          <a:chExt cx="0" cy="0"/>
        </a:xfrm>
      </p:grpSpPr>
      <p:sp>
        <p:nvSpPr>
          <p:cNvPr id="17" name="Google Shape;17;p17"/>
          <p:cNvSpPr/>
          <p:nvPr>
            <p:ph idx="2" type="pic"/>
          </p:nvPr>
        </p:nvSpPr>
        <p:spPr>
          <a:xfrm>
            <a:off x="0" y="0"/>
            <a:ext cx="9144000" cy="6858000"/>
          </a:xfrm>
          <a:prstGeom prst="rect">
            <a:avLst/>
          </a:prstGeom>
          <a:solidFill>
            <a:srgbClr val="D8D8D8">
              <a:alpha val="11764"/>
            </a:srgbClr>
          </a:solidFill>
          <a:ln>
            <a:noFill/>
          </a:ln>
        </p:spPr>
      </p:sp>
      <p:sp>
        <p:nvSpPr>
          <p:cNvPr id="18" name="Google Shape;18;p17"/>
          <p:cNvSpPr/>
          <p:nvPr/>
        </p:nvSpPr>
        <p:spPr>
          <a:xfrm rot="-2700000">
            <a:off x="6367728" y="4724158"/>
            <a:ext cx="4161489" cy="2741803"/>
          </a:xfrm>
          <a:prstGeom prst="rect">
            <a:avLst/>
          </a:prstGeom>
          <a:solidFill>
            <a:srgbClr val="DBDAD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900" u="none" cap="none" strike="noStrike">
              <a:solidFill>
                <a:schemeClr val="lt1"/>
              </a:solidFill>
              <a:latin typeface="Calibri"/>
              <a:ea typeface="Calibri"/>
              <a:cs typeface="Calibri"/>
              <a:sym typeface="Calibri"/>
            </a:endParaRPr>
          </a:p>
        </p:txBody>
      </p:sp>
      <p:pic>
        <p:nvPicPr>
          <p:cNvPr descr="A sign in the dark&#10;&#10;Description automatically generated" id="19" name="Google Shape;19;p17"/>
          <p:cNvPicPr preferRelativeResize="0"/>
          <p:nvPr/>
        </p:nvPicPr>
        <p:blipFill rotWithShape="1">
          <a:blip r:embed="rId2">
            <a:alphaModFix/>
          </a:blip>
          <a:srcRect b="0" l="0" r="0" t="0"/>
          <a:stretch/>
        </p:blipFill>
        <p:spPr>
          <a:xfrm>
            <a:off x="-1332689" y="-4956012"/>
            <a:ext cx="10118405" cy="13489124"/>
          </a:xfrm>
          <a:prstGeom prst="rect">
            <a:avLst/>
          </a:prstGeom>
          <a:noFill/>
          <a:ln>
            <a:noFill/>
          </a:ln>
        </p:spPr>
      </p:pic>
      <p:pic>
        <p:nvPicPr>
          <p:cNvPr descr="A picture containing drawing&#10;&#10;Description automatically generated" id="20" name="Google Shape;20;p17"/>
          <p:cNvPicPr preferRelativeResize="0"/>
          <p:nvPr/>
        </p:nvPicPr>
        <p:blipFill rotWithShape="1">
          <a:blip r:embed="rId3">
            <a:alphaModFix/>
          </a:blip>
          <a:srcRect b="0" l="0" r="0" t="0"/>
          <a:stretch/>
        </p:blipFill>
        <p:spPr>
          <a:xfrm>
            <a:off x="0" y="116032"/>
            <a:ext cx="1244906" cy="1191998"/>
          </a:xfrm>
          <a:prstGeom prst="rect">
            <a:avLst/>
          </a:prstGeom>
          <a:noFill/>
          <a:ln>
            <a:noFill/>
          </a:ln>
        </p:spPr>
      </p:pic>
      <p:sp>
        <p:nvSpPr>
          <p:cNvPr id="21" name="Google Shape;21;p17"/>
          <p:cNvSpPr txBox="1"/>
          <p:nvPr>
            <p:ph type="title"/>
          </p:nvPr>
        </p:nvSpPr>
        <p:spPr>
          <a:xfrm>
            <a:off x="3487479" y="3869734"/>
            <a:ext cx="5083628" cy="1659794"/>
          </a:xfrm>
          <a:prstGeom prst="rect">
            <a:avLst/>
          </a:prstGeom>
          <a:noFill/>
          <a:ln>
            <a:noFill/>
          </a:ln>
        </p:spPr>
        <p:txBody>
          <a:bodyPr anchorCtr="0" anchor="ctr" bIns="45700" lIns="91425" spcFirstLastPara="1" rIns="91425" wrap="square" tIns="45700">
            <a:normAutofit/>
          </a:bodyPr>
          <a:lstStyle>
            <a:lvl1pPr lvl="0" algn="r">
              <a:lnSpc>
                <a:spcPct val="80000"/>
              </a:lnSpc>
              <a:spcBef>
                <a:spcPts val="0"/>
              </a:spcBef>
              <a:spcAft>
                <a:spcPts val="0"/>
              </a:spcAft>
              <a:buClr>
                <a:srgbClr val="F5333F"/>
              </a:buClr>
              <a:buSzPts val="3300"/>
              <a:buFont typeface="Montserrat"/>
              <a:buNone/>
              <a:defRPr b="1" i="0" sz="3300">
                <a:solidFill>
                  <a:srgbClr val="F5333F"/>
                </a:solidFill>
                <a:latin typeface="Montserrat"/>
                <a:ea typeface="Montserrat"/>
                <a:cs typeface="Montserrat"/>
                <a:sym typeface="Montserra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22" name="Google Shape;22;p17"/>
          <p:cNvPicPr preferRelativeResize="0"/>
          <p:nvPr/>
        </p:nvPicPr>
        <p:blipFill rotWithShape="1">
          <a:blip r:embed="rId4">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84" name="Shape 84"/>
        <p:cNvGrpSpPr/>
        <p:nvPr/>
      </p:nvGrpSpPr>
      <p:grpSpPr>
        <a:xfrm>
          <a:off x="0" y="0"/>
          <a:ext cx="0" cy="0"/>
          <a:chOff x="0" y="0"/>
          <a:chExt cx="0" cy="0"/>
        </a:xfrm>
      </p:grpSpPr>
      <p:sp>
        <p:nvSpPr>
          <p:cNvPr id="85" name="Google Shape;85;p2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2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88" name="Google Shape;88;p28"/>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89" name="Google Shape;89;p28"/>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alt mit Überschrift" type="objTx">
  <p:cSld name="OBJECT_WITH_CAPTION_TEXT">
    <p:spTree>
      <p:nvGrpSpPr>
        <p:cNvPr id="90" name="Shape 90"/>
        <p:cNvGrpSpPr/>
        <p:nvPr/>
      </p:nvGrpSpPr>
      <p:grpSpPr>
        <a:xfrm>
          <a:off x="0" y="0"/>
          <a:ext cx="0" cy="0"/>
          <a:chOff x="0" y="0"/>
          <a:chExt cx="0" cy="0"/>
        </a:xfrm>
      </p:grpSpPr>
      <p:sp>
        <p:nvSpPr>
          <p:cNvPr id="91" name="Google Shape;91;p29"/>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29"/>
          <p:cNvSpPr txBox="1"/>
          <p:nvPr>
            <p:ph idx="1" type="body"/>
          </p:nvPr>
        </p:nvSpPr>
        <p:spPr>
          <a:xfrm>
            <a:off x="3887391" y="987426"/>
            <a:ext cx="462915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93" name="Google Shape;93;p29"/>
          <p:cNvSpPr txBox="1"/>
          <p:nvPr>
            <p:ph idx="2"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94" name="Google Shape;94;p2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2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97" name="Google Shape;97;p29"/>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98" name="Google Shape;98;p29"/>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ld mit Überschrift" type="picTx">
  <p:cSld name="PICTURE_WITH_CAPTION_TEXT">
    <p:spTree>
      <p:nvGrpSpPr>
        <p:cNvPr id="99" name="Shape 99"/>
        <p:cNvGrpSpPr/>
        <p:nvPr/>
      </p:nvGrpSpPr>
      <p:grpSpPr>
        <a:xfrm>
          <a:off x="0" y="0"/>
          <a:ext cx="0" cy="0"/>
          <a:chOff x="0" y="0"/>
          <a:chExt cx="0" cy="0"/>
        </a:xfrm>
      </p:grpSpPr>
      <p:sp>
        <p:nvSpPr>
          <p:cNvPr id="100" name="Google Shape;100;p30"/>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1" name="Google Shape;101;p30"/>
          <p:cNvSpPr/>
          <p:nvPr>
            <p:ph idx="2" type="pic"/>
          </p:nvPr>
        </p:nvSpPr>
        <p:spPr>
          <a:xfrm>
            <a:off x="3887391" y="987426"/>
            <a:ext cx="4629150" cy="4873625"/>
          </a:xfrm>
          <a:prstGeom prst="rect">
            <a:avLst/>
          </a:prstGeom>
          <a:noFill/>
          <a:ln>
            <a:noFill/>
          </a:ln>
        </p:spPr>
      </p:sp>
      <p:sp>
        <p:nvSpPr>
          <p:cNvPr id="102" name="Google Shape;102;p30"/>
          <p:cNvSpPr txBox="1"/>
          <p:nvPr>
            <p:ph idx="1"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03" name="Google Shape;103;p30"/>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30"/>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3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106" name="Google Shape;106;p30"/>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107" name="Google Shape;107;p30"/>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vertikaler Text" type="vertTx">
  <p:cSld name="VERTICAL_TEXT">
    <p:spTree>
      <p:nvGrpSpPr>
        <p:cNvPr id="108" name="Shape 108"/>
        <p:cNvGrpSpPr/>
        <p:nvPr/>
      </p:nvGrpSpPr>
      <p:grpSpPr>
        <a:xfrm>
          <a:off x="0" y="0"/>
          <a:ext cx="0" cy="0"/>
          <a:chOff x="0" y="0"/>
          <a:chExt cx="0" cy="0"/>
        </a:xfrm>
      </p:grpSpPr>
      <p:sp>
        <p:nvSpPr>
          <p:cNvPr id="109" name="Google Shape;109;p31"/>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0" name="Google Shape;110;p31"/>
          <p:cNvSpPr txBox="1"/>
          <p:nvPr>
            <p:ph idx="1" type="body"/>
          </p:nvPr>
        </p:nvSpPr>
        <p:spPr>
          <a:xfrm rot="5400000">
            <a:off x="2396331" y="57944"/>
            <a:ext cx="4351338"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1" name="Google Shape;111;p3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3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3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114" name="Google Shape;114;p31"/>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115" name="Google Shape;115;p31"/>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kaler Titel und Text" type="vertTitleAndTx">
  <p:cSld name="VERTICAL_TITLE_AND_VERTICAL_TEXT">
    <p:spTree>
      <p:nvGrpSpPr>
        <p:cNvPr id="116" name="Shape 116"/>
        <p:cNvGrpSpPr/>
        <p:nvPr/>
      </p:nvGrpSpPr>
      <p:grpSpPr>
        <a:xfrm>
          <a:off x="0" y="0"/>
          <a:ext cx="0" cy="0"/>
          <a:chOff x="0" y="0"/>
          <a:chExt cx="0" cy="0"/>
        </a:xfrm>
      </p:grpSpPr>
      <p:sp>
        <p:nvSpPr>
          <p:cNvPr id="117" name="Google Shape;117;p32"/>
          <p:cNvSpPr txBox="1"/>
          <p:nvPr>
            <p:ph type="title"/>
          </p:nvPr>
        </p:nvSpPr>
        <p:spPr>
          <a:xfrm rot="5400000">
            <a:off x="4623594" y="2285207"/>
            <a:ext cx="5811838"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8" name="Google Shape;118;p32"/>
          <p:cNvSpPr txBox="1"/>
          <p:nvPr>
            <p:ph idx="1" type="body"/>
          </p:nvPr>
        </p:nvSpPr>
        <p:spPr>
          <a:xfrm rot="5400000">
            <a:off x="623094" y="370681"/>
            <a:ext cx="5811838"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9" name="Google Shape;119;p3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3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3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122" name="Google Shape;122;p32"/>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123" name="Google Shape;123;p32"/>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131" name="Shape 131"/>
        <p:cNvGrpSpPr/>
        <p:nvPr/>
      </p:nvGrpSpPr>
      <p:grpSpPr>
        <a:xfrm>
          <a:off x="0" y="0"/>
          <a:ext cx="0" cy="0"/>
          <a:chOff x="0" y="0"/>
          <a:chExt cx="0" cy="0"/>
        </a:xfrm>
      </p:grpSpPr>
      <p:sp>
        <p:nvSpPr>
          <p:cNvPr id="132" name="Google Shape;132;p19"/>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3" name="Google Shape;133;p19"/>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4" name="Google Shape;134;p1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1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1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137" name="Google Shape;137;p19"/>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138" name="Google Shape;138;p19"/>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type="title">
  <p:cSld name="TITLE">
    <p:spTree>
      <p:nvGrpSpPr>
        <p:cNvPr id="139" name="Shape 139"/>
        <p:cNvGrpSpPr/>
        <p:nvPr/>
      </p:nvGrpSpPr>
      <p:grpSpPr>
        <a:xfrm>
          <a:off x="0" y="0"/>
          <a:ext cx="0" cy="0"/>
          <a:chOff x="0" y="0"/>
          <a:chExt cx="0" cy="0"/>
        </a:xfrm>
      </p:grpSpPr>
      <p:sp>
        <p:nvSpPr>
          <p:cNvPr id="140" name="Google Shape;140;p33"/>
          <p:cNvSpPr txBox="1"/>
          <p:nvPr>
            <p:ph type="ctrTitle"/>
          </p:nvPr>
        </p:nvSpPr>
        <p:spPr>
          <a:xfrm>
            <a:off x="685800" y="1122363"/>
            <a:ext cx="77724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1" name="Google Shape;141;p33"/>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2" name="Google Shape;142;p3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3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3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145" name="Google Shape;145;p33"/>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146" name="Google Shape;146;p33"/>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schnitts-&#10;überschrift" type="secHead">
  <p:cSld name="SECTION_HEADER">
    <p:spTree>
      <p:nvGrpSpPr>
        <p:cNvPr id="147" name="Shape 147"/>
        <p:cNvGrpSpPr/>
        <p:nvPr/>
      </p:nvGrpSpPr>
      <p:grpSpPr>
        <a:xfrm>
          <a:off x="0" y="0"/>
          <a:ext cx="0" cy="0"/>
          <a:chOff x="0" y="0"/>
          <a:chExt cx="0" cy="0"/>
        </a:xfrm>
      </p:grpSpPr>
      <p:sp>
        <p:nvSpPr>
          <p:cNvPr id="148" name="Google Shape;148;p34"/>
          <p:cNvSpPr txBox="1"/>
          <p:nvPr>
            <p:ph type="title"/>
          </p:nvPr>
        </p:nvSpPr>
        <p:spPr>
          <a:xfrm>
            <a:off x="623888" y="1709739"/>
            <a:ext cx="78867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9" name="Google Shape;149;p34"/>
          <p:cNvSpPr txBox="1"/>
          <p:nvPr>
            <p:ph idx="1" type="body"/>
          </p:nvPr>
        </p:nvSpPr>
        <p:spPr>
          <a:xfrm>
            <a:off x="623888" y="4589464"/>
            <a:ext cx="78867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150" name="Google Shape;150;p34"/>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3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2" name="Google Shape;152;p3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153" name="Google Shape;153;p34"/>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154" name="Google Shape;154;p34"/>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wei Inhalte" type="twoObj">
  <p:cSld name="TWO_OBJECTS">
    <p:spTree>
      <p:nvGrpSpPr>
        <p:cNvPr id="155" name="Shape 155"/>
        <p:cNvGrpSpPr/>
        <p:nvPr/>
      </p:nvGrpSpPr>
      <p:grpSpPr>
        <a:xfrm>
          <a:off x="0" y="0"/>
          <a:ext cx="0" cy="0"/>
          <a:chOff x="0" y="0"/>
          <a:chExt cx="0" cy="0"/>
        </a:xfrm>
      </p:grpSpPr>
      <p:sp>
        <p:nvSpPr>
          <p:cNvPr id="156" name="Google Shape;156;p35"/>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7" name="Google Shape;157;p35"/>
          <p:cNvSpPr txBox="1"/>
          <p:nvPr>
            <p:ph idx="1" type="body"/>
          </p:nvPr>
        </p:nvSpPr>
        <p:spPr>
          <a:xfrm>
            <a:off x="6286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8" name="Google Shape;158;p35"/>
          <p:cNvSpPr txBox="1"/>
          <p:nvPr>
            <p:ph idx="2" type="body"/>
          </p:nvPr>
        </p:nvSpPr>
        <p:spPr>
          <a:xfrm>
            <a:off x="46291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9" name="Google Shape;159;p35"/>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0" name="Google Shape;160;p35"/>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1" name="Google Shape;161;p3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162" name="Google Shape;162;p35"/>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163" name="Google Shape;163;p35"/>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gleich" type="twoTxTwoObj">
  <p:cSld name="TWO_OBJECTS_WITH_TEXT">
    <p:spTree>
      <p:nvGrpSpPr>
        <p:cNvPr id="164" name="Shape 164"/>
        <p:cNvGrpSpPr/>
        <p:nvPr/>
      </p:nvGrpSpPr>
      <p:grpSpPr>
        <a:xfrm>
          <a:off x="0" y="0"/>
          <a:ext cx="0" cy="0"/>
          <a:chOff x="0" y="0"/>
          <a:chExt cx="0" cy="0"/>
        </a:xfrm>
      </p:grpSpPr>
      <p:sp>
        <p:nvSpPr>
          <p:cNvPr id="165" name="Google Shape;165;p36"/>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6" name="Google Shape;166;p36"/>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67" name="Google Shape;167;p36"/>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8" name="Google Shape;168;p36"/>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69" name="Google Shape;169;p36"/>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0" name="Google Shape;170;p36"/>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1" name="Google Shape;171;p3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2" name="Google Shape;172;p3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173" name="Google Shape;173;p36"/>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174" name="Google Shape;174;p36"/>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 showMasterSp="0">
  <p:cSld name="15">
    <p:spTree>
      <p:nvGrpSpPr>
        <p:cNvPr id="23" name="Shape 23"/>
        <p:cNvGrpSpPr/>
        <p:nvPr/>
      </p:nvGrpSpPr>
      <p:grpSpPr>
        <a:xfrm>
          <a:off x="0" y="0"/>
          <a:ext cx="0" cy="0"/>
          <a:chOff x="0" y="0"/>
          <a:chExt cx="0" cy="0"/>
        </a:xfrm>
      </p:grpSpPr>
      <p:sp>
        <p:nvSpPr>
          <p:cNvPr id="24" name="Google Shape;24;p20"/>
          <p:cNvSpPr/>
          <p:nvPr>
            <p:ph idx="2" type="pic"/>
          </p:nvPr>
        </p:nvSpPr>
        <p:spPr>
          <a:xfrm>
            <a:off x="0" y="0"/>
            <a:ext cx="4800600" cy="6858000"/>
          </a:xfrm>
          <a:prstGeom prst="rect">
            <a:avLst/>
          </a:prstGeom>
          <a:solidFill>
            <a:srgbClr val="D8D8D8">
              <a:alpha val="11764"/>
            </a:srgbClr>
          </a:solid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spTree>
      <p:nvGrpSpPr>
        <p:cNvPr id="175" name="Shape 175"/>
        <p:cNvGrpSpPr/>
        <p:nvPr/>
      </p:nvGrpSpPr>
      <p:grpSpPr>
        <a:xfrm>
          <a:off x="0" y="0"/>
          <a:ext cx="0" cy="0"/>
          <a:chOff x="0" y="0"/>
          <a:chExt cx="0" cy="0"/>
        </a:xfrm>
      </p:grpSpPr>
      <p:sp>
        <p:nvSpPr>
          <p:cNvPr id="176" name="Google Shape;176;p37"/>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7" name="Google Shape;177;p37"/>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8" name="Google Shape;178;p37"/>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9" name="Google Shape;179;p3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180" name="Google Shape;180;p37"/>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181" name="Google Shape;181;p37"/>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182" name="Shape 182"/>
        <p:cNvGrpSpPr/>
        <p:nvPr/>
      </p:nvGrpSpPr>
      <p:grpSpPr>
        <a:xfrm>
          <a:off x="0" y="0"/>
          <a:ext cx="0" cy="0"/>
          <a:chOff x="0" y="0"/>
          <a:chExt cx="0" cy="0"/>
        </a:xfrm>
      </p:grpSpPr>
      <p:sp>
        <p:nvSpPr>
          <p:cNvPr id="183" name="Google Shape;183;p3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4" name="Google Shape;184;p3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5" name="Google Shape;185;p3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186" name="Google Shape;186;p38"/>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187" name="Google Shape;187;p38"/>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alt mit Überschrift" type="objTx">
  <p:cSld name="OBJECT_WITH_CAPTION_TEXT">
    <p:spTree>
      <p:nvGrpSpPr>
        <p:cNvPr id="188" name="Shape 188"/>
        <p:cNvGrpSpPr/>
        <p:nvPr/>
      </p:nvGrpSpPr>
      <p:grpSpPr>
        <a:xfrm>
          <a:off x="0" y="0"/>
          <a:ext cx="0" cy="0"/>
          <a:chOff x="0" y="0"/>
          <a:chExt cx="0" cy="0"/>
        </a:xfrm>
      </p:grpSpPr>
      <p:sp>
        <p:nvSpPr>
          <p:cNvPr id="189" name="Google Shape;189;p39"/>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0" name="Google Shape;190;p39"/>
          <p:cNvSpPr txBox="1"/>
          <p:nvPr>
            <p:ph idx="1" type="body"/>
          </p:nvPr>
        </p:nvSpPr>
        <p:spPr>
          <a:xfrm>
            <a:off x="3887391" y="987426"/>
            <a:ext cx="462915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91" name="Google Shape;191;p39"/>
          <p:cNvSpPr txBox="1"/>
          <p:nvPr>
            <p:ph idx="2"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92" name="Google Shape;192;p3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3" name="Google Shape;193;p3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4" name="Google Shape;194;p3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195" name="Google Shape;195;p39"/>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196" name="Google Shape;196;p39"/>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ld mit Überschrift" type="picTx">
  <p:cSld name="PICTURE_WITH_CAPTION_TEXT">
    <p:spTree>
      <p:nvGrpSpPr>
        <p:cNvPr id="197" name="Shape 197"/>
        <p:cNvGrpSpPr/>
        <p:nvPr/>
      </p:nvGrpSpPr>
      <p:grpSpPr>
        <a:xfrm>
          <a:off x="0" y="0"/>
          <a:ext cx="0" cy="0"/>
          <a:chOff x="0" y="0"/>
          <a:chExt cx="0" cy="0"/>
        </a:xfrm>
      </p:grpSpPr>
      <p:sp>
        <p:nvSpPr>
          <p:cNvPr id="198" name="Google Shape;198;p40"/>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9" name="Google Shape;199;p40"/>
          <p:cNvSpPr/>
          <p:nvPr>
            <p:ph idx="2" type="pic"/>
          </p:nvPr>
        </p:nvSpPr>
        <p:spPr>
          <a:xfrm>
            <a:off x="3887391" y="987426"/>
            <a:ext cx="4629150" cy="4873625"/>
          </a:xfrm>
          <a:prstGeom prst="rect">
            <a:avLst/>
          </a:prstGeom>
          <a:noFill/>
          <a:ln>
            <a:noFill/>
          </a:ln>
        </p:spPr>
      </p:sp>
      <p:sp>
        <p:nvSpPr>
          <p:cNvPr id="200" name="Google Shape;200;p40"/>
          <p:cNvSpPr txBox="1"/>
          <p:nvPr>
            <p:ph idx="1"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01" name="Google Shape;201;p40"/>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2" name="Google Shape;202;p40"/>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3" name="Google Shape;203;p4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204" name="Google Shape;204;p40"/>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205" name="Google Shape;205;p40"/>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vertikaler Text" type="vertTx">
  <p:cSld name="VERTICAL_TEXT">
    <p:spTree>
      <p:nvGrpSpPr>
        <p:cNvPr id="206" name="Shape 206"/>
        <p:cNvGrpSpPr/>
        <p:nvPr/>
      </p:nvGrpSpPr>
      <p:grpSpPr>
        <a:xfrm>
          <a:off x="0" y="0"/>
          <a:ext cx="0" cy="0"/>
          <a:chOff x="0" y="0"/>
          <a:chExt cx="0" cy="0"/>
        </a:xfrm>
      </p:grpSpPr>
      <p:sp>
        <p:nvSpPr>
          <p:cNvPr id="207" name="Google Shape;207;p41"/>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8" name="Google Shape;208;p41"/>
          <p:cNvSpPr txBox="1"/>
          <p:nvPr>
            <p:ph idx="1" type="body"/>
          </p:nvPr>
        </p:nvSpPr>
        <p:spPr>
          <a:xfrm rot="5400000">
            <a:off x="2396331" y="57944"/>
            <a:ext cx="4351338"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9" name="Google Shape;209;p4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0" name="Google Shape;210;p4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1" name="Google Shape;211;p4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212" name="Google Shape;212;p41"/>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213" name="Google Shape;213;p41"/>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kaler Titel und Text" type="vertTitleAndTx">
  <p:cSld name="VERTICAL_TITLE_AND_VERTICAL_TEXT">
    <p:spTree>
      <p:nvGrpSpPr>
        <p:cNvPr id="214" name="Shape 214"/>
        <p:cNvGrpSpPr/>
        <p:nvPr/>
      </p:nvGrpSpPr>
      <p:grpSpPr>
        <a:xfrm>
          <a:off x="0" y="0"/>
          <a:ext cx="0" cy="0"/>
          <a:chOff x="0" y="0"/>
          <a:chExt cx="0" cy="0"/>
        </a:xfrm>
      </p:grpSpPr>
      <p:sp>
        <p:nvSpPr>
          <p:cNvPr id="215" name="Google Shape;215;p42"/>
          <p:cNvSpPr txBox="1"/>
          <p:nvPr>
            <p:ph type="title"/>
          </p:nvPr>
        </p:nvSpPr>
        <p:spPr>
          <a:xfrm rot="5400000">
            <a:off x="4623594" y="2285207"/>
            <a:ext cx="5811838"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6" name="Google Shape;216;p42"/>
          <p:cNvSpPr txBox="1"/>
          <p:nvPr>
            <p:ph idx="1" type="body"/>
          </p:nvPr>
        </p:nvSpPr>
        <p:spPr>
          <a:xfrm rot="5400000">
            <a:off x="623094" y="370681"/>
            <a:ext cx="5811838"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7" name="Google Shape;217;p4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8" name="Google Shape;218;p4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9" name="Google Shape;219;p4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220" name="Google Shape;220;p42"/>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221" name="Google Shape;221;p42"/>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7">
  <p:cSld name="07">
    <p:spTree>
      <p:nvGrpSpPr>
        <p:cNvPr id="222" name="Shape 222"/>
        <p:cNvGrpSpPr/>
        <p:nvPr/>
      </p:nvGrpSpPr>
      <p:grpSpPr>
        <a:xfrm>
          <a:off x="0" y="0"/>
          <a:ext cx="0" cy="0"/>
          <a:chOff x="0" y="0"/>
          <a:chExt cx="0" cy="0"/>
        </a:xfrm>
      </p:grpSpPr>
      <p:sp>
        <p:nvSpPr>
          <p:cNvPr id="223" name="Google Shape;223;p43"/>
          <p:cNvSpPr/>
          <p:nvPr>
            <p:ph idx="2" type="pic"/>
          </p:nvPr>
        </p:nvSpPr>
        <p:spPr>
          <a:xfrm>
            <a:off x="0" y="0"/>
            <a:ext cx="9144000" cy="6858000"/>
          </a:xfrm>
          <a:prstGeom prst="rect">
            <a:avLst/>
          </a:prstGeom>
          <a:solidFill>
            <a:srgbClr val="D8D8D8">
              <a:alpha val="11764"/>
            </a:srgbClr>
          </a:solidFill>
          <a:ln>
            <a:noFill/>
          </a:ln>
        </p:spPr>
      </p:sp>
      <p:sp>
        <p:nvSpPr>
          <p:cNvPr id="224" name="Google Shape;224;p43"/>
          <p:cNvSpPr/>
          <p:nvPr/>
        </p:nvSpPr>
        <p:spPr>
          <a:xfrm rot="-2700000">
            <a:off x="6367728" y="4724158"/>
            <a:ext cx="4161489" cy="2741803"/>
          </a:xfrm>
          <a:prstGeom prst="rect">
            <a:avLst/>
          </a:prstGeom>
          <a:solidFill>
            <a:srgbClr val="DBDAD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900"/>
              <a:buFont typeface="Calibri"/>
              <a:buNone/>
            </a:pPr>
            <a:r>
              <a:t/>
            </a:r>
            <a:endParaRPr b="0" i="0" sz="900" u="none" cap="none" strike="noStrike">
              <a:solidFill>
                <a:srgbClr val="FFFFFF"/>
              </a:solidFill>
              <a:latin typeface="Calibri"/>
              <a:ea typeface="Calibri"/>
              <a:cs typeface="Calibri"/>
              <a:sym typeface="Calibri"/>
            </a:endParaRPr>
          </a:p>
        </p:txBody>
      </p:sp>
      <p:pic>
        <p:nvPicPr>
          <p:cNvPr descr="A sign in the dark&#10;&#10;Description automatically generated" id="225" name="Google Shape;225;p43"/>
          <p:cNvPicPr preferRelativeResize="0"/>
          <p:nvPr/>
        </p:nvPicPr>
        <p:blipFill rotWithShape="1">
          <a:blip r:embed="rId2">
            <a:alphaModFix/>
          </a:blip>
          <a:srcRect b="0" l="0" r="0" t="0"/>
          <a:stretch/>
        </p:blipFill>
        <p:spPr>
          <a:xfrm>
            <a:off x="-1332689" y="-4956012"/>
            <a:ext cx="10118405" cy="13489124"/>
          </a:xfrm>
          <a:prstGeom prst="rect">
            <a:avLst/>
          </a:prstGeom>
          <a:noFill/>
          <a:ln>
            <a:noFill/>
          </a:ln>
        </p:spPr>
      </p:pic>
      <p:pic>
        <p:nvPicPr>
          <p:cNvPr descr="A picture containing drawing&#10;&#10;Description automatically generated" id="226" name="Google Shape;226;p43"/>
          <p:cNvPicPr preferRelativeResize="0"/>
          <p:nvPr/>
        </p:nvPicPr>
        <p:blipFill rotWithShape="1">
          <a:blip r:embed="rId3">
            <a:alphaModFix/>
          </a:blip>
          <a:srcRect b="0" l="0" r="0" t="0"/>
          <a:stretch/>
        </p:blipFill>
        <p:spPr>
          <a:xfrm>
            <a:off x="0" y="116032"/>
            <a:ext cx="1244906" cy="1191998"/>
          </a:xfrm>
          <a:prstGeom prst="rect">
            <a:avLst/>
          </a:prstGeom>
          <a:noFill/>
          <a:ln>
            <a:noFill/>
          </a:ln>
        </p:spPr>
      </p:pic>
      <p:sp>
        <p:nvSpPr>
          <p:cNvPr id="227" name="Google Shape;227;p43"/>
          <p:cNvSpPr txBox="1"/>
          <p:nvPr>
            <p:ph type="title"/>
          </p:nvPr>
        </p:nvSpPr>
        <p:spPr>
          <a:xfrm>
            <a:off x="3487479" y="3869734"/>
            <a:ext cx="5083628" cy="1659794"/>
          </a:xfrm>
          <a:prstGeom prst="rect">
            <a:avLst/>
          </a:prstGeom>
          <a:noFill/>
          <a:ln>
            <a:noFill/>
          </a:ln>
        </p:spPr>
        <p:txBody>
          <a:bodyPr anchorCtr="0" anchor="ctr" bIns="45700" lIns="91425" spcFirstLastPara="1" rIns="91425" wrap="square" tIns="45700">
            <a:normAutofit/>
          </a:bodyPr>
          <a:lstStyle>
            <a:lvl1pPr lvl="0" algn="r">
              <a:lnSpc>
                <a:spcPct val="80000"/>
              </a:lnSpc>
              <a:spcBef>
                <a:spcPts val="0"/>
              </a:spcBef>
              <a:spcAft>
                <a:spcPts val="0"/>
              </a:spcAft>
              <a:buClr>
                <a:srgbClr val="F5333F"/>
              </a:buClr>
              <a:buSzPts val="3300"/>
              <a:buFont typeface="Montserrat"/>
              <a:buNone/>
              <a:defRPr b="1" i="0" sz="3300">
                <a:solidFill>
                  <a:srgbClr val="F5333F"/>
                </a:solidFill>
                <a:latin typeface="Montserrat"/>
                <a:ea typeface="Montserrat"/>
                <a:cs typeface="Montserrat"/>
                <a:sym typeface="Montserra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228" name="Google Shape;228;p43"/>
          <p:cNvPicPr preferRelativeResize="0"/>
          <p:nvPr/>
        </p:nvPicPr>
        <p:blipFill rotWithShape="1">
          <a:blip r:embed="rId4">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folie">
  <p:cSld name="1_Titelfolie">
    <p:spTree>
      <p:nvGrpSpPr>
        <p:cNvPr id="229" name="Shape 229"/>
        <p:cNvGrpSpPr/>
        <p:nvPr/>
      </p:nvGrpSpPr>
      <p:grpSpPr>
        <a:xfrm>
          <a:off x="0" y="0"/>
          <a:ext cx="0" cy="0"/>
          <a:chOff x="0" y="0"/>
          <a:chExt cx="0" cy="0"/>
        </a:xfrm>
      </p:grpSpPr>
      <p:sp>
        <p:nvSpPr>
          <p:cNvPr id="230" name="Google Shape;230;p44"/>
          <p:cNvSpPr txBox="1"/>
          <p:nvPr>
            <p:ph type="ctrTitle"/>
          </p:nvPr>
        </p:nvSpPr>
        <p:spPr>
          <a:xfrm>
            <a:off x="685800" y="1122363"/>
            <a:ext cx="77724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1" name="Google Shape;231;p44"/>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32" name="Google Shape;232;p44"/>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3" name="Google Shape;233;p4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4" name="Google Shape;234;p4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Inhalt">
  <p:cSld name="1_Titel und Inhalt">
    <p:spTree>
      <p:nvGrpSpPr>
        <p:cNvPr id="235" name="Shape 235"/>
        <p:cNvGrpSpPr/>
        <p:nvPr/>
      </p:nvGrpSpPr>
      <p:grpSpPr>
        <a:xfrm>
          <a:off x="0" y="0"/>
          <a:ext cx="0" cy="0"/>
          <a:chOff x="0" y="0"/>
          <a:chExt cx="0" cy="0"/>
        </a:xfrm>
      </p:grpSpPr>
      <p:sp>
        <p:nvSpPr>
          <p:cNvPr id="236" name="Google Shape;236;p45"/>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7" name="Google Shape;237;p45"/>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8" name="Google Shape;238;p45"/>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9" name="Google Shape;239;p45"/>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0" name="Google Shape;240;p4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Abschnitts-&#10;überschrift">
  <p:cSld name="1_Abschnitts-&#10;überschrift">
    <p:spTree>
      <p:nvGrpSpPr>
        <p:cNvPr id="241" name="Shape 241"/>
        <p:cNvGrpSpPr/>
        <p:nvPr/>
      </p:nvGrpSpPr>
      <p:grpSpPr>
        <a:xfrm>
          <a:off x="0" y="0"/>
          <a:ext cx="0" cy="0"/>
          <a:chOff x="0" y="0"/>
          <a:chExt cx="0" cy="0"/>
        </a:xfrm>
      </p:grpSpPr>
      <p:sp>
        <p:nvSpPr>
          <p:cNvPr id="242" name="Google Shape;242;p46"/>
          <p:cNvSpPr txBox="1"/>
          <p:nvPr>
            <p:ph type="title"/>
          </p:nvPr>
        </p:nvSpPr>
        <p:spPr>
          <a:xfrm>
            <a:off x="623888" y="1709739"/>
            <a:ext cx="78867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3" name="Google Shape;243;p46"/>
          <p:cNvSpPr txBox="1"/>
          <p:nvPr>
            <p:ph idx="1" type="body"/>
          </p:nvPr>
        </p:nvSpPr>
        <p:spPr>
          <a:xfrm>
            <a:off x="623888" y="4589464"/>
            <a:ext cx="78867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44" name="Google Shape;244;p46"/>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5" name="Google Shape;245;p4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6" name="Google Shape;246;p4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25" name="Shape 25"/>
        <p:cNvGrpSpPr/>
        <p:nvPr/>
      </p:nvGrpSpPr>
      <p:grpSpPr>
        <a:xfrm>
          <a:off x="0" y="0"/>
          <a:ext cx="0" cy="0"/>
          <a:chOff x="0" y="0"/>
          <a:chExt cx="0" cy="0"/>
        </a:xfrm>
      </p:grpSpPr>
      <p:sp>
        <p:nvSpPr>
          <p:cNvPr id="26" name="Google Shape;26;p21"/>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21"/>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2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2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2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31" name="Google Shape;31;p21"/>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32" name="Google Shape;32;p21"/>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Zwei Inhalte">
  <p:cSld name="1_Zwei Inhalte">
    <p:spTree>
      <p:nvGrpSpPr>
        <p:cNvPr id="247" name="Shape 247"/>
        <p:cNvGrpSpPr/>
        <p:nvPr/>
      </p:nvGrpSpPr>
      <p:grpSpPr>
        <a:xfrm>
          <a:off x="0" y="0"/>
          <a:ext cx="0" cy="0"/>
          <a:chOff x="0" y="0"/>
          <a:chExt cx="0" cy="0"/>
        </a:xfrm>
      </p:grpSpPr>
      <p:sp>
        <p:nvSpPr>
          <p:cNvPr id="248" name="Google Shape;248;p47"/>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9" name="Google Shape;249;p47"/>
          <p:cNvSpPr txBox="1"/>
          <p:nvPr>
            <p:ph idx="1" type="body"/>
          </p:nvPr>
        </p:nvSpPr>
        <p:spPr>
          <a:xfrm>
            <a:off x="6286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0" name="Google Shape;250;p47"/>
          <p:cNvSpPr txBox="1"/>
          <p:nvPr>
            <p:ph idx="2" type="body"/>
          </p:nvPr>
        </p:nvSpPr>
        <p:spPr>
          <a:xfrm>
            <a:off x="46291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1" name="Google Shape;251;p47"/>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2" name="Google Shape;252;p47"/>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3" name="Google Shape;253;p4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Vergleich">
  <p:cSld name="1_Vergleich">
    <p:spTree>
      <p:nvGrpSpPr>
        <p:cNvPr id="254" name="Shape 254"/>
        <p:cNvGrpSpPr/>
        <p:nvPr/>
      </p:nvGrpSpPr>
      <p:grpSpPr>
        <a:xfrm>
          <a:off x="0" y="0"/>
          <a:ext cx="0" cy="0"/>
          <a:chOff x="0" y="0"/>
          <a:chExt cx="0" cy="0"/>
        </a:xfrm>
      </p:grpSpPr>
      <p:sp>
        <p:nvSpPr>
          <p:cNvPr id="255" name="Google Shape;255;p48"/>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6" name="Google Shape;256;p48"/>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57" name="Google Shape;257;p48"/>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8" name="Google Shape;258;p48"/>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59" name="Google Shape;259;p48"/>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0" name="Google Shape;260;p4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1" name="Google Shape;261;p4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2" name="Google Shape;262;p4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Nur Titel">
  <p:cSld name="1_Nur Titel">
    <p:spTree>
      <p:nvGrpSpPr>
        <p:cNvPr id="263" name="Shape 263"/>
        <p:cNvGrpSpPr/>
        <p:nvPr/>
      </p:nvGrpSpPr>
      <p:grpSpPr>
        <a:xfrm>
          <a:off x="0" y="0"/>
          <a:ext cx="0" cy="0"/>
          <a:chOff x="0" y="0"/>
          <a:chExt cx="0" cy="0"/>
        </a:xfrm>
      </p:grpSpPr>
      <p:sp>
        <p:nvSpPr>
          <p:cNvPr id="264" name="Google Shape;264;p49"/>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5" name="Google Shape;265;p49"/>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6" name="Google Shape;266;p49"/>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7" name="Google Shape;267;p49"/>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Leer">
  <p:cSld name="1_Leer">
    <p:spTree>
      <p:nvGrpSpPr>
        <p:cNvPr id="268" name="Shape 268"/>
        <p:cNvGrpSpPr/>
        <p:nvPr/>
      </p:nvGrpSpPr>
      <p:grpSpPr>
        <a:xfrm>
          <a:off x="0" y="0"/>
          <a:ext cx="0" cy="0"/>
          <a:chOff x="0" y="0"/>
          <a:chExt cx="0" cy="0"/>
        </a:xfrm>
      </p:grpSpPr>
      <p:sp>
        <p:nvSpPr>
          <p:cNvPr id="269" name="Google Shape;269;p50"/>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0" name="Google Shape;270;p50"/>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1" name="Google Shape;271;p50"/>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Inhalt mit Überschrift">
  <p:cSld name="1_Inhalt mit Überschrift">
    <p:spTree>
      <p:nvGrpSpPr>
        <p:cNvPr id="272" name="Shape 272"/>
        <p:cNvGrpSpPr/>
        <p:nvPr/>
      </p:nvGrpSpPr>
      <p:grpSpPr>
        <a:xfrm>
          <a:off x="0" y="0"/>
          <a:ext cx="0" cy="0"/>
          <a:chOff x="0" y="0"/>
          <a:chExt cx="0" cy="0"/>
        </a:xfrm>
      </p:grpSpPr>
      <p:sp>
        <p:nvSpPr>
          <p:cNvPr id="273" name="Google Shape;273;p51"/>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4" name="Google Shape;274;p51"/>
          <p:cNvSpPr txBox="1"/>
          <p:nvPr>
            <p:ph idx="1" type="body"/>
          </p:nvPr>
        </p:nvSpPr>
        <p:spPr>
          <a:xfrm>
            <a:off x="3887391" y="987426"/>
            <a:ext cx="462915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275" name="Google Shape;275;p51"/>
          <p:cNvSpPr txBox="1"/>
          <p:nvPr>
            <p:ph idx="2"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76" name="Google Shape;276;p51"/>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7" name="Google Shape;277;p51"/>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8" name="Google Shape;278;p51"/>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ild mit Überschrift">
  <p:cSld name="1_Bild mit Überschrift">
    <p:spTree>
      <p:nvGrpSpPr>
        <p:cNvPr id="279" name="Shape 279"/>
        <p:cNvGrpSpPr/>
        <p:nvPr/>
      </p:nvGrpSpPr>
      <p:grpSpPr>
        <a:xfrm>
          <a:off x="0" y="0"/>
          <a:ext cx="0" cy="0"/>
          <a:chOff x="0" y="0"/>
          <a:chExt cx="0" cy="0"/>
        </a:xfrm>
      </p:grpSpPr>
      <p:sp>
        <p:nvSpPr>
          <p:cNvPr id="280" name="Google Shape;280;p52"/>
          <p:cNvSpPr txBox="1"/>
          <p:nvPr>
            <p:ph type="title"/>
          </p:nvPr>
        </p:nvSpPr>
        <p:spPr>
          <a:xfrm>
            <a:off x="629841" y="457200"/>
            <a:ext cx="2949178"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1" name="Google Shape;281;p52"/>
          <p:cNvSpPr/>
          <p:nvPr>
            <p:ph idx="2" type="pic"/>
          </p:nvPr>
        </p:nvSpPr>
        <p:spPr>
          <a:xfrm>
            <a:off x="3887391" y="987426"/>
            <a:ext cx="4629150" cy="4873625"/>
          </a:xfrm>
          <a:prstGeom prst="rect">
            <a:avLst/>
          </a:prstGeom>
          <a:noFill/>
          <a:ln>
            <a:noFill/>
          </a:ln>
        </p:spPr>
      </p:sp>
      <p:sp>
        <p:nvSpPr>
          <p:cNvPr id="282" name="Google Shape;282;p52"/>
          <p:cNvSpPr txBox="1"/>
          <p:nvPr>
            <p:ph idx="1" type="body"/>
          </p:nvPr>
        </p:nvSpPr>
        <p:spPr>
          <a:xfrm>
            <a:off x="629841" y="2057400"/>
            <a:ext cx="2949178"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83" name="Google Shape;283;p52"/>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4" name="Google Shape;284;p52"/>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5" name="Google Shape;285;p5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el und vertikaler Text">
  <p:cSld name="1_Titel und vertikaler Text">
    <p:spTree>
      <p:nvGrpSpPr>
        <p:cNvPr id="286" name="Shape 286"/>
        <p:cNvGrpSpPr/>
        <p:nvPr/>
      </p:nvGrpSpPr>
      <p:grpSpPr>
        <a:xfrm>
          <a:off x="0" y="0"/>
          <a:ext cx="0" cy="0"/>
          <a:chOff x="0" y="0"/>
          <a:chExt cx="0" cy="0"/>
        </a:xfrm>
      </p:grpSpPr>
      <p:sp>
        <p:nvSpPr>
          <p:cNvPr id="287" name="Google Shape;287;p53"/>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8" name="Google Shape;288;p53"/>
          <p:cNvSpPr txBox="1"/>
          <p:nvPr>
            <p:ph idx="1" type="body"/>
          </p:nvPr>
        </p:nvSpPr>
        <p:spPr>
          <a:xfrm rot="5400000">
            <a:off x="2396331" y="57944"/>
            <a:ext cx="4351338"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9" name="Google Shape;289;p5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0" name="Google Shape;290;p5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1" name="Google Shape;291;p5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Vertikaler Titel und Text">
  <p:cSld name="1_Vertikaler Titel und Text">
    <p:spTree>
      <p:nvGrpSpPr>
        <p:cNvPr id="292" name="Shape 292"/>
        <p:cNvGrpSpPr/>
        <p:nvPr/>
      </p:nvGrpSpPr>
      <p:grpSpPr>
        <a:xfrm>
          <a:off x="0" y="0"/>
          <a:ext cx="0" cy="0"/>
          <a:chOff x="0" y="0"/>
          <a:chExt cx="0" cy="0"/>
        </a:xfrm>
      </p:grpSpPr>
      <p:sp>
        <p:nvSpPr>
          <p:cNvPr id="293" name="Google Shape;293;p54"/>
          <p:cNvSpPr txBox="1"/>
          <p:nvPr>
            <p:ph type="title"/>
          </p:nvPr>
        </p:nvSpPr>
        <p:spPr>
          <a:xfrm rot="5400000">
            <a:off x="4623594" y="2285207"/>
            <a:ext cx="5811838"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4" name="Google Shape;294;p54"/>
          <p:cNvSpPr txBox="1"/>
          <p:nvPr>
            <p:ph idx="1" type="body"/>
          </p:nvPr>
        </p:nvSpPr>
        <p:spPr>
          <a:xfrm rot="5400000">
            <a:off x="623094" y="370681"/>
            <a:ext cx="5811838"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5" name="Google Shape;295;p54"/>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6" name="Google Shape;296;p5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7" name="Google Shape;297;p5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 showMasterSp="0">
  <p:cSld name="15">
    <p:spTree>
      <p:nvGrpSpPr>
        <p:cNvPr id="298" name="Shape 298"/>
        <p:cNvGrpSpPr/>
        <p:nvPr/>
      </p:nvGrpSpPr>
      <p:grpSpPr>
        <a:xfrm>
          <a:off x="0" y="0"/>
          <a:ext cx="0" cy="0"/>
          <a:chOff x="0" y="0"/>
          <a:chExt cx="0" cy="0"/>
        </a:xfrm>
      </p:grpSpPr>
      <p:sp>
        <p:nvSpPr>
          <p:cNvPr id="299" name="Google Shape;299;p55"/>
          <p:cNvSpPr/>
          <p:nvPr>
            <p:ph idx="2" type="pic"/>
          </p:nvPr>
        </p:nvSpPr>
        <p:spPr>
          <a:xfrm>
            <a:off x="0" y="0"/>
            <a:ext cx="4800600" cy="6858000"/>
          </a:xfrm>
          <a:prstGeom prst="rect">
            <a:avLst/>
          </a:prstGeom>
          <a:solidFill>
            <a:srgbClr val="D8D8D8">
              <a:alpha val="11764"/>
            </a:srgbClr>
          </a:solidFill>
          <a:ln>
            <a:noFill/>
          </a:ln>
        </p:spPr>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ción_Simple" showMasterSp="0" type="tx">
  <p:cSld name="TITLE_AND_BODY">
    <p:bg>
      <p:bgPr>
        <a:solidFill>
          <a:srgbClr val="011E41"/>
        </a:solidFill>
      </p:bgPr>
    </p:bg>
    <p:spTree>
      <p:nvGrpSpPr>
        <p:cNvPr id="300" name="Shape 300"/>
        <p:cNvGrpSpPr/>
        <p:nvPr/>
      </p:nvGrpSpPr>
      <p:grpSpPr>
        <a:xfrm>
          <a:off x="0" y="0"/>
          <a:ext cx="0" cy="0"/>
          <a:chOff x="0" y="0"/>
          <a:chExt cx="0" cy="0"/>
        </a:xfrm>
      </p:grpSpPr>
      <p:sp>
        <p:nvSpPr>
          <p:cNvPr id="301" name="Google Shape;301;p56"/>
          <p:cNvSpPr txBox="1"/>
          <p:nvPr>
            <p:ph idx="1" type="body"/>
          </p:nvPr>
        </p:nvSpPr>
        <p:spPr>
          <a:xfrm>
            <a:off x="855407" y="3152531"/>
            <a:ext cx="7433187" cy="461665"/>
          </a:xfrm>
          <a:prstGeom prst="rect">
            <a:avLst/>
          </a:prstGeom>
          <a:noFill/>
          <a:ln>
            <a:noFill/>
          </a:ln>
        </p:spPr>
        <p:txBody>
          <a:bodyPr anchorCtr="0" anchor="t" bIns="45700" lIns="91425" spcFirstLastPara="1" rIns="91425" wrap="square" tIns="45700">
            <a:spAutoFit/>
          </a:bodyPr>
          <a:lstStyle>
            <a:lvl1pPr indent="-228600" lvl="0" marL="457200" algn="ctr">
              <a:lnSpc>
                <a:spcPct val="100000"/>
              </a:lnSpc>
              <a:spcBef>
                <a:spcPts val="0"/>
              </a:spcBef>
              <a:spcAft>
                <a:spcPts val="0"/>
              </a:spcAft>
              <a:buClr>
                <a:schemeClr val="accent3"/>
              </a:buClr>
              <a:buSzPts val="2400"/>
              <a:buFont typeface="Montserrat"/>
              <a:buNone/>
              <a:defRPr b="1" sz="2400">
                <a:solidFill>
                  <a:schemeClr val="accent3"/>
                </a:solidFill>
                <a:latin typeface="Montserrat"/>
                <a:ea typeface="Montserrat"/>
                <a:cs typeface="Montserrat"/>
                <a:sym typeface="Montserra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302" name="Google Shape;302;p56"/>
          <p:cNvGrpSpPr/>
          <p:nvPr/>
        </p:nvGrpSpPr>
        <p:grpSpPr>
          <a:xfrm>
            <a:off x="-515472" y="656448"/>
            <a:ext cx="10174943" cy="5546166"/>
            <a:chOff x="-1" y="0"/>
            <a:chExt cx="20349885" cy="8319248"/>
          </a:xfrm>
        </p:grpSpPr>
        <p:cxnSp>
          <p:nvCxnSpPr>
            <p:cNvPr id="303" name="Google Shape;303;p56"/>
            <p:cNvCxnSpPr/>
            <p:nvPr/>
          </p:nvCxnSpPr>
          <p:spPr>
            <a:xfrm flipH="1">
              <a:off x="-1" y="0"/>
              <a:ext cx="7530355" cy="8319248"/>
            </a:xfrm>
            <a:prstGeom prst="straightConnector1">
              <a:avLst/>
            </a:prstGeom>
            <a:noFill/>
            <a:ln cap="flat" cmpd="sng" w="9525">
              <a:solidFill>
                <a:srgbClr val="EFEFEF"/>
              </a:solidFill>
              <a:prstDash val="solid"/>
              <a:miter lim="800000"/>
              <a:headEnd len="sm" w="sm" type="none"/>
              <a:tailEnd len="sm" w="sm" type="none"/>
            </a:ln>
          </p:spPr>
        </p:cxnSp>
        <p:cxnSp>
          <p:nvCxnSpPr>
            <p:cNvPr id="304" name="Google Shape;304;p56"/>
            <p:cNvCxnSpPr/>
            <p:nvPr/>
          </p:nvCxnSpPr>
          <p:spPr>
            <a:xfrm flipH="1">
              <a:off x="12819530" y="0"/>
              <a:ext cx="7530354" cy="8319248"/>
            </a:xfrm>
            <a:prstGeom prst="straightConnector1">
              <a:avLst/>
            </a:prstGeom>
            <a:noFill/>
            <a:ln cap="flat" cmpd="sng" w="9525">
              <a:solidFill>
                <a:srgbClr val="EFEFEF"/>
              </a:solidFill>
              <a:prstDash val="solid"/>
              <a:miter lim="800000"/>
              <a:headEnd len="sm" w="sm" type="none"/>
              <a:tailEnd len="sm" w="sm" type="none"/>
            </a:ln>
          </p:spPr>
        </p:cxnSp>
      </p:grpSp>
      <p:sp>
        <p:nvSpPr>
          <p:cNvPr id="305" name="Google Shape;305;p5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306" name="Google Shape;306;p56"/>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307" name="Google Shape;307;p56"/>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ción_Simple" showMasterSp="0" type="tx">
  <p:cSld name="TITLE_AND_BODY">
    <p:bg>
      <p:bgPr>
        <a:solidFill>
          <a:srgbClr val="011E41"/>
        </a:solidFill>
      </p:bgPr>
    </p:bg>
    <p:spTree>
      <p:nvGrpSpPr>
        <p:cNvPr id="33" name="Shape 33"/>
        <p:cNvGrpSpPr/>
        <p:nvPr/>
      </p:nvGrpSpPr>
      <p:grpSpPr>
        <a:xfrm>
          <a:off x="0" y="0"/>
          <a:ext cx="0" cy="0"/>
          <a:chOff x="0" y="0"/>
          <a:chExt cx="0" cy="0"/>
        </a:xfrm>
      </p:grpSpPr>
      <p:sp>
        <p:nvSpPr>
          <p:cNvPr id="34" name="Google Shape;34;p22"/>
          <p:cNvSpPr txBox="1"/>
          <p:nvPr>
            <p:ph idx="1" type="body"/>
          </p:nvPr>
        </p:nvSpPr>
        <p:spPr>
          <a:xfrm>
            <a:off x="855407" y="3152531"/>
            <a:ext cx="7433187" cy="461665"/>
          </a:xfrm>
          <a:prstGeom prst="rect">
            <a:avLst/>
          </a:prstGeom>
          <a:noFill/>
          <a:ln>
            <a:noFill/>
          </a:ln>
        </p:spPr>
        <p:txBody>
          <a:bodyPr anchorCtr="0" anchor="t" bIns="45700" lIns="91425" spcFirstLastPara="1" rIns="91425" wrap="square" tIns="45700">
            <a:spAutoFit/>
          </a:bodyPr>
          <a:lstStyle>
            <a:lvl1pPr indent="-228600" lvl="0" marL="457200" algn="ctr">
              <a:lnSpc>
                <a:spcPct val="100000"/>
              </a:lnSpc>
              <a:spcBef>
                <a:spcPts val="0"/>
              </a:spcBef>
              <a:spcAft>
                <a:spcPts val="0"/>
              </a:spcAft>
              <a:buClr>
                <a:schemeClr val="accent3"/>
              </a:buClr>
              <a:buSzPts val="2400"/>
              <a:buFont typeface="Montserrat"/>
              <a:buNone/>
              <a:defRPr b="1" sz="2400">
                <a:solidFill>
                  <a:schemeClr val="accent3"/>
                </a:solidFill>
                <a:latin typeface="Montserrat"/>
                <a:ea typeface="Montserrat"/>
                <a:cs typeface="Montserrat"/>
                <a:sym typeface="Montserra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35" name="Google Shape;35;p22"/>
          <p:cNvGrpSpPr/>
          <p:nvPr/>
        </p:nvGrpSpPr>
        <p:grpSpPr>
          <a:xfrm>
            <a:off x="-515472" y="656448"/>
            <a:ext cx="10174943" cy="5546166"/>
            <a:chOff x="-1" y="0"/>
            <a:chExt cx="20349885" cy="8319248"/>
          </a:xfrm>
        </p:grpSpPr>
        <p:cxnSp>
          <p:nvCxnSpPr>
            <p:cNvPr id="36" name="Google Shape;36;p22"/>
            <p:cNvCxnSpPr/>
            <p:nvPr/>
          </p:nvCxnSpPr>
          <p:spPr>
            <a:xfrm flipH="1">
              <a:off x="-1" y="0"/>
              <a:ext cx="7530355" cy="8319248"/>
            </a:xfrm>
            <a:prstGeom prst="straightConnector1">
              <a:avLst/>
            </a:prstGeom>
            <a:noFill/>
            <a:ln cap="flat" cmpd="sng" w="9525">
              <a:solidFill>
                <a:srgbClr val="EFEFEF"/>
              </a:solidFill>
              <a:prstDash val="solid"/>
              <a:miter lim="800000"/>
              <a:headEnd len="sm" w="sm" type="none"/>
              <a:tailEnd len="sm" w="sm" type="none"/>
            </a:ln>
          </p:spPr>
        </p:cxnSp>
        <p:cxnSp>
          <p:nvCxnSpPr>
            <p:cNvPr id="37" name="Google Shape;37;p22"/>
            <p:cNvCxnSpPr/>
            <p:nvPr/>
          </p:nvCxnSpPr>
          <p:spPr>
            <a:xfrm flipH="1">
              <a:off x="12819530" y="0"/>
              <a:ext cx="7530354" cy="8319248"/>
            </a:xfrm>
            <a:prstGeom prst="straightConnector1">
              <a:avLst/>
            </a:prstGeom>
            <a:noFill/>
            <a:ln cap="flat" cmpd="sng" w="9525">
              <a:solidFill>
                <a:srgbClr val="EFEFEF"/>
              </a:solidFill>
              <a:prstDash val="solid"/>
              <a:miter lim="800000"/>
              <a:headEnd len="sm" w="sm" type="none"/>
              <a:tailEnd len="sm" w="sm" type="none"/>
            </a:ln>
          </p:spPr>
        </p:cxnSp>
      </p:grpSp>
      <p:sp>
        <p:nvSpPr>
          <p:cNvPr id="38" name="Google Shape;38;p22"/>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39" name="Google Shape;39;p22"/>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40" name="Google Shape;40;p22"/>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type="title">
  <p:cSld name="TITLE">
    <p:spTree>
      <p:nvGrpSpPr>
        <p:cNvPr id="41" name="Shape 41"/>
        <p:cNvGrpSpPr/>
        <p:nvPr/>
      </p:nvGrpSpPr>
      <p:grpSpPr>
        <a:xfrm>
          <a:off x="0" y="0"/>
          <a:ext cx="0" cy="0"/>
          <a:chOff x="0" y="0"/>
          <a:chExt cx="0" cy="0"/>
        </a:xfrm>
      </p:grpSpPr>
      <p:sp>
        <p:nvSpPr>
          <p:cNvPr id="42" name="Google Shape;42;p23"/>
          <p:cNvSpPr txBox="1"/>
          <p:nvPr>
            <p:ph type="ctrTitle"/>
          </p:nvPr>
        </p:nvSpPr>
        <p:spPr>
          <a:xfrm>
            <a:off x="685800" y="1122363"/>
            <a:ext cx="77724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23"/>
          <p:cNvSpPr txBox="1"/>
          <p:nvPr>
            <p:ph idx="1" type="subTitle"/>
          </p:nvPr>
        </p:nvSpPr>
        <p:spPr>
          <a:xfrm>
            <a:off x="1143000" y="3602038"/>
            <a:ext cx="6858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44" name="Google Shape;44;p23"/>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23"/>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3"/>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47" name="Google Shape;47;p23"/>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48" name="Google Shape;48;p23"/>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schnitts-&#10;überschrift" type="secHead">
  <p:cSld name="SECTION_HEADER">
    <p:spTree>
      <p:nvGrpSpPr>
        <p:cNvPr id="49" name="Shape 49"/>
        <p:cNvGrpSpPr/>
        <p:nvPr/>
      </p:nvGrpSpPr>
      <p:grpSpPr>
        <a:xfrm>
          <a:off x="0" y="0"/>
          <a:ext cx="0" cy="0"/>
          <a:chOff x="0" y="0"/>
          <a:chExt cx="0" cy="0"/>
        </a:xfrm>
      </p:grpSpPr>
      <p:sp>
        <p:nvSpPr>
          <p:cNvPr id="50" name="Google Shape;50;p24"/>
          <p:cNvSpPr txBox="1"/>
          <p:nvPr>
            <p:ph type="title"/>
          </p:nvPr>
        </p:nvSpPr>
        <p:spPr>
          <a:xfrm>
            <a:off x="623888" y="1709739"/>
            <a:ext cx="78867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4"/>
          <p:cNvSpPr txBox="1"/>
          <p:nvPr>
            <p:ph idx="1" type="body"/>
          </p:nvPr>
        </p:nvSpPr>
        <p:spPr>
          <a:xfrm>
            <a:off x="623888" y="4589464"/>
            <a:ext cx="78867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24"/>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4"/>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4"/>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55" name="Google Shape;55;p24"/>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56" name="Google Shape;56;p24"/>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wei Inhalte" type="twoObj">
  <p:cSld name="TWO_OBJECTS">
    <p:spTree>
      <p:nvGrpSpPr>
        <p:cNvPr id="57" name="Shape 57"/>
        <p:cNvGrpSpPr/>
        <p:nvPr/>
      </p:nvGrpSpPr>
      <p:grpSpPr>
        <a:xfrm>
          <a:off x="0" y="0"/>
          <a:ext cx="0" cy="0"/>
          <a:chOff x="0" y="0"/>
          <a:chExt cx="0" cy="0"/>
        </a:xfrm>
      </p:grpSpPr>
      <p:sp>
        <p:nvSpPr>
          <p:cNvPr id="58" name="Google Shape;58;p25"/>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25"/>
          <p:cNvSpPr txBox="1"/>
          <p:nvPr>
            <p:ph idx="1" type="body"/>
          </p:nvPr>
        </p:nvSpPr>
        <p:spPr>
          <a:xfrm>
            <a:off x="6286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25"/>
          <p:cNvSpPr txBox="1"/>
          <p:nvPr>
            <p:ph idx="2" type="body"/>
          </p:nvPr>
        </p:nvSpPr>
        <p:spPr>
          <a:xfrm>
            <a:off x="4629150" y="1825625"/>
            <a:ext cx="38862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1" name="Google Shape;61;p25"/>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5"/>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5"/>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64" name="Google Shape;64;p25"/>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65" name="Google Shape;65;p25"/>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gleich" type="twoTxTwoObj">
  <p:cSld name="TWO_OBJECTS_WITH_TEXT">
    <p:spTree>
      <p:nvGrpSpPr>
        <p:cNvPr id="66" name="Shape 66"/>
        <p:cNvGrpSpPr/>
        <p:nvPr/>
      </p:nvGrpSpPr>
      <p:grpSpPr>
        <a:xfrm>
          <a:off x="0" y="0"/>
          <a:ext cx="0" cy="0"/>
          <a:chOff x="0" y="0"/>
          <a:chExt cx="0" cy="0"/>
        </a:xfrm>
      </p:grpSpPr>
      <p:sp>
        <p:nvSpPr>
          <p:cNvPr id="67" name="Google Shape;67;p26"/>
          <p:cNvSpPr txBox="1"/>
          <p:nvPr>
            <p:ph type="title"/>
          </p:nvPr>
        </p:nvSpPr>
        <p:spPr>
          <a:xfrm>
            <a:off x="629841"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26"/>
          <p:cNvSpPr txBox="1"/>
          <p:nvPr>
            <p:ph idx="1" type="body"/>
          </p:nvPr>
        </p:nvSpPr>
        <p:spPr>
          <a:xfrm>
            <a:off x="629842" y="1681163"/>
            <a:ext cx="386834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26"/>
          <p:cNvSpPr txBox="1"/>
          <p:nvPr>
            <p:ph idx="2" type="body"/>
          </p:nvPr>
        </p:nvSpPr>
        <p:spPr>
          <a:xfrm>
            <a:off x="629842" y="2505075"/>
            <a:ext cx="3868340"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26"/>
          <p:cNvSpPr txBox="1"/>
          <p:nvPr>
            <p:ph idx="3" type="body"/>
          </p:nvPr>
        </p:nvSpPr>
        <p:spPr>
          <a:xfrm>
            <a:off x="4629150" y="1681163"/>
            <a:ext cx="3887391"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1" name="Google Shape;71;p26"/>
          <p:cNvSpPr txBox="1"/>
          <p:nvPr>
            <p:ph idx="4" type="body"/>
          </p:nvPr>
        </p:nvSpPr>
        <p:spPr>
          <a:xfrm>
            <a:off x="4629150" y="2505075"/>
            <a:ext cx="3887391"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2" name="Google Shape;72;p26"/>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75" name="Google Shape;75;p26"/>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76" name="Google Shape;76;p26"/>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spTree>
      <p:nvGrpSpPr>
        <p:cNvPr id="77" name="Shape 77"/>
        <p:cNvGrpSpPr/>
        <p:nvPr/>
      </p:nvGrpSpPr>
      <p:grpSpPr>
        <a:xfrm>
          <a:off x="0" y="0"/>
          <a:ext cx="0" cy="0"/>
          <a:chOff x="0" y="0"/>
          <a:chExt cx="0" cy="0"/>
        </a:xfrm>
      </p:grpSpPr>
      <p:sp>
        <p:nvSpPr>
          <p:cNvPr id="78" name="Google Shape;78;p27"/>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27"/>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27"/>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27"/>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pic>
        <p:nvPicPr>
          <p:cNvPr descr="A picture containing drawing&#10;&#10;Description automatically generated" id="82" name="Google Shape;82;p27"/>
          <p:cNvPicPr preferRelativeResize="0"/>
          <p:nvPr/>
        </p:nvPicPr>
        <p:blipFill rotWithShape="1">
          <a:blip r:embed="rId2">
            <a:alphaModFix/>
          </a:blip>
          <a:srcRect b="0" l="0" r="0" t="0"/>
          <a:stretch/>
        </p:blipFill>
        <p:spPr>
          <a:xfrm>
            <a:off x="0" y="116032"/>
            <a:ext cx="1244906" cy="1191998"/>
          </a:xfrm>
          <a:prstGeom prst="rect">
            <a:avLst/>
          </a:prstGeom>
          <a:noFill/>
          <a:ln>
            <a:noFill/>
          </a:ln>
        </p:spPr>
      </p:pic>
      <p:pic>
        <p:nvPicPr>
          <p:cNvPr id="83" name="Google Shape;83;p27"/>
          <p:cNvPicPr preferRelativeResize="0"/>
          <p:nvPr/>
        </p:nvPicPr>
        <p:blipFill rotWithShape="1">
          <a:blip r:embed="rId3">
            <a:alphaModFix/>
          </a:blip>
          <a:srcRect b="0" l="0" r="0" t="0"/>
          <a:stretch/>
        </p:blipFill>
        <p:spPr>
          <a:xfrm>
            <a:off x="7768033" y="429342"/>
            <a:ext cx="1017683" cy="56537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4.xml"/><Relationship Id="rId22" Type="http://schemas.openxmlformats.org/officeDocument/2006/relationships/slideLayout" Target="../slideLayouts/slideLayout36.xml"/><Relationship Id="rId21" Type="http://schemas.openxmlformats.org/officeDocument/2006/relationships/slideLayout" Target="../slideLayouts/slideLayout35.xml"/><Relationship Id="rId24" Type="http://schemas.openxmlformats.org/officeDocument/2006/relationships/slideLayout" Target="../slideLayouts/slideLayout38.xml"/><Relationship Id="rId23" Type="http://schemas.openxmlformats.org/officeDocument/2006/relationships/slideLayout" Target="../slideLayouts/slideLayout37.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26" Type="http://schemas.openxmlformats.org/officeDocument/2006/relationships/theme" Target="../theme/theme2.xml"/><Relationship Id="rId25" Type="http://schemas.openxmlformats.org/officeDocument/2006/relationships/slideLayout" Target="../slideLayouts/slideLayout39.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3" Type="http://schemas.openxmlformats.org/officeDocument/2006/relationships/slideLayout" Target="../slideLayouts/slideLayout27.xml"/><Relationship Id="rId12" Type="http://schemas.openxmlformats.org/officeDocument/2006/relationships/slideLayout" Target="../slideLayouts/slideLayout26.xml"/><Relationship Id="rId15" Type="http://schemas.openxmlformats.org/officeDocument/2006/relationships/slideLayout" Target="../slideLayouts/slideLayout29.xml"/><Relationship Id="rId14" Type="http://schemas.openxmlformats.org/officeDocument/2006/relationships/slideLayout" Target="../slideLayouts/slideLayout28.xml"/><Relationship Id="rId17" Type="http://schemas.openxmlformats.org/officeDocument/2006/relationships/slideLayout" Target="../slideLayouts/slideLayout31.xml"/><Relationship Id="rId16" Type="http://schemas.openxmlformats.org/officeDocument/2006/relationships/slideLayout" Target="../slideLayouts/slideLayout30.xml"/><Relationship Id="rId19" Type="http://schemas.openxmlformats.org/officeDocument/2006/relationships/slideLayout" Target="../slideLayouts/slideLayout33.xml"/><Relationship Id="rId18"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6"/>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6"/>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6"/>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6"/>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
        <p:nvSpPr>
          <p:cNvPr descr="{&quot;HashCode&quot;:-45436510,&quot;Placement&quot;:&quot;Footer&quot;,&quot;Top&quot;:519.343,&quot;Left&quot;:0.0,&quot;SlideWidth&quot;:720,&quot;SlideHeight&quot;:540}" id="15" name="Google Shape;15;p16"/>
          <p:cNvSpPr txBox="1"/>
          <p:nvPr/>
        </p:nvSpPr>
        <p:spPr>
          <a:xfrm>
            <a:off x="0" y="6595656"/>
            <a:ext cx="581126" cy="262344"/>
          </a:xfrm>
          <a:prstGeom prst="rect">
            <a:avLst/>
          </a:prstGeom>
          <a:noFill/>
          <a:ln>
            <a:noFill/>
          </a:ln>
        </p:spPr>
        <p:txBody>
          <a:bodyPr anchorCtr="1" anchor="ctr" bIns="0" lIns="0" spcFirstLastPara="1" rIns="0" wrap="square" tIns="0">
            <a:spAutoFit/>
          </a:bodyPr>
          <a:lstStyle/>
          <a:p>
            <a:pPr indent="0" lvl="0" marL="0" marR="0" rtl="0" algn="l">
              <a:spcBef>
                <a:spcPts val="0"/>
              </a:spcBef>
              <a:spcAft>
                <a:spcPts val="0"/>
              </a:spcAft>
              <a:buNone/>
            </a:pPr>
            <a:r>
              <a:rPr b="0" i="0" lang="es-ES" sz="1000" u="none" cap="none" strike="noStrike">
                <a:solidFill>
                  <a:srgbClr val="000000"/>
                </a:solidFill>
                <a:latin typeface="Calibri"/>
                <a:ea typeface="Calibri"/>
                <a:cs typeface="Calibri"/>
                <a:sym typeface="Calibri"/>
              </a:rPr>
              <a:t>Public</a:t>
            </a:r>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4" name="Shape 124"/>
        <p:cNvGrpSpPr/>
        <p:nvPr/>
      </p:nvGrpSpPr>
      <p:grpSpPr>
        <a:xfrm>
          <a:off x="0" y="0"/>
          <a:ext cx="0" cy="0"/>
          <a:chOff x="0" y="0"/>
          <a:chExt cx="0" cy="0"/>
        </a:xfrm>
      </p:grpSpPr>
      <p:sp>
        <p:nvSpPr>
          <p:cNvPr id="125" name="Google Shape;125;p18"/>
          <p:cNvSpPr txBox="1"/>
          <p:nvPr>
            <p:ph type="title"/>
          </p:nvPr>
        </p:nvSpPr>
        <p:spPr>
          <a:xfrm>
            <a:off x="628650" y="365126"/>
            <a:ext cx="78867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6" name="Google Shape;126;p18"/>
          <p:cNvSpPr txBox="1"/>
          <p:nvPr>
            <p:ph idx="1" type="body"/>
          </p:nvPr>
        </p:nvSpPr>
        <p:spPr>
          <a:xfrm>
            <a:off x="628650" y="1825625"/>
            <a:ext cx="78867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7" name="Google Shape;127;p18"/>
          <p:cNvSpPr txBox="1"/>
          <p:nvPr>
            <p:ph idx="10" type="dt"/>
          </p:nvPr>
        </p:nvSpPr>
        <p:spPr>
          <a:xfrm>
            <a:off x="628650" y="6356351"/>
            <a:ext cx="20574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28" name="Google Shape;128;p18"/>
          <p:cNvSpPr txBox="1"/>
          <p:nvPr>
            <p:ph idx="11" type="ftr"/>
          </p:nvPr>
        </p:nvSpPr>
        <p:spPr>
          <a:xfrm>
            <a:off x="3028950" y="6356351"/>
            <a:ext cx="30861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29" name="Google Shape;129;p18"/>
          <p:cNvSpPr txBox="1"/>
          <p:nvPr>
            <p:ph idx="12" type="sldNum"/>
          </p:nvPr>
        </p:nvSpPr>
        <p:spPr>
          <a:xfrm>
            <a:off x="6457950" y="6356351"/>
            <a:ext cx="20574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
        <p:nvSpPr>
          <p:cNvPr descr="{&quot;HashCode&quot;:-45436510,&quot;Placement&quot;:&quot;Footer&quot;,&quot;Top&quot;:519.343,&quot;Left&quot;:0.0,&quot;SlideWidth&quot;:720,&quot;SlideHeight&quot;:540}" id="130" name="Google Shape;130;p18"/>
          <p:cNvSpPr txBox="1"/>
          <p:nvPr/>
        </p:nvSpPr>
        <p:spPr>
          <a:xfrm>
            <a:off x="0" y="6595656"/>
            <a:ext cx="581126" cy="262344"/>
          </a:xfrm>
          <a:prstGeom prst="rect">
            <a:avLst/>
          </a:prstGeom>
          <a:noFill/>
          <a:ln>
            <a:noFill/>
          </a:ln>
        </p:spPr>
        <p:txBody>
          <a:bodyPr anchorCtr="1" anchor="ctr" bIns="0" lIns="0" spcFirstLastPara="1" rIns="0" wrap="square" tIns="0">
            <a:spAutoFit/>
          </a:bodyPr>
          <a:lstStyle/>
          <a:p>
            <a:pPr indent="0" lvl="0" marL="0" marR="0" rtl="0" algn="l">
              <a:lnSpc>
                <a:spcPct val="100000"/>
              </a:lnSpc>
              <a:spcBef>
                <a:spcPts val="0"/>
              </a:spcBef>
              <a:spcAft>
                <a:spcPts val="0"/>
              </a:spcAft>
              <a:buClr>
                <a:srgbClr val="000000"/>
              </a:buClr>
              <a:buSzPts val="1000"/>
              <a:buFont typeface="Calibri"/>
              <a:buNone/>
            </a:pPr>
            <a:r>
              <a:rPr b="0" i="0" lang="es-ES" sz="1000" u="none" cap="none" strike="noStrike">
                <a:solidFill>
                  <a:srgbClr val="000000"/>
                </a:solidFill>
                <a:latin typeface="Calibri"/>
                <a:ea typeface="Calibri"/>
                <a:cs typeface="Calibri"/>
                <a:sym typeface="Calibri"/>
              </a:rPr>
              <a:t>Public</a:t>
            </a:r>
            <a:endParaRPr/>
          </a:p>
        </p:txBody>
      </p:sp>
    </p:spTree>
  </p:cSld>
  <p:clrMap accent1="accent1" accent2="accent2" accent3="accent3" accent4="accent4" accent5="accent5" accent6="accent6" bg1="lt1" bg2="dk2" tx1="dk1" tx2="lt2" folHlink="folHlink" hlink="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 id="2147483686" r:id="rId23"/>
    <p:sldLayoutId id="2147483687" r:id="rId24"/>
    <p:sldLayoutId id="2147483688"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2.png"/><Relationship Id="rId5"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1"/>
          <p:cNvSpPr/>
          <p:nvPr/>
        </p:nvSpPr>
        <p:spPr>
          <a:xfrm>
            <a:off x="0" y="2873828"/>
            <a:ext cx="9144000" cy="184032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14" name="Google Shape;314;p1"/>
          <p:cNvSpPr txBox="1"/>
          <p:nvPr>
            <p:ph type="title"/>
          </p:nvPr>
        </p:nvSpPr>
        <p:spPr>
          <a:xfrm>
            <a:off x="1" y="2713046"/>
            <a:ext cx="9052750" cy="1659794"/>
          </a:xfrm>
          <a:prstGeom prst="rect">
            <a:avLst/>
          </a:prstGeom>
          <a:noFill/>
          <a:ln>
            <a:noFill/>
          </a:ln>
        </p:spPr>
        <p:txBody>
          <a:bodyPr anchorCtr="0" anchor="ctr" bIns="45700" lIns="91425" spcFirstLastPara="1" rIns="91425" wrap="square" tIns="45700">
            <a:normAutofit/>
          </a:bodyPr>
          <a:lstStyle/>
          <a:p>
            <a:pPr indent="0" lvl="0" marL="0" rtl="0" algn="r">
              <a:lnSpc>
                <a:spcPct val="80000"/>
              </a:lnSpc>
              <a:spcBef>
                <a:spcPts val="0"/>
              </a:spcBef>
              <a:spcAft>
                <a:spcPts val="0"/>
              </a:spcAft>
              <a:buClr>
                <a:srgbClr val="F5333F"/>
              </a:buClr>
              <a:buSzPts val="4000"/>
              <a:buFont typeface="Montserrat"/>
              <a:buNone/>
            </a:pPr>
            <a:r>
              <a:rPr lang="es-ES" sz="4000"/>
              <a:t>Introduction to the guidelines</a:t>
            </a:r>
            <a:endParaRPr/>
          </a:p>
        </p:txBody>
      </p:sp>
      <p:sp>
        <p:nvSpPr>
          <p:cNvPr id="315" name="Google Shape;315;p1"/>
          <p:cNvSpPr txBox="1"/>
          <p:nvPr/>
        </p:nvSpPr>
        <p:spPr>
          <a:xfrm>
            <a:off x="5278841" y="5346879"/>
            <a:ext cx="3610707" cy="92333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s-ES" sz="1800" u="none" cap="none" strike="noStrike">
                <a:solidFill>
                  <a:srgbClr val="001E5C"/>
                </a:solidFill>
                <a:latin typeface="Open Sans Light"/>
                <a:ea typeface="Open Sans Light"/>
                <a:cs typeface="Open Sans Light"/>
                <a:sym typeface="Open Sans Light"/>
              </a:rPr>
              <a:t>Antónia de Barros Mota (Toyah)</a:t>
            </a:r>
            <a:endParaRPr/>
          </a:p>
          <a:p>
            <a:pPr indent="0" lvl="0" marL="0" marR="0" rtl="0" algn="r">
              <a:spcBef>
                <a:spcPts val="0"/>
              </a:spcBef>
              <a:spcAft>
                <a:spcPts val="0"/>
              </a:spcAft>
              <a:buNone/>
            </a:pPr>
            <a:r>
              <a:rPr b="0" i="0" lang="es-ES" sz="1800" u="none" cap="none" strike="noStrike">
                <a:solidFill>
                  <a:srgbClr val="001E5C"/>
                </a:solidFill>
                <a:latin typeface="Open Sans Light"/>
                <a:ea typeface="Open Sans Light"/>
                <a:cs typeface="Open Sans Light"/>
                <a:sym typeface="Open Sans Light"/>
              </a:rPr>
              <a:t>Eva Turró Font</a:t>
            </a:r>
            <a:endParaRPr/>
          </a:p>
          <a:p>
            <a:pPr indent="0" lvl="0" marL="0" marR="0" rtl="0" algn="r">
              <a:spcBef>
                <a:spcPts val="0"/>
              </a:spcBef>
              <a:spcAft>
                <a:spcPts val="0"/>
              </a:spcAft>
              <a:buNone/>
            </a:pPr>
            <a:r>
              <a:rPr b="0" i="0" lang="es-ES" sz="1800" u="none" cap="none" strike="noStrike">
                <a:solidFill>
                  <a:srgbClr val="001E5C"/>
                </a:solidFill>
                <a:latin typeface="Open Sans Light"/>
                <a:ea typeface="Open Sans Light"/>
                <a:cs typeface="Open Sans Light"/>
                <a:sym typeface="Open Sans Light"/>
              </a:rPr>
              <a:t>Martina Teschnarová</a:t>
            </a:r>
            <a:endParaRPr b="0" i="0" sz="1800" u="none" cap="none" strike="noStrike">
              <a:solidFill>
                <a:srgbClr val="001E5C"/>
              </a:solidFill>
              <a:latin typeface="Open Sans Light"/>
              <a:ea typeface="Open Sans Light"/>
              <a:cs typeface="Open Sans Light"/>
              <a:sym typeface="Open Sans Light"/>
            </a:endParaRPr>
          </a:p>
        </p:txBody>
      </p:sp>
      <p:sp>
        <p:nvSpPr>
          <p:cNvPr id="316" name="Google Shape;316;p1"/>
          <p:cNvSpPr txBox="1"/>
          <p:nvPr/>
        </p:nvSpPr>
        <p:spPr>
          <a:xfrm>
            <a:off x="2444298" y="4001232"/>
            <a:ext cx="6445250" cy="538169"/>
          </a:xfrm>
          <a:prstGeom prst="rect">
            <a:avLst/>
          </a:prstGeom>
          <a:noFill/>
          <a:ln>
            <a:noFill/>
          </a:ln>
        </p:spPr>
        <p:txBody>
          <a:bodyPr anchorCtr="0" anchor="t" bIns="22850" lIns="45700" spcFirstLastPara="1" rIns="45700" wrap="square" tIns="22850">
            <a:noAutofit/>
          </a:bodyPr>
          <a:lstStyle/>
          <a:p>
            <a:pPr indent="0" lvl="0" marL="0" marR="0" rtl="0" algn="r">
              <a:lnSpc>
                <a:spcPct val="80000"/>
              </a:lnSpc>
              <a:spcBef>
                <a:spcPts val="0"/>
              </a:spcBef>
              <a:spcAft>
                <a:spcPts val="0"/>
              </a:spcAft>
              <a:buClr>
                <a:srgbClr val="FF0000"/>
              </a:buClr>
              <a:buSzPts val="2200"/>
              <a:buFont typeface="Montserrat"/>
              <a:buNone/>
            </a:pPr>
            <a:r>
              <a:rPr b="0" i="1" lang="es-ES" sz="2200" u="none" cap="none" strike="noStrike">
                <a:solidFill>
                  <a:srgbClr val="FF0000"/>
                </a:solidFill>
                <a:latin typeface="Montserrat"/>
                <a:ea typeface="Montserrat"/>
                <a:cs typeface="Montserrat"/>
                <a:sym typeface="Montserrat"/>
              </a:rPr>
              <a:t>Health &amp; Hygiene Promotion in Emergencies</a:t>
            </a:r>
            <a:endParaRPr b="0" i="1" sz="2200" u="none" cap="none" strike="noStrike">
              <a:solidFill>
                <a:srgbClr val="FF0000"/>
              </a:solidFill>
              <a:latin typeface="Montserrat"/>
              <a:ea typeface="Montserrat"/>
              <a:cs typeface="Montserrat"/>
              <a:sym typeface="Montserr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4"/>
                                        </p:tgtEl>
                                        <p:attrNameLst>
                                          <p:attrName>style.visibility</p:attrName>
                                        </p:attrNameLst>
                                      </p:cBhvr>
                                      <p:to>
                                        <p:strVal val="visible"/>
                                      </p:to>
                                    </p:set>
                                    <p:anim calcmode="lin" valueType="num">
                                      <p:cBhvr additive="base">
                                        <p:cTn dur="500"/>
                                        <p:tgtEl>
                                          <p:spTgt spid="31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pic>
        <p:nvPicPr>
          <p:cNvPr id="421" name="Google Shape;421;p10"/>
          <p:cNvPicPr preferRelativeResize="0"/>
          <p:nvPr/>
        </p:nvPicPr>
        <p:blipFill rotWithShape="1">
          <a:blip r:embed="rId3">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422" name="Google Shape;422;p10"/>
          <p:cNvPicPr preferRelativeResize="0"/>
          <p:nvPr/>
        </p:nvPicPr>
        <p:blipFill rotWithShape="1">
          <a:blip r:embed="rId4">
            <a:alphaModFix/>
          </a:blip>
          <a:srcRect b="0" l="0" r="0" t="0"/>
          <a:stretch/>
        </p:blipFill>
        <p:spPr>
          <a:xfrm>
            <a:off x="317935" y="111290"/>
            <a:ext cx="877818" cy="842231"/>
          </a:xfrm>
          <a:prstGeom prst="rect">
            <a:avLst/>
          </a:prstGeom>
          <a:noFill/>
          <a:ln>
            <a:noFill/>
          </a:ln>
        </p:spPr>
      </p:pic>
      <p:pic>
        <p:nvPicPr>
          <p:cNvPr id="423" name="Google Shape;423;p10"/>
          <p:cNvPicPr preferRelativeResize="0"/>
          <p:nvPr/>
        </p:nvPicPr>
        <p:blipFill rotWithShape="1">
          <a:blip r:embed="rId5">
            <a:alphaModFix/>
          </a:blip>
          <a:srcRect b="0" l="0" r="0" t="0"/>
          <a:stretch/>
        </p:blipFill>
        <p:spPr>
          <a:xfrm>
            <a:off x="3069332" y="466216"/>
            <a:ext cx="2394312" cy="2394312"/>
          </a:xfrm>
          <a:prstGeom prst="rect">
            <a:avLst/>
          </a:prstGeom>
          <a:noFill/>
          <a:ln>
            <a:noFill/>
          </a:ln>
        </p:spPr>
      </p:pic>
      <p:sp>
        <p:nvSpPr>
          <p:cNvPr id="424" name="Google Shape;424;p10"/>
          <p:cNvSpPr txBox="1"/>
          <p:nvPr/>
        </p:nvSpPr>
        <p:spPr>
          <a:xfrm>
            <a:off x="1994463" y="2975011"/>
            <a:ext cx="4742004" cy="102246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DO YOU HAVE EXPERIENCE WORKING IN WORKING WITH COMMUNITIES?</a:t>
            </a:r>
            <a:endParaRPr b="1" sz="2400">
              <a:solidFill>
                <a:srgbClr val="002060"/>
              </a:solidFill>
              <a:latin typeface="Montserrat ExtraBold"/>
              <a:ea typeface="Montserrat ExtraBold"/>
              <a:cs typeface="Montserrat ExtraBold"/>
              <a:sym typeface="Montserrat ExtraBold"/>
            </a:endParaRPr>
          </a:p>
        </p:txBody>
      </p:sp>
      <p:cxnSp>
        <p:nvCxnSpPr>
          <p:cNvPr id="425" name="Google Shape;425;p10"/>
          <p:cNvCxnSpPr/>
          <p:nvPr/>
        </p:nvCxnSpPr>
        <p:spPr>
          <a:xfrm>
            <a:off x="636608" y="5532698"/>
            <a:ext cx="7824487" cy="0"/>
          </a:xfrm>
          <a:prstGeom prst="straightConnector1">
            <a:avLst/>
          </a:prstGeom>
          <a:noFill/>
          <a:ln cap="flat" cmpd="sng" w="57150">
            <a:solidFill>
              <a:srgbClr val="001E5C"/>
            </a:solidFill>
            <a:prstDash val="solid"/>
            <a:miter lim="800000"/>
            <a:headEnd len="sm" w="sm" type="none"/>
            <a:tailEnd len="sm" w="sm" type="none"/>
          </a:ln>
        </p:spPr>
      </p:cxnSp>
      <p:sp>
        <p:nvSpPr>
          <p:cNvPr id="426" name="Google Shape;426;p10"/>
          <p:cNvSpPr/>
          <p:nvPr/>
        </p:nvSpPr>
        <p:spPr>
          <a:xfrm>
            <a:off x="636608"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 name="Google Shape;427;p10"/>
          <p:cNvSpPr/>
          <p:nvPr/>
        </p:nvSpPr>
        <p:spPr>
          <a:xfrm>
            <a:off x="4091679"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8" name="Google Shape;428;p10"/>
          <p:cNvSpPr/>
          <p:nvPr/>
        </p:nvSpPr>
        <p:spPr>
          <a:xfrm>
            <a:off x="7913525" y="5254905"/>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 name="Google Shape;429;p10"/>
          <p:cNvSpPr txBox="1"/>
          <p:nvPr/>
        </p:nvSpPr>
        <p:spPr>
          <a:xfrm>
            <a:off x="0" y="4798180"/>
            <a:ext cx="2006399" cy="31782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SO MUCH!</a:t>
            </a:r>
            <a:endParaRPr b="1" sz="2400">
              <a:solidFill>
                <a:srgbClr val="002060"/>
              </a:solidFill>
              <a:latin typeface="Montserrat ExtraBold"/>
              <a:ea typeface="Montserrat ExtraBold"/>
              <a:cs typeface="Montserrat ExtraBold"/>
              <a:sym typeface="Montserrat ExtraBold"/>
            </a:endParaRPr>
          </a:p>
        </p:txBody>
      </p:sp>
      <p:sp>
        <p:nvSpPr>
          <p:cNvPr id="430" name="Google Shape;430;p10"/>
          <p:cNvSpPr txBox="1"/>
          <p:nvPr/>
        </p:nvSpPr>
        <p:spPr>
          <a:xfrm>
            <a:off x="7137601" y="4317833"/>
            <a:ext cx="2006399" cy="96069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000"/>
              <a:buFont typeface="Montserrat ExtraBold"/>
              <a:buNone/>
            </a:pPr>
            <a:r>
              <a:rPr b="1" lang="es-ES" sz="2000">
                <a:solidFill>
                  <a:srgbClr val="002060"/>
                </a:solidFill>
                <a:latin typeface="Montserrat ExtraBold"/>
                <a:ea typeface="Montserrat ExtraBold"/>
                <a:cs typeface="Montserrat ExtraBold"/>
                <a:sym typeface="Montserrat ExtraBold"/>
              </a:rPr>
              <a:t>FIRST TIME I HEAR ABOUT THIS!</a:t>
            </a:r>
            <a:endParaRPr b="1" sz="2000">
              <a:solidFill>
                <a:srgbClr val="002060"/>
              </a:solidFill>
              <a:latin typeface="Montserrat ExtraBold"/>
              <a:ea typeface="Montserrat ExtraBold"/>
              <a:cs typeface="Montserrat ExtraBold"/>
              <a:sym typeface="Montserrat ExtraBold"/>
            </a:endParaRPr>
          </a:p>
        </p:txBody>
      </p:sp>
      <p:sp>
        <p:nvSpPr>
          <p:cNvPr id="431" name="Google Shape;431;p10"/>
          <p:cNvSpPr txBox="1"/>
          <p:nvPr/>
        </p:nvSpPr>
        <p:spPr>
          <a:xfrm>
            <a:off x="3311781" y="4393306"/>
            <a:ext cx="2118940" cy="73451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BITS AND PIECES</a:t>
            </a:r>
            <a:endParaRPr b="1" sz="2400">
              <a:solidFill>
                <a:srgbClr val="002060"/>
              </a:solidFill>
              <a:latin typeface="Montserrat ExtraBold"/>
              <a:ea typeface="Montserrat ExtraBold"/>
              <a:cs typeface="Montserrat ExtraBold"/>
              <a:sym typeface="Montserrat ExtraBo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pic>
        <p:nvPicPr>
          <p:cNvPr id="437" name="Google Shape;437;p11"/>
          <p:cNvPicPr preferRelativeResize="0"/>
          <p:nvPr/>
        </p:nvPicPr>
        <p:blipFill rotWithShape="1">
          <a:blip r:embed="rId3">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438" name="Google Shape;438;p11"/>
          <p:cNvPicPr preferRelativeResize="0"/>
          <p:nvPr/>
        </p:nvPicPr>
        <p:blipFill rotWithShape="1">
          <a:blip r:embed="rId4">
            <a:alphaModFix/>
          </a:blip>
          <a:srcRect b="0" l="0" r="0" t="0"/>
          <a:stretch/>
        </p:blipFill>
        <p:spPr>
          <a:xfrm>
            <a:off x="317935" y="111290"/>
            <a:ext cx="877818" cy="842231"/>
          </a:xfrm>
          <a:prstGeom prst="rect">
            <a:avLst/>
          </a:prstGeom>
          <a:noFill/>
          <a:ln>
            <a:noFill/>
          </a:ln>
        </p:spPr>
      </p:pic>
      <p:pic>
        <p:nvPicPr>
          <p:cNvPr id="439" name="Google Shape;439;p11"/>
          <p:cNvPicPr preferRelativeResize="0"/>
          <p:nvPr/>
        </p:nvPicPr>
        <p:blipFill rotWithShape="1">
          <a:blip r:embed="rId5">
            <a:alphaModFix/>
          </a:blip>
          <a:srcRect b="0" l="0" r="0" t="0"/>
          <a:stretch/>
        </p:blipFill>
        <p:spPr>
          <a:xfrm>
            <a:off x="3069332" y="466216"/>
            <a:ext cx="2394312" cy="2394312"/>
          </a:xfrm>
          <a:prstGeom prst="rect">
            <a:avLst/>
          </a:prstGeom>
          <a:noFill/>
          <a:ln>
            <a:noFill/>
          </a:ln>
        </p:spPr>
      </p:pic>
      <p:sp>
        <p:nvSpPr>
          <p:cNvPr id="440" name="Google Shape;440;p11"/>
          <p:cNvSpPr txBox="1"/>
          <p:nvPr/>
        </p:nvSpPr>
        <p:spPr>
          <a:xfrm>
            <a:off x="1994463" y="2975011"/>
            <a:ext cx="5143138" cy="102246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DO YOU HAVE EXPERIENCE IN PROGRAM MANAGEMENT?</a:t>
            </a:r>
            <a:endParaRPr b="1" sz="2400">
              <a:solidFill>
                <a:srgbClr val="002060"/>
              </a:solidFill>
              <a:latin typeface="Montserrat ExtraBold"/>
              <a:ea typeface="Montserrat ExtraBold"/>
              <a:cs typeface="Montserrat ExtraBold"/>
              <a:sym typeface="Montserrat ExtraBold"/>
            </a:endParaRPr>
          </a:p>
        </p:txBody>
      </p:sp>
      <p:cxnSp>
        <p:nvCxnSpPr>
          <p:cNvPr id="441" name="Google Shape;441;p11"/>
          <p:cNvCxnSpPr/>
          <p:nvPr/>
        </p:nvCxnSpPr>
        <p:spPr>
          <a:xfrm>
            <a:off x="636608" y="5532698"/>
            <a:ext cx="7824487" cy="0"/>
          </a:xfrm>
          <a:prstGeom prst="straightConnector1">
            <a:avLst/>
          </a:prstGeom>
          <a:noFill/>
          <a:ln cap="flat" cmpd="sng" w="57150">
            <a:solidFill>
              <a:srgbClr val="001E5C"/>
            </a:solidFill>
            <a:prstDash val="solid"/>
            <a:miter lim="800000"/>
            <a:headEnd len="sm" w="sm" type="none"/>
            <a:tailEnd len="sm" w="sm" type="none"/>
          </a:ln>
        </p:spPr>
      </p:cxnSp>
      <p:sp>
        <p:nvSpPr>
          <p:cNvPr id="442" name="Google Shape;442;p11"/>
          <p:cNvSpPr/>
          <p:nvPr/>
        </p:nvSpPr>
        <p:spPr>
          <a:xfrm>
            <a:off x="636608"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3" name="Google Shape;443;p11"/>
          <p:cNvSpPr/>
          <p:nvPr/>
        </p:nvSpPr>
        <p:spPr>
          <a:xfrm>
            <a:off x="4091679"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 name="Google Shape;444;p11"/>
          <p:cNvSpPr/>
          <p:nvPr/>
        </p:nvSpPr>
        <p:spPr>
          <a:xfrm>
            <a:off x="7913525" y="5254905"/>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5" name="Google Shape;445;p11"/>
          <p:cNvSpPr txBox="1"/>
          <p:nvPr/>
        </p:nvSpPr>
        <p:spPr>
          <a:xfrm>
            <a:off x="0" y="4798180"/>
            <a:ext cx="2006399" cy="31782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SO MUCH!</a:t>
            </a:r>
            <a:endParaRPr b="1" sz="2400">
              <a:solidFill>
                <a:srgbClr val="002060"/>
              </a:solidFill>
              <a:latin typeface="Montserrat ExtraBold"/>
              <a:ea typeface="Montserrat ExtraBold"/>
              <a:cs typeface="Montserrat ExtraBold"/>
              <a:sym typeface="Montserrat ExtraBold"/>
            </a:endParaRPr>
          </a:p>
        </p:txBody>
      </p:sp>
      <p:sp>
        <p:nvSpPr>
          <p:cNvPr id="446" name="Google Shape;446;p11"/>
          <p:cNvSpPr txBox="1"/>
          <p:nvPr/>
        </p:nvSpPr>
        <p:spPr>
          <a:xfrm>
            <a:off x="7137601" y="4317833"/>
            <a:ext cx="2006399" cy="96069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000"/>
              <a:buFont typeface="Montserrat ExtraBold"/>
              <a:buNone/>
            </a:pPr>
            <a:r>
              <a:rPr b="1" lang="es-ES" sz="2000">
                <a:solidFill>
                  <a:srgbClr val="002060"/>
                </a:solidFill>
                <a:latin typeface="Montserrat ExtraBold"/>
                <a:ea typeface="Montserrat ExtraBold"/>
                <a:cs typeface="Montserrat ExtraBold"/>
                <a:sym typeface="Montserrat ExtraBold"/>
              </a:rPr>
              <a:t>FIRST TIME I HEAR ABOUT THIS!</a:t>
            </a:r>
            <a:endParaRPr b="1" sz="2000">
              <a:solidFill>
                <a:srgbClr val="002060"/>
              </a:solidFill>
              <a:latin typeface="Montserrat ExtraBold"/>
              <a:ea typeface="Montserrat ExtraBold"/>
              <a:cs typeface="Montserrat ExtraBold"/>
              <a:sym typeface="Montserrat ExtraBold"/>
            </a:endParaRPr>
          </a:p>
        </p:txBody>
      </p:sp>
      <p:sp>
        <p:nvSpPr>
          <p:cNvPr id="447" name="Google Shape;447;p11"/>
          <p:cNvSpPr txBox="1"/>
          <p:nvPr/>
        </p:nvSpPr>
        <p:spPr>
          <a:xfrm>
            <a:off x="3311781" y="4393306"/>
            <a:ext cx="2118940" cy="73451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BITS AND PIECES</a:t>
            </a:r>
            <a:endParaRPr b="1" sz="2400">
              <a:solidFill>
                <a:srgbClr val="002060"/>
              </a:solidFill>
              <a:latin typeface="Montserrat ExtraBold"/>
              <a:ea typeface="Montserrat ExtraBold"/>
              <a:cs typeface="Montserrat ExtraBold"/>
              <a:sym typeface="Montserrat ExtraBo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pic>
        <p:nvPicPr>
          <p:cNvPr id="453" name="Google Shape;453;p12"/>
          <p:cNvPicPr preferRelativeResize="0"/>
          <p:nvPr/>
        </p:nvPicPr>
        <p:blipFill rotWithShape="1">
          <a:blip r:embed="rId3">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454" name="Google Shape;454;p12"/>
          <p:cNvPicPr preferRelativeResize="0"/>
          <p:nvPr/>
        </p:nvPicPr>
        <p:blipFill rotWithShape="1">
          <a:blip r:embed="rId4">
            <a:alphaModFix/>
          </a:blip>
          <a:srcRect b="0" l="0" r="0" t="0"/>
          <a:stretch/>
        </p:blipFill>
        <p:spPr>
          <a:xfrm>
            <a:off x="317935" y="111290"/>
            <a:ext cx="877818" cy="842231"/>
          </a:xfrm>
          <a:prstGeom prst="rect">
            <a:avLst/>
          </a:prstGeom>
          <a:noFill/>
          <a:ln>
            <a:noFill/>
          </a:ln>
        </p:spPr>
      </p:pic>
      <p:pic>
        <p:nvPicPr>
          <p:cNvPr id="455" name="Google Shape;455;p12"/>
          <p:cNvPicPr preferRelativeResize="0"/>
          <p:nvPr/>
        </p:nvPicPr>
        <p:blipFill rotWithShape="1">
          <a:blip r:embed="rId5">
            <a:alphaModFix/>
          </a:blip>
          <a:srcRect b="0" l="0" r="0" t="0"/>
          <a:stretch/>
        </p:blipFill>
        <p:spPr>
          <a:xfrm>
            <a:off x="3069332" y="466216"/>
            <a:ext cx="2394312" cy="2394312"/>
          </a:xfrm>
          <a:prstGeom prst="rect">
            <a:avLst/>
          </a:prstGeom>
          <a:noFill/>
          <a:ln>
            <a:noFill/>
          </a:ln>
        </p:spPr>
      </p:pic>
      <p:sp>
        <p:nvSpPr>
          <p:cNvPr id="456" name="Google Shape;456;p12"/>
          <p:cNvSpPr txBox="1"/>
          <p:nvPr/>
        </p:nvSpPr>
        <p:spPr>
          <a:xfrm>
            <a:off x="1994463" y="2975011"/>
            <a:ext cx="5143138" cy="102246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DO YOU HAVE EXPERIENCE CONDUCTING BASELINES/SURVEYS?</a:t>
            </a:r>
            <a:endParaRPr b="1" sz="2400">
              <a:solidFill>
                <a:srgbClr val="002060"/>
              </a:solidFill>
              <a:latin typeface="Montserrat ExtraBold"/>
              <a:ea typeface="Montserrat ExtraBold"/>
              <a:cs typeface="Montserrat ExtraBold"/>
              <a:sym typeface="Montserrat ExtraBold"/>
            </a:endParaRPr>
          </a:p>
        </p:txBody>
      </p:sp>
      <p:cxnSp>
        <p:nvCxnSpPr>
          <p:cNvPr id="457" name="Google Shape;457;p12"/>
          <p:cNvCxnSpPr/>
          <p:nvPr/>
        </p:nvCxnSpPr>
        <p:spPr>
          <a:xfrm>
            <a:off x="636608" y="5532698"/>
            <a:ext cx="7824487" cy="0"/>
          </a:xfrm>
          <a:prstGeom prst="straightConnector1">
            <a:avLst/>
          </a:prstGeom>
          <a:noFill/>
          <a:ln cap="flat" cmpd="sng" w="57150">
            <a:solidFill>
              <a:srgbClr val="001E5C"/>
            </a:solidFill>
            <a:prstDash val="solid"/>
            <a:miter lim="800000"/>
            <a:headEnd len="sm" w="sm" type="none"/>
            <a:tailEnd len="sm" w="sm" type="none"/>
          </a:ln>
        </p:spPr>
      </p:cxnSp>
      <p:sp>
        <p:nvSpPr>
          <p:cNvPr id="458" name="Google Shape;458;p12"/>
          <p:cNvSpPr/>
          <p:nvPr/>
        </p:nvSpPr>
        <p:spPr>
          <a:xfrm>
            <a:off x="636608"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9" name="Google Shape;459;p12"/>
          <p:cNvSpPr/>
          <p:nvPr/>
        </p:nvSpPr>
        <p:spPr>
          <a:xfrm>
            <a:off x="4091679"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0" name="Google Shape;460;p12"/>
          <p:cNvSpPr/>
          <p:nvPr/>
        </p:nvSpPr>
        <p:spPr>
          <a:xfrm>
            <a:off x="7913525" y="5254905"/>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1" name="Google Shape;461;p12"/>
          <p:cNvSpPr txBox="1"/>
          <p:nvPr/>
        </p:nvSpPr>
        <p:spPr>
          <a:xfrm>
            <a:off x="0" y="4798180"/>
            <a:ext cx="2006399" cy="31782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SO MUCH!</a:t>
            </a:r>
            <a:endParaRPr b="1" sz="2400">
              <a:solidFill>
                <a:srgbClr val="002060"/>
              </a:solidFill>
              <a:latin typeface="Montserrat ExtraBold"/>
              <a:ea typeface="Montserrat ExtraBold"/>
              <a:cs typeface="Montserrat ExtraBold"/>
              <a:sym typeface="Montserrat ExtraBold"/>
            </a:endParaRPr>
          </a:p>
        </p:txBody>
      </p:sp>
      <p:sp>
        <p:nvSpPr>
          <p:cNvPr id="462" name="Google Shape;462;p12"/>
          <p:cNvSpPr txBox="1"/>
          <p:nvPr/>
        </p:nvSpPr>
        <p:spPr>
          <a:xfrm>
            <a:off x="7137601" y="4317833"/>
            <a:ext cx="2006399" cy="96069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000"/>
              <a:buFont typeface="Montserrat ExtraBold"/>
              <a:buNone/>
            </a:pPr>
            <a:r>
              <a:rPr b="1" lang="es-ES" sz="2000">
                <a:solidFill>
                  <a:srgbClr val="002060"/>
                </a:solidFill>
                <a:latin typeface="Montserrat ExtraBold"/>
                <a:ea typeface="Montserrat ExtraBold"/>
                <a:cs typeface="Montserrat ExtraBold"/>
                <a:sym typeface="Montserrat ExtraBold"/>
              </a:rPr>
              <a:t>FIRST TIME I HEAR ABOUT THIS!</a:t>
            </a:r>
            <a:endParaRPr b="1" sz="2000">
              <a:solidFill>
                <a:srgbClr val="002060"/>
              </a:solidFill>
              <a:latin typeface="Montserrat ExtraBold"/>
              <a:ea typeface="Montserrat ExtraBold"/>
              <a:cs typeface="Montserrat ExtraBold"/>
              <a:sym typeface="Montserrat ExtraBold"/>
            </a:endParaRPr>
          </a:p>
        </p:txBody>
      </p:sp>
      <p:sp>
        <p:nvSpPr>
          <p:cNvPr id="463" name="Google Shape;463;p12"/>
          <p:cNvSpPr txBox="1"/>
          <p:nvPr/>
        </p:nvSpPr>
        <p:spPr>
          <a:xfrm>
            <a:off x="3311781" y="4393306"/>
            <a:ext cx="2118940" cy="73451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BITS AND PIECES</a:t>
            </a:r>
            <a:endParaRPr b="1" sz="2400">
              <a:solidFill>
                <a:srgbClr val="002060"/>
              </a:solidFill>
              <a:latin typeface="Montserrat ExtraBold"/>
              <a:ea typeface="Montserrat ExtraBold"/>
              <a:cs typeface="Montserrat ExtraBold"/>
              <a:sym typeface="Montserrat ExtraBo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pic>
        <p:nvPicPr>
          <p:cNvPr id="469" name="Google Shape;469;p13"/>
          <p:cNvPicPr preferRelativeResize="0"/>
          <p:nvPr/>
        </p:nvPicPr>
        <p:blipFill rotWithShape="1">
          <a:blip r:embed="rId3">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470" name="Google Shape;470;p13"/>
          <p:cNvPicPr preferRelativeResize="0"/>
          <p:nvPr/>
        </p:nvPicPr>
        <p:blipFill rotWithShape="1">
          <a:blip r:embed="rId4">
            <a:alphaModFix/>
          </a:blip>
          <a:srcRect b="0" l="0" r="0" t="0"/>
          <a:stretch/>
        </p:blipFill>
        <p:spPr>
          <a:xfrm>
            <a:off x="317935" y="111290"/>
            <a:ext cx="877818" cy="842231"/>
          </a:xfrm>
          <a:prstGeom prst="rect">
            <a:avLst/>
          </a:prstGeom>
          <a:noFill/>
          <a:ln>
            <a:noFill/>
          </a:ln>
        </p:spPr>
      </p:pic>
      <p:pic>
        <p:nvPicPr>
          <p:cNvPr id="471" name="Google Shape;471;p13"/>
          <p:cNvPicPr preferRelativeResize="0"/>
          <p:nvPr/>
        </p:nvPicPr>
        <p:blipFill rotWithShape="1">
          <a:blip r:embed="rId5">
            <a:alphaModFix/>
          </a:blip>
          <a:srcRect b="0" l="0" r="0" t="0"/>
          <a:stretch/>
        </p:blipFill>
        <p:spPr>
          <a:xfrm>
            <a:off x="3069332" y="466216"/>
            <a:ext cx="2394312" cy="2394312"/>
          </a:xfrm>
          <a:prstGeom prst="rect">
            <a:avLst/>
          </a:prstGeom>
          <a:noFill/>
          <a:ln>
            <a:noFill/>
          </a:ln>
        </p:spPr>
      </p:pic>
      <p:sp>
        <p:nvSpPr>
          <p:cNvPr id="472" name="Google Shape;472;p13"/>
          <p:cNvSpPr txBox="1"/>
          <p:nvPr/>
        </p:nvSpPr>
        <p:spPr>
          <a:xfrm>
            <a:off x="1994463" y="2975011"/>
            <a:ext cx="5143138" cy="102246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DO YOU HAVE EXPERIENCE IN BEHAVIOUR CHANGE?</a:t>
            </a:r>
            <a:endParaRPr b="1" sz="2400">
              <a:solidFill>
                <a:srgbClr val="002060"/>
              </a:solidFill>
              <a:latin typeface="Montserrat ExtraBold"/>
              <a:ea typeface="Montserrat ExtraBold"/>
              <a:cs typeface="Montserrat ExtraBold"/>
              <a:sym typeface="Montserrat ExtraBold"/>
            </a:endParaRPr>
          </a:p>
        </p:txBody>
      </p:sp>
      <p:cxnSp>
        <p:nvCxnSpPr>
          <p:cNvPr id="473" name="Google Shape;473;p13"/>
          <p:cNvCxnSpPr/>
          <p:nvPr/>
        </p:nvCxnSpPr>
        <p:spPr>
          <a:xfrm>
            <a:off x="636608" y="5532698"/>
            <a:ext cx="7824487" cy="0"/>
          </a:xfrm>
          <a:prstGeom prst="straightConnector1">
            <a:avLst/>
          </a:prstGeom>
          <a:noFill/>
          <a:ln cap="flat" cmpd="sng" w="57150">
            <a:solidFill>
              <a:srgbClr val="001E5C"/>
            </a:solidFill>
            <a:prstDash val="solid"/>
            <a:miter lim="800000"/>
            <a:headEnd len="sm" w="sm" type="none"/>
            <a:tailEnd len="sm" w="sm" type="none"/>
          </a:ln>
        </p:spPr>
      </p:cxnSp>
      <p:sp>
        <p:nvSpPr>
          <p:cNvPr id="474" name="Google Shape;474;p13"/>
          <p:cNvSpPr/>
          <p:nvPr/>
        </p:nvSpPr>
        <p:spPr>
          <a:xfrm>
            <a:off x="636608"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 name="Google Shape;475;p13"/>
          <p:cNvSpPr/>
          <p:nvPr/>
        </p:nvSpPr>
        <p:spPr>
          <a:xfrm>
            <a:off x="4091679"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 name="Google Shape;476;p13"/>
          <p:cNvSpPr/>
          <p:nvPr/>
        </p:nvSpPr>
        <p:spPr>
          <a:xfrm>
            <a:off x="7913525" y="5254905"/>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7" name="Google Shape;477;p13"/>
          <p:cNvSpPr txBox="1"/>
          <p:nvPr/>
        </p:nvSpPr>
        <p:spPr>
          <a:xfrm>
            <a:off x="0" y="4798180"/>
            <a:ext cx="2006399" cy="31782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SO MUCH!</a:t>
            </a:r>
            <a:endParaRPr b="1" sz="2400">
              <a:solidFill>
                <a:srgbClr val="002060"/>
              </a:solidFill>
              <a:latin typeface="Montserrat ExtraBold"/>
              <a:ea typeface="Montserrat ExtraBold"/>
              <a:cs typeface="Montserrat ExtraBold"/>
              <a:sym typeface="Montserrat ExtraBold"/>
            </a:endParaRPr>
          </a:p>
        </p:txBody>
      </p:sp>
      <p:sp>
        <p:nvSpPr>
          <p:cNvPr id="478" name="Google Shape;478;p13"/>
          <p:cNvSpPr txBox="1"/>
          <p:nvPr/>
        </p:nvSpPr>
        <p:spPr>
          <a:xfrm>
            <a:off x="7137601" y="4317833"/>
            <a:ext cx="2006399" cy="96069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000"/>
              <a:buFont typeface="Montserrat ExtraBold"/>
              <a:buNone/>
            </a:pPr>
            <a:r>
              <a:rPr b="1" lang="es-ES" sz="2000">
                <a:solidFill>
                  <a:srgbClr val="002060"/>
                </a:solidFill>
                <a:latin typeface="Montserrat ExtraBold"/>
                <a:ea typeface="Montserrat ExtraBold"/>
                <a:cs typeface="Montserrat ExtraBold"/>
                <a:sym typeface="Montserrat ExtraBold"/>
              </a:rPr>
              <a:t>FIRST TIME I HEAR ABOUT THIS!</a:t>
            </a:r>
            <a:endParaRPr b="1" sz="2000">
              <a:solidFill>
                <a:srgbClr val="002060"/>
              </a:solidFill>
              <a:latin typeface="Montserrat ExtraBold"/>
              <a:ea typeface="Montserrat ExtraBold"/>
              <a:cs typeface="Montserrat ExtraBold"/>
              <a:sym typeface="Montserrat ExtraBold"/>
            </a:endParaRPr>
          </a:p>
        </p:txBody>
      </p:sp>
      <p:sp>
        <p:nvSpPr>
          <p:cNvPr id="479" name="Google Shape;479;p13"/>
          <p:cNvSpPr txBox="1"/>
          <p:nvPr/>
        </p:nvSpPr>
        <p:spPr>
          <a:xfrm>
            <a:off x="3311781" y="4393306"/>
            <a:ext cx="2118940" cy="73451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BITS AND PIECES</a:t>
            </a:r>
            <a:endParaRPr b="1" sz="2400">
              <a:solidFill>
                <a:srgbClr val="002060"/>
              </a:solidFill>
              <a:latin typeface="Montserrat ExtraBold"/>
              <a:ea typeface="Montserrat ExtraBold"/>
              <a:cs typeface="Montserrat ExtraBold"/>
              <a:sym typeface="Montserrat ExtraBo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pic>
        <p:nvPicPr>
          <p:cNvPr id="485" name="Google Shape;485;p14"/>
          <p:cNvPicPr preferRelativeResize="0"/>
          <p:nvPr/>
        </p:nvPicPr>
        <p:blipFill rotWithShape="1">
          <a:blip r:embed="rId3">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486" name="Google Shape;486;p14"/>
          <p:cNvPicPr preferRelativeResize="0"/>
          <p:nvPr/>
        </p:nvPicPr>
        <p:blipFill rotWithShape="1">
          <a:blip r:embed="rId4">
            <a:alphaModFix/>
          </a:blip>
          <a:srcRect b="0" l="0" r="0" t="0"/>
          <a:stretch/>
        </p:blipFill>
        <p:spPr>
          <a:xfrm>
            <a:off x="317935" y="111290"/>
            <a:ext cx="877818" cy="842231"/>
          </a:xfrm>
          <a:prstGeom prst="rect">
            <a:avLst/>
          </a:prstGeom>
          <a:noFill/>
          <a:ln>
            <a:noFill/>
          </a:ln>
        </p:spPr>
      </p:pic>
      <p:pic>
        <p:nvPicPr>
          <p:cNvPr id="487" name="Google Shape;487;p14"/>
          <p:cNvPicPr preferRelativeResize="0"/>
          <p:nvPr/>
        </p:nvPicPr>
        <p:blipFill rotWithShape="1">
          <a:blip r:embed="rId5">
            <a:alphaModFix/>
          </a:blip>
          <a:srcRect b="0" l="0" r="0" t="0"/>
          <a:stretch/>
        </p:blipFill>
        <p:spPr>
          <a:xfrm>
            <a:off x="3069332" y="466216"/>
            <a:ext cx="2394312" cy="2394312"/>
          </a:xfrm>
          <a:prstGeom prst="rect">
            <a:avLst/>
          </a:prstGeom>
          <a:noFill/>
          <a:ln>
            <a:noFill/>
          </a:ln>
        </p:spPr>
      </p:pic>
      <p:sp>
        <p:nvSpPr>
          <p:cNvPr id="488" name="Google Shape;488;p14"/>
          <p:cNvSpPr txBox="1"/>
          <p:nvPr/>
        </p:nvSpPr>
        <p:spPr>
          <a:xfrm>
            <a:off x="1994463" y="2975011"/>
            <a:ext cx="5143138" cy="102246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DO YOU HAVE EXPERIENCE IN EMERGENCY CONTEXT?</a:t>
            </a:r>
            <a:endParaRPr b="1" sz="2400">
              <a:solidFill>
                <a:srgbClr val="002060"/>
              </a:solidFill>
              <a:latin typeface="Montserrat ExtraBold"/>
              <a:ea typeface="Montserrat ExtraBold"/>
              <a:cs typeface="Montserrat ExtraBold"/>
              <a:sym typeface="Montserrat ExtraBold"/>
            </a:endParaRPr>
          </a:p>
        </p:txBody>
      </p:sp>
      <p:cxnSp>
        <p:nvCxnSpPr>
          <p:cNvPr id="489" name="Google Shape;489;p14"/>
          <p:cNvCxnSpPr/>
          <p:nvPr/>
        </p:nvCxnSpPr>
        <p:spPr>
          <a:xfrm>
            <a:off x="636608" y="5532698"/>
            <a:ext cx="7824487" cy="0"/>
          </a:xfrm>
          <a:prstGeom prst="straightConnector1">
            <a:avLst/>
          </a:prstGeom>
          <a:noFill/>
          <a:ln cap="flat" cmpd="sng" w="57150">
            <a:solidFill>
              <a:srgbClr val="001E5C"/>
            </a:solidFill>
            <a:prstDash val="solid"/>
            <a:miter lim="800000"/>
            <a:headEnd len="sm" w="sm" type="none"/>
            <a:tailEnd len="sm" w="sm" type="none"/>
          </a:ln>
        </p:spPr>
      </p:cxnSp>
      <p:sp>
        <p:nvSpPr>
          <p:cNvPr id="490" name="Google Shape;490;p14"/>
          <p:cNvSpPr/>
          <p:nvPr/>
        </p:nvSpPr>
        <p:spPr>
          <a:xfrm>
            <a:off x="636608"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 name="Google Shape;491;p14"/>
          <p:cNvSpPr/>
          <p:nvPr/>
        </p:nvSpPr>
        <p:spPr>
          <a:xfrm>
            <a:off x="4091679"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 name="Google Shape;492;p14"/>
          <p:cNvSpPr/>
          <p:nvPr/>
        </p:nvSpPr>
        <p:spPr>
          <a:xfrm>
            <a:off x="7913525" y="5254905"/>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 name="Google Shape;493;p14"/>
          <p:cNvSpPr txBox="1"/>
          <p:nvPr/>
        </p:nvSpPr>
        <p:spPr>
          <a:xfrm>
            <a:off x="0" y="4798180"/>
            <a:ext cx="2006399" cy="31782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SO MUCH!</a:t>
            </a:r>
            <a:endParaRPr b="1" sz="2400">
              <a:solidFill>
                <a:srgbClr val="002060"/>
              </a:solidFill>
              <a:latin typeface="Montserrat ExtraBold"/>
              <a:ea typeface="Montserrat ExtraBold"/>
              <a:cs typeface="Montserrat ExtraBold"/>
              <a:sym typeface="Montserrat ExtraBold"/>
            </a:endParaRPr>
          </a:p>
        </p:txBody>
      </p:sp>
      <p:sp>
        <p:nvSpPr>
          <p:cNvPr id="494" name="Google Shape;494;p14"/>
          <p:cNvSpPr txBox="1"/>
          <p:nvPr/>
        </p:nvSpPr>
        <p:spPr>
          <a:xfrm>
            <a:off x="7137601" y="4317833"/>
            <a:ext cx="2006399" cy="96069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000"/>
              <a:buFont typeface="Montserrat ExtraBold"/>
              <a:buNone/>
            </a:pPr>
            <a:r>
              <a:rPr b="1" lang="es-ES" sz="2000">
                <a:solidFill>
                  <a:srgbClr val="002060"/>
                </a:solidFill>
                <a:latin typeface="Montserrat ExtraBold"/>
                <a:ea typeface="Montserrat ExtraBold"/>
                <a:cs typeface="Montserrat ExtraBold"/>
                <a:sym typeface="Montserrat ExtraBold"/>
              </a:rPr>
              <a:t>FIRST TIME I HEAR ABOUT THIS!</a:t>
            </a:r>
            <a:endParaRPr b="1" sz="2000">
              <a:solidFill>
                <a:srgbClr val="002060"/>
              </a:solidFill>
              <a:latin typeface="Montserrat ExtraBold"/>
              <a:ea typeface="Montserrat ExtraBold"/>
              <a:cs typeface="Montserrat ExtraBold"/>
              <a:sym typeface="Montserrat ExtraBold"/>
            </a:endParaRPr>
          </a:p>
        </p:txBody>
      </p:sp>
      <p:sp>
        <p:nvSpPr>
          <p:cNvPr id="495" name="Google Shape;495;p14"/>
          <p:cNvSpPr txBox="1"/>
          <p:nvPr/>
        </p:nvSpPr>
        <p:spPr>
          <a:xfrm>
            <a:off x="3311781" y="4393306"/>
            <a:ext cx="2118940" cy="73451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BITS AND PIECES</a:t>
            </a:r>
            <a:endParaRPr b="1" sz="2400">
              <a:solidFill>
                <a:srgbClr val="002060"/>
              </a:solidFill>
              <a:latin typeface="Montserrat ExtraBold"/>
              <a:ea typeface="Montserrat ExtraBold"/>
              <a:cs typeface="Montserrat ExtraBold"/>
              <a:sym typeface="Montserrat ExtraBo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 name="Shape 499"/>
        <p:cNvGrpSpPr/>
        <p:nvPr/>
      </p:nvGrpSpPr>
      <p:grpSpPr>
        <a:xfrm>
          <a:off x="0" y="0"/>
          <a:ext cx="0" cy="0"/>
          <a:chOff x="0" y="0"/>
          <a:chExt cx="0" cy="0"/>
        </a:xfrm>
      </p:grpSpPr>
      <p:sp>
        <p:nvSpPr>
          <p:cNvPr id="500" name="Google Shape;500;p15"/>
          <p:cNvSpPr txBox="1"/>
          <p:nvPr>
            <p:ph idx="1" type="body"/>
          </p:nvPr>
        </p:nvSpPr>
        <p:spPr>
          <a:xfrm>
            <a:off x="313488" y="4806345"/>
            <a:ext cx="7433187" cy="1892826"/>
          </a:xfrm>
          <a:prstGeom prst="rect">
            <a:avLst/>
          </a:prstGeom>
          <a:noFill/>
          <a:ln>
            <a:noFill/>
          </a:ln>
        </p:spPr>
        <p:txBody>
          <a:bodyPr anchorCtr="0" anchor="t" bIns="22850" lIns="22850" spcFirstLastPara="1" rIns="22850" wrap="square" tIns="22850">
            <a:spAutoFit/>
          </a:bodyPr>
          <a:lstStyle/>
          <a:p>
            <a:pPr indent="0" lvl="0" marL="0" rtl="0" algn="l">
              <a:lnSpc>
                <a:spcPct val="100000"/>
              </a:lnSpc>
              <a:spcBef>
                <a:spcPts val="0"/>
              </a:spcBef>
              <a:spcAft>
                <a:spcPts val="0"/>
              </a:spcAft>
              <a:buClr>
                <a:schemeClr val="lt1"/>
              </a:buClr>
              <a:buSzPts val="4000"/>
              <a:buNone/>
            </a:pPr>
            <a:r>
              <a:rPr b="1" lang="es-ES" sz="4000">
                <a:solidFill>
                  <a:schemeClr val="lt1"/>
                </a:solidFill>
              </a:rPr>
              <a:t>☺ Muchas Gracias</a:t>
            </a:r>
            <a:endParaRPr/>
          </a:p>
          <a:p>
            <a:pPr indent="0" lvl="0" marL="0" rtl="0" algn="l">
              <a:lnSpc>
                <a:spcPct val="100000"/>
              </a:lnSpc>
              <a:spcBef>
                <a:spcPts val="0"/>
              </a:spcBef>
              <a:spcAft>
                <a:spcPts val="0"/>
              </a:spcAft>
              <a:buClr>
                <a:schemeClr val="lt1"/>
              </a:buClr>
              <a:buSzPts val="4000"/>
              <a:buNone/>
            </a:pPr>
            <a:r>
              <a:rPr b="1" lang="es-ES" sz="4000">
                <a:solidFill>
                  <a:schemeClr val="lt1"/>
                </a:solidFill>
              </a:rPr>
              <a:t>Muito Obrigada</a:t>
            </a:r>
            <a:endParaRPr b="1" sz="4000">
              <a:solidFill>
                <a:schemeClr val="lt1"/>
              </a:solidFill>
            </a:endParaRPr>
          </a:p>
          <a:p>
            <a:pPr indent="0" lvl="0" marL="0" rtl="0" algn="l">
              <a:lnSpc>
                <a:spcPct val="100000"/>
              </a:lnSpc>
              <a:spcBef>
                <a:spcPts val="0"/>
              </a:spcBef>
              <a:spcAft>
                <a:spcPts val="0"/>
              </a:spcAft>
              <a:buClr>
                <a:schemeClr val="lt1"/>
              </a:buClr>
              <a:buSzPts val="4000"/>
              <a:buNone/>
            </a:pPr>
            <a:r>
              <a:rPr b="1" lang="es-ES" sz="4000">
                <a:solidFill>
                  <a:schemeClr val="lt1"/>
                </a:solidFill>
              </a:rPr>
              <a:t>Moc  děkuji ☺</a:t>
            </a:r>
            <a:endParaRPr b="1" sz="4000">
              <a:solidFill>
                <a:schemeClr val="l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21" name="Shape 321"/>
        <p:cNvGrpSpPr/>
        <p:nvPr/>
      </p:nvGrpSpPr>
      <p:grpSpPr>
        <a:xfrm>
          <a:off x="0" y="0"/>
          <a:ext cx="0" cy="0"/>
          <a:chOff x="0" y="0"/>
          <a:chExt cx="0" cy="0"/>
        </a:xfrm>
      </p:grpSpPr>
      <p:sp>
        <p:nvSpPr>
          <p:cNvPr id="322" name="Google Shape;322;p2"/>
          <p:cNvSpPr/>
          <p:nvPr/>
        </p:nvSpPr>
        <p:spPr>
          <a:xfrm>
            <a:off x="0" y="0"/>
            <a:ext cx="9144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23" name="Google Shape;323;p2"/>
          <p:cNvSpPr/>
          <p:nvPr/>
        </p:nvSpPr>
        <p:spPr>
          <a:xfrm>
            <a:off x="0" y="23564"/>
            <a:ext cx="9144000" cy="6858000"/>
          </a:xfrm>
          <a:prstGeom prst="rect">
            <a:avLst/>
          </a:prstGeom>
          <a:solidFill>
            <a:srgbClr val="F2F2F2"/>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24" name="Google Shape;324;p2"/>
          <p:cNvSpPr/>
          <p:nvPr/>
        </p:nvSpPr>
        <p:spPr>
          <a:xfrm>
            <a:off x="542924" y="609600"/>
            <a:ext cx="4029076" cy="5513767"/>
          </a:xfrm>
          <a:custGeom>
            <a:rect b="b" l="l" r="r" t="t"/>
            <a:pathLst>
              <a:path extrusionOk="0" h="5513767" w="5372101">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solidFill>
            <a:schemeClr val="lt1"/>
          </a:solidFill>
          <a:ln>
            <a:noFill/>
          </a:ln>
          <a:effectLst>
            <a:outerShdw blurRad="25400" rotWithShape="0" algn="tl" dir="3000000" dist="12700">
              <a:srgbClr val="000000">
                <a:alpha val="2666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25" name="Google Shape;325;p2"/>
          <p:cNvSpPr txBox="1"/>
          <p:nvPr>
            <p:ph type="title"/>
          </p:nvPr>
        </p:nvSpPr>
        <p:spPr>
          <a:xfrm>
            <a:off x="610464" y="882168"/>
            <a:ext cx="3976577" cy="798714"/>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002060"/>
              </a:buClr>
              <a:buSzPct val="100000"/>
              <a:buFont typeface="Montserrat SemiBold"/>
              <a:buNone/>
            </a:pPr>
            <a:r>
              <a:rPr b="1" lang="es-ES" sz="2800">
                <a:solidFill>
                  <a:srgbClr val="002060"/>
                </a:solidFill>
                <a:latin typeface="Montserrat SemiBold"/>
                <a:ea typeface="Montserrat SemiBold"/>
                <a:cs typeface="Montserrat SemiBold"/>
                <a:sym typeface="Montserrat SemiBold"/>
              </a:rPr>
              <a:t>Objective of the session</a:t>
            </a:r>
            <a:endParaRPr b="1" sz="2800">
              <a:solidFill>
                <a:srgbClr val="002060"/>
              </a:solidFill>
              <a:latin typeface="Montserrat SemiBold"/>
              <a:ea typeface="Montserrat SemiBold"/>
              <a:cs typeface="Montserrat SemiBold"/>
              <a:sym typeface="Montserrat SemiBold"/>
            </a:endParaRPr>
          </a:p>
        </p:txBody>
      </p:sp>
      <p:sp>
        <p:nvSpPr>
          <p:cNvPr id="326" name="Google Shape;326;p2"/>
          <p:cNvSpPr/>
          <p:nvPr/>
        </p:nvSpPr>
        <p:spPr>
          <a:xfrm>
            <a:off x="1923499" y="399531"/>
            <a:ext cx="1280813" cy="428984"/>
          </a:xfrm>
          <a:custGeom>
            <a:rect b="b" l="l" r="r" t="t"/>
            <a:pathLst>
              <a:path extrusionOk="0" h="594531" w="2201784">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27" name="Google Shape;327;p2"/>
          <p:cNvSpPr txBox="1"/>
          <p:nvPr>
            <p:ph idx="1" type="body"/>
          </p:nvPr>
        </p:nvSpPr>
        <p:spPr>
          <a:xfrm>
            <a:off x="744783" y="1451831"/>
            <a:ext cx="3716006" cy="4116142"/>
          </a:xfrm>
          <a:prstGeom prst="rect">
            <a:avLst/>
          </a:prstGeom>
          <a:noFill/>
          <a:ln>
            <a:noFill/>
          </a:ln>
        </p:spPr>
        <p:txBody>
          <a:bodyPr anchorCtr="0" anchor="ctr" bIns="45700" lIns="91425" spcFirstLastPara="1" rIns="91425" wrap="square" tIns="45700">
            <a:noAutofit/>
          </a:bodyPr>
          <a:lstStyle/>
          <a:p>
            <a:pPr indent="-114300" lvl="0" marL="228600" rtl="0" algn="l">
              <a:lnSpc>
                <a:spcPct val="90000"/>
              </a:lnSpc>
              <a:spcBef>
                <a:spcPts val="0"/>
              </a:spcBef>
              <a:spcAft>
                <a:spcPts val="0"/>
              </a:spcAft>
              <a:buClr>
                <a:schemeClr val="dk1"/>
              </a:buClr>
              <a:buSzPts val="1800"/>
              <a:buNone/>
            </a:pPr>
            <a:r>
              <a:t/>
            </a:r>
            <a:endParaRPr sz="1800">
              <a:solidFill>
                <a:srgbClr val="00355C"/>
              </a:solidFill>
              <a:latin typeface="Montserrat"/>
              <a:ea typeface="Montserrat"/>
              <a:cs typeface="Montserrat"/>
              <a:sym typeface="Montserrat"/>
            </a:endParaRPr>
          </a:p>
          <a:p>
            <a:pPr indent="-114300" lvl="0" marL="228600" rtl="0" algn="l">
              <a:lnSpc>
                <a:spcPct val="90000"/>
              </a:lnSpc>
              <a:spcBef>
                <a:spcPts val="1000"/>
              </a:spcBef>
              <a:spcAft>
                <a:spcPts val="0"/>
              </a:spcAft>
              <a:buClr>
                <a:schemeClr val="dk1"/>
              </a:buClr>
              <a:buSzPts val="1800"/>
              <a:buNone/>
            </a:pPr>
            <a:r>
              <a:t/>
            </a:r>
            <a:endParaRPr sz="1800">
              <a:solidFill>
                <a:srgbClr val="00355C"/>
              </a:solidFill>
              <a:latin typeface="Montserrat"/>
              <a:ea typeface="Montserrat"/>
              <a:cs typeface="Montserrat"/>
              <a:sym typeface="Montserrat"/>
            </a:endParaRPr>
          </a:p>
          <a:p>
            <a:pPr indent="-228600" lvl="0" marL="228600" rtl="0" algn="l">
              <a:lnSpc>
                <a:spcPct val="90000"/>
              </a:lnSpc>
              <a:spcBef>
                <a:spcPts val="1000"/>
              </a:spcBef>
              <a:spcAft>
                <a:spcPts val="0"/>
              </a:spcAft>
              <a:buClr>
                <a:srgbClr val="00355C"/>
              </a:buClr>
              <a:buSzPts val="2000"/>
              <a:buChar char="•"/>
            </a:pPr>
            <a:r>
              <a:rPr lang="es-ES" sz="2000">
                <a:solidFill>
                  <a:srgbClr val="00355C"/>
                </a:solidFill>
                <a:latin typeface="Montserrat"/>
                <a:ea typeface="Montserrat"/>
                <a:cs typeface="Montserrat"/>
                <a:sym typeface="Montserrat"/>
              </a:rPr>
              <a:t>Familiarize yourself with the general content of the guidelines for HP</a:t>
            </a:r>
            <a:endParaRPr sz="2000">
              <a:solidFill>
                <a:srgbClr val="00355C"/>
              </a:solidFill>
              <a:latin typeface="Montserrat"/>
              <a:ea typeface="Montserrat"/>
              <a:cs typeface="Montserrat"/>
              <a:sym typeface="Montserrat"/>
            </a:endParaRPr>
          </a:p>
          <a:p>
            <a:pPr indent="0" lvl="0" marL="0" rtl="0" algn="l">
              <a:lnSpc>
                <a:spcPct val="90000"/>
              </a:lnSpc>
              <a:spcBef>
                <a:spcPts val="1000"/>
              </a:spcBef>
              <a:spcAft>
                <a:spcPts val="0"/>
              </a:spcAft>
              <a:buClr>
                <a:schemeClr val="dk1"/>
              </a:buClr>
              <a:buSzPts val="800"/>
              <a:buNone/>
            </a:pPr>
            <a:r>
              <a:t/>
            </a:r>
            <a:endParaRPr sz="800">
              <a:solidFill>
                <a:srgbClr val="00355C"/>
              </a:solidFill>
              <a:latin typeface="Montserrat"/>
              <a:ea typeface="Montserrat"/>
              <a:cs typeface="Montserrat"/>
              <a:sym typeface="Montserrat"/>
            </a:endParaRPr>
          </a:p>
          <a:p>
            <a:pPr indent="-228600" lvl="0" marL="228600" rtl="0" algn="l">
              <a:lnSpc>
                <a:spcPct val="90000"/>
              </a:lnSpc>
              <a:spcBef>
                <a:spcPts val="1000"/>
              </a:spcBef>
              <a:spcAft>
                <a:spcPts val="0"/>
              </a:spcAft>
              <a:buClr>
                <a:srgbClr val="00355C"/>
              </a:buClr>
              <a:buSzPts val="2000"/>
              <a:buChar char="•"/>
            </a:pPr>
            <a:r>
              <a:rPr lang="es-ES" sz="2000">
                <a:solidFill>
                  <a:srgbClr val="00355C"/>
                </a:solidFill>
                <a:latin typeface="Montserrat"/>
                <a:ea typeface="Montserrat"/>
                <a:cs typeface="Montserrat"/>
                <a:sym typeface="Montserrat"/>
              </a:rPr>
              <a:t>Make the link with Hygiene promotion and Health promotion</a:t>
            </a:r>
            <a:endParaRPr sz="2000">
              <a:solidFill>
                <a:srgbClr val="00355C"/>
              </a:solidFill>
              <a:latin typeface="Montserrat"/>
              <a:ea typeface="Montserrat"/>
              <a:cs typeface="Montserrat"/>
              <a:sym typeface="Montserrat"/>
            </a:endParaRPr>
          </a:p>
          <a:p>
            <a:pPr indent="-177800" lvl="0" marL="228600" rtl="0" algn="l">
              <a:lnSpc>
                <a:spcPct val="90000"/>
              </a:lnSpc>
              <a:spcBef>
                <a:spcPts val="1000"/>
              </a:spcBef>
              <a:spcAft>
                <a:spcPts val="0"/>
              </a:spcAft>
              <a:buClr>
                <a:schemeClr val="dk1"/>
              </a:buClr>
              <a:buSzPts val="800"/>
              <a:buNone/>
            </a:pPr>
            <a:r>
              <a:t/>
            </a:r>
            <a:endParaRPr sz="800">
              <a:solidFill>
                <a:srgbClr val="00355C"/>
              </a:solidFill>
              <a:latin typeface="Montserrat"/>
              <a:ea typeface="Montserrat"/>
              <a:cs typeface="Montserrat"/>
              <a:sym typeface="Montserrat"/>
            </a:endParaRPr>
          </a:p>
          <a:p>
            <a:pPr indent="-228600" lvl="0" marL="228600" rtl="0" algn="l">
              <a:lnSpc>
                <a:spcPct val="90000"/>
              </a:lnSpc>
              <a:spcBef>
                <a:spcPts val="1000"/>
              </a:spcBef>
              <a:spcAft>
                <a:spcPts val="0"/>
              </a:spcAft>
              <a:buClr>
                <a:srgbClr val="00355C"/>
              </a:buClr>
              <a:buSzPts val="2000"/>
              <a:buChar char="•"/>
            </a:pPr>
            <a:r>
              <a:rPr lang="es-ES" sz="2000">
                <a:solidFill>
                  <a:srgbClr val="00355C"/>
                </a:solidFill>
                <a:latin typeface="Montserrat"/>
                <a:ea typeface="Montserrat"/>
                <a:cs typeface="Montserrat"/>
                <a:sym typeface="Montserrat"/>
              </a:rPr>
              <a:t>Differentiate between emergencies and long term interventions</a:t>
            </a:r>
            <a:endParaRPr/>
          </a:p>
          <a:p>
            <a:pPr indent="0" lvl="0" marL="0" rtl="0" algn="l">
              <a:lnSpc>
                <a:spcPct val="90000"/>
              </a:lnSpc>
              <a:spcBef>
                <a:spcPts val="1000"/>
              </a:spcBef>
              <a:spcAft>
                <a:spcPts val="0"/>
              </a:spcAft>
              <a:buClr>
                <a:schemeClr val="dk1"/>
              </a:buClr>
              <a:buSzPts val="2400"/>
              <a:buNone/>
            </a:pPr>
            <a:r>
              <a:t/>
            </a:r>
            <a:endParaRPr sz="2400">
              <a:solidFill>
                <a:srgbClr val="00355C"/>
              </a:solidFill>
              <a:latin typeface="Montserrat"/>
              <a:ea typeface="Montserrat"/>
              <a:cs typeface="Montserrat"/>
              <a:sym typeface="Montserrat"/>
            </a:endParaRPr>
          </a:p>
          <a:p>
            <a:pPr indent="-76200" lvl="0" marL="228600" rtl="0" algn="l">
              <a:lnSpc>
                <a:spcPct val="90000"/>
              </a:lnSpc>
              <a:spcBef>
                <a:spcPts val="1000"/>
              </a:spcBef>
              <a:spcAft>
                <a:spcPts val="0"/>
              </a:spcAft>
              <a:buClr>
                <a:schemeClr val="dk1"/>
              </a:buClr>
              <a:buSzPts val="2400"/>
              <a:buNone/>
            </a:pPr>
            <a:r>
              <a:t/>
            </a:r>
            <a:endParaRPr sz="2400">
              <a:solidFill>
                <a:srgbClr val="00355C"/>
              </a:solidFill>
              <a:latin typeface="Montserrat"/>
              <a:ea typeface="Montserrat"/>
              <a:cs typeface="Montserrat"/>
              <a:sym typeface="Montserrat"/>
            </a:endParaRPr>
          </a:p>
        </p:txBody>
      </p:sp>
      <p:pic>
        <p:nvPicPr>
          <p:cNvPr id="328" name="Google Shape;328;p2"/>
          <p:cNvPicPr preferRelativeResize="0"/>
          <p:nvPr/>
        </p:nvPicPr>
        <p:blipFill rotWithShape="1">
          <a:blip r:embed="rId3">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329" name="Google Shape;329;p2"/>
          <p:cNvPicPr preferRelativeResize="0"/>
          <p:nvPr/>
        </p:nvPicPr>
        <p:blipFill rotWithShape="1">
          <a:blip r:embed="rId4">
            <a:alphaModFix/>
          </a:blip>
          <a:srcRect b="0" l="0" r="0" t="0"/>
          <a:stretch/>
        </p:blipFill>
        <p:spPr>
          <a:xfrm>
            <a:off x="68376" y="23564"/>
            <a:ext cx="877818" cy="842231"/>
          </a:xfrm>
          <a:prstGeom prst="rect">
            <a:avLst/>
          </a:prstGeom>
          <a:noFill/>
          <a:ln>
            <a:noFill/>
          </a:ln>
        </p:spPr>
      </p:pic>
      <p:pic>
        <p:nvPicPr>
          <p:cNvPr descr="Imatge que conté text, Cara humana, roba, a l’aire lliure&#10;&#10;Descripció generada automàticament" id="330" name="Google Shape;330;p2"/>
          <p:cNvPicPr preferRelativeResize="0"/>
          <p:nvPr/>
        </p:nvPicPr>
        <p:blipFill rotWithShape="1">
          <a:blip r:embed="rId5">
            <a:alphaModFix/>
          </a:blip>
          <a:srcRect b="0" l="0" r="0" t="0"/>
          <a:stretch/>
        </p:blipFill>
        <p:spPr>
          <a:xfrm>
            <a:off x="4788900" y="865795"/>
            <a:ext cx="3916555" cy="533163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pic>
        <p:nvPicPr>
          <p:cNvPr id="336" name="Google Shape;336;p3"/>
          <p:cNvPicPr preferRelativeResize="0"/>
          <p:nvPr/>
        </p:nvPicPr>
        <p:blipFill rotWithShape="1">
          <a:blip r:embed="rId3">
            <a:alphaModFix/>
          </a:blip>
          <a:srcRect b="0" l="0" r="0" t="0"/>
          <a:stretch/>
        </p:blipFill>
        <p:spPr>
          <a:xfrm>
            <a:off x="1840016" y="867348"/>
            <a:ext cx="6059383" cy="5685494"/>
          </a:xfrm>
          <a:prstGeom prst="rect">
            <a:avLst/>
          </a:prstGeom>
          <a:noFill/>
          <a:ln>
            <a:noFill/>
          </a:ln>
        </p:spPr>
      </p:pic>
      <p:pic>
        <p:nvPicPr>
          <p:cNvPr id="337" name="Google Shape;337;p3"/>
          <p:cNvPicPr preferRelativeResize="0"/>
          <p:nvPr/>
        </p:nvPicPr>
        <p:blipFill rotWithShape="1">
          <a:blip r:embed="rId4">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338" name="Google Shape;338;p3"/>
          <p:cNvPicPr preferRelativeResize="0"/>
          <p:nvPr/>
        </p:nvPicPr>
        <p:blipFill rotWithShape="1">
          <a:blip r:embed="rId5">
            <a:alphaModFix/>
          </a:blip>
          <a:srcRect b="0" l="0" r="0" t="0"/>
          <a:stretch/>
        </p:blipFill>
        <p:spPr>
          <a:xfrm>
            <a:off x="317935" y="111290"/>
            <a:ext cx="877818" cy="84223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4"/>
          <p:cNvSpPr/>
          <p:nvPr/>
        </p:nvSpPr>
        <p:spPr>
          <a:xfrm>
            <a:off x="0" y="1412111"/>
            <a:ext cx="9144000" cy="115747"/>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46" name="Google Shape;346;p4"/>
          <p:cNvSpPr txBox="1"/>
          <p:nvPr>
            <p:ph type="title"/>
          </p:nvPr>
        </p:nvSpPr>
        <p:spPr>
          <a:xfrm>
            <a:off x="628650" y="885988"/>
            <a:ext cx="7886700" cy="997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2060"/>
              </a:buClr>
              <a:buSzPts val="2400"/>
              <a:buFont typeface="Montserrat SemiBold"/>
              <a:buNone/>
            </a:pPr>
            <a:r>
              <a:rPr b="1" lang="es-ES" sz="2400">
                <a:solidFill>
                  <a:srgbClr val="002060"/>
                </a:solidFill>
                <a:latin typeface="Montserrat SemiBold"/>
                <a:ea typeface="Montserrat SemiBold"/>
                <a:cs typeface="Montserrat SemiBold"/>
                <a:sym typeface="Montserrat SemiBold"/>
              </a:rPr>
              <a:t>Health and Hygiene promotion, GRC perspective</a:t>
            </a:r>
            <a:endParaRPr b="1" sz="2400">
              <a:solidFill>
                <a:srgbClr val="002060"/>
              </a:solidFill>
              <a:latin typeface="Montserrat SemiBold"/>
              <a:ea typeface="Montserrat SemiBold"/>
              <a:cs typeface="Montserrat SemiBold"/>
              <a:sym typeface="Montserrat SemiBold"/>
            </a:endParaRPr>
          </a:p>
        </p:txBody>
      </p:sp>
      <p:sp>
        <p:nvSpPr>
          <p:cNvPr id="347" name="Google Shape;347;p4"/>
          <p:cNvSpPr txBox="1"/>
          <p:nvPr>
            <p:ph idx="1" type="body"/>
          </p:nvPr>
        </p:nvSpPr>
        <p:spPr>
          <a:xfrm>
            <a:off x="628650" y="1770345"/>
            <a:ext cx="7886700" cy="3773928"/>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107000"/>
              </a:lnSpc>
              <a:spcBef>
                <a:spcPts val="0"/>
              </a:spcBef>
              <a:spcAft>
                <a:spcPts val="0"/>
              </a:spcAft>
              <a:buClr>
                <a:srgbClr val="001E5C"/>
              </a:buClr>
              <a:buSzPct val="100000"/>
              <a:buNone/>
            </a:pPr>
            <a:r>
              <a:rPr b="1" lang="es-ES" sz="1400">
                <a:solidFill>
                  <a:srgbClr val="001E5C"/>
                </a:solidFill>
                <a:latin typeface="Montserrat"/>
                <a:ea typeface="Montserrat"/>
                <a:cs typeface="Montserrat"/>
                <a:sym typeface="Montserrat"/>
              </a:rPr>
              <a:t>The “WASH perspective”:</a:t>
            </a:r>
            <a:endParaRPr/>
          </a:p>
          <a:p>
            <a:pPr indent="-228600" lvl="0" marL="228600" rtl="0" algn="l">
              <a:lnSpc>
                <a:spcPct val="90000"/>
              </a:lnSpc>
              <a:spcBef>
                <a:spcPts val="800"/>
              </a:spcBef>
              <a:spcAft>
                <a:spcPts val="0"/>
              </a:spcAft>
              <a:buClr>
                <a:srgbClr val="001E5C"/>
              </a:buClr>
              <a:buSzPct val="100000"/>
              <a:buChar char="•"/>
            </a:pPr>
            <a:r>
              <a:rPr lang="es-ES" sz="1400">
                <a:solidFill>
                  <a:srgbClr val="001E5C"/>
                </a:solidFill>
                <a:latin typeface="Montserrat"/>
                <a:ea typeface="Montserrat"/>
                <a:cs typeface="Montserrat"/>
                <a:sym typeface="Montserrat"/>
              </a:rPr>
              <a:t>HP is a term used to cover a range of strategies aimed to improve people’s hygiene behaviour and prevent the spread of disease. HP enables people to take action to prevent water, sanitation and hygiene-related diseases by mobilizing and engaging the population, their knowledge, and resources. (Source: IFRC)</a:t>
            </a:r>
            <a:endParaRPr sz="1400">
              <a:solidFill>
                <a:srgbClr val="001E5C"/>
              </a:solidFill>
              <a:latin typeface="Montserrat"/>
              <a:ea typeface="Montserrat"/>
              <a:cs typeface="Montserrat"/>
              <a:sym typeface="Montserrat"/>
            </a:endParaRPr>
          </a:p>
          <a:p>
            <a:pPr indent="-228600" lvl="0" marL="228600" rtl="0" algn="l">
              <a:lnSpc>
                <a:spcPct val="90000"/>
              </a:lnSpc>
              <a:spcBef>
                <a:spcPts val="0"/>
              </a:spcBef>
              <a:spcAft>
                <a:spcPts val="0"/>
              </a:spcAft>
              <a:buClr>
                <a:srgbClr val="FF0000"/>
              </a:buClr>
              <a:buSzPct val="100000"/>
              <a:buChar char="•"/>
            </a:pPr>
            <a:r>
              <a:rPr lang="es-ES" sz="1400">
                <a:solidFill>
                  <a:srgbClr val="FF0000"/>
                </a:solidFill>
                <a:latin typeface="Montserrat"/>
                <a:ea typeface="Montserrat"/>
                <a:cs typeface="Montserrat"/>
                <a:sym typeface="Montserrat"/>
              </a:rPr>
              <a:t>Prevent disease </a:t>
            </a:r>
            <a:endParaRPr/>
          </a:p>
          <a:p>
            <a:pPr indent="-146367" lvl="0" marL="228600" rtl="0" algn="l">
              <a:lnSpc>
                <a:spcPct val="90000"/>
              </a:lnSpc>
              <a:spcBef>
                <a:spcPts val="0"/>
              </a:spcBef>
              <a:spcAft>
                <a:spcPts val="0"/>
              </a:spcAft>
              <a:buClr>
                <a:schemeClr val="dk1"/>
              </a:buClr>
              <a:buSzPct val="100000"/>
              <a:buNone/>
            </a:pPr>
            <a:r>
              <a:t/>
            </a:r>
            <a:endParaRPr sz="1400">
              <a:solidFill>
                <a:srgbClr val="FF0000"/>
              </a:solidFill>
              <a:latin typeface="Montserrat"/>
              <a:ea typeface="Montserrat"/>
              <a:cs typeface="Montserrat"/>
              <a:sym typeface="Montserrat"/>
            </a:endParaRPr>
          </a:p>
          <a:p>
            <a:pPr indent="0" lvl="0" marL="0" rtl="0" algn="l">
              <a:lnSpc>
                <a:spcPct val="107000"/>
              </a:lnSpc>
              <a:spcBef>
                <a:spcPts val="0"/>
              </a:spcBef>
              <a:spcAft>
                <a:spcPts val="0"/>
              </a:spcAft>
              <a:buClr>
                <a:srgbClr val="001E5C"/>
              </a:buClr>
              <a:buSzPct val="100000"/>
              <a:buNone/>
            </a:pPr>
            <a:r>
              <a:rPr b="1" lang="es-ES" sz="1400">
                <a:solidFill>
                  <a:srgbClr val="001E5C"/>
                </a:solidFill>
                <a:latin typeface="Montserrat"/>
                <a:ea typeface="Montserrat"/>
                <a:cs typeface="Montserrat"/>
                <a:sym typeface="Montserrat"/>
              </a:rPr>
              <a:t>The “Health Perspective”</a:t>
            </a:r>
            <a:endParaRPr/>
          </a:p>
          <a:p>
            <a:pPr indent="-228600" lvl="0" marL="228600" rtl="0" algn="l">
              <a:lnSpc>
                <a:spcPct val="107000"/>
              </a:lnSpc>
              <a:spcBef>
                <a:spcPts val="800"/>
              </a:spcBef>
              <a:spcAft>
                <a:spcPts val="0"/>
              </a:spcAft>
              <a:buClr>
                <a:srgbClr val="001E5C"/>
              </a:buClr>
              <a:buSzPct val="100000"/>
              <a:buChar char="•"/>
            </a:pPr>
            <a:r>
              <a:rPr lang="es-ES" sz="1400">
                <a:solidFill>
                  <a:srgbClr val="001E5C"/>
                </a:solidFill>
                <a:latin typeface="Montserrat"/>
                <a:ea typeface="Montserrat"/>
                <a:cs typeface="Montserrat"/>
                <a:sym typeface="Montserrat"/>
              </a:rPr>
              <a:t>Health promotion is the process of enabling people to increase control over, and to improve their health (Source: WHO)</a:t>
            </a:r>
            <a:endParaRPr/>
          </a:p>
          <a:p>
            <a:pPr indent="-228600" lvl="0" marL="228600" rtl="0" algn="l">
              <a:lnSpc>
                <a:spcPct val="107000"/>
              </a:lnSpc>
              <a:spcBef>
                <a:spcPts val="800"/>
              </a:spcBef>
              <a:spcAft>
                <a:spcPts val="0"/>
              </a:spcAft>
              <a:buClr>
                <a:srgbClr val="FF0000"/>
              </a:buClr>
              <a:buSzPct val="100000"/>
              <a:buChar char="•"/>
            </a:pPr>
            <a:r>
              <a:rPr lang="es-ES" sz="1400">
                <a:solidFill>
                  <a:srgbClr val="FF0000"/>
                </a:solidFill>
                <a:latin typeface="Montserrat"/>
                <a:ea typeface="Montserrat"/>
                <a:cs typeface="Montserrat"/>
                <a:sym typeface="Montserrat"/>
              </a:rPr>
              <a:t>Improve health</a:t>
            </a:r>
            <a:endParaRPr/>
          </a:p>
          <a:p>
            <a:pPr indent="0" lvl="0" marL="0" rtl="0" algn="l">
              <a:lnSpc>
                <a:spcPct val="107000"/>
              </a:lnSpc>
              <a:spcBef>
                <a:spcPts val="800"/>
              </a:spcBef>
              <a:spcAft>
                <a:spcPts val="0"/>
              </a:spcAft>
              <a:buClr>
                <a:srgbClr val="001E5C"/>
              </a:buClr>
              <a:buSzPct val="100000"/>
              <a:buNone/>
            </a:pPr>
            <a:r>
              <a:rPr b="1" lang="es-ES" sz="1400">
                <a:solidFill>
                  <a:srgbClr val="001E5C"/>
                </a:solidFill>
                <a:latin typeface="Montserrat"/>
                <a:ea typeface="Montserrat"/>
                <a:cs typeface="Montserrat"/>
                <a:sym typeface="Montserrat"/>
              </a:rPr>
              <a:t>The “Comprehensive Perspective”</a:t>
            </a:r>
            <a:endParaRPr b="1" sz="1400">
              <a:solidFill>
                <a:srgbClr val="001E5C"/>
              </a:solidFill>
              <a:latin typeface="Montserrat"/>
              <a:ea typeface="Montserrat"/>
              <a:cs typeface="Montserrat"/>
              <a:sym typeface="Montserrat"/>
            </a:endParaRPr>
          </a:p>
          <a:p>
            <a:pPr indent="-228600" lvl="0" marL="228600" rtl="0" algn="l">
              <a:lnSpc>
                <a:spcPct val="107000"/>
              </a:lnSpc>
              <a:spcBef>
                <a:spcPts val="800"/>
              </a:spcBef>
              <a:spcAft>
                <a:spcPts val="0"/>
              </a:spcAft>
              <a:buClr>
                <a:srgbClr val="001E5C"/>
              </a:buClr>
              <a:buSzPct val="100000"/>
              <a:buChar char="•"/>
            </a:pPr>
            <a:r>
              <a:rPr lang="es-ES" sz="1400">
                <a:solidFill>
                  <a:srgbClr val="001E5C"/>
                </a:solidFill>
                <a:latin typeface="Montserrat"/>
                <a:ea typeface="Montserrat"/>
                <a:cs typeface="Montserrat"/>
                <a:sym typeface="Montserrat"/>
              </a:rPr>
              <a:t>“Hygiene refers to conditions and practices that help to maintain health and prevent the spread of diseases.“ (Source: WHO)</a:t>
            </a:r>
            <a:endParaRPr/>
          </a:p>
          <a:p>
            <a:pPr indent="-228600" lvl="0" marL="228600" rtl="0" algn="l">
              <a:lnSpc>
                <a:spcPct val="107000"/>
              </a:lnSpc>
              <a:spcBef>
                <a:spcPts val="800"/>
              </a:spcBef>
              <a:spcAft>
                <a:spcPts val="0"/>
              </a:spcAft>
              <a:buClr>
                <a:srgbClr val="FF0000"/>
              </a:buClr>
              <a:buSzPct val="100000"/>
              <a:buChar char="•"/>
            </a:pPr>
            <a:r>
              <a:rPr lang="es-ES" sz="1400">
                <a:solidFill>
                  <a:srgbClr val="FF0000"/>
                </a:solidFill>
                <a:latin typeface="Montserrat"/>
                <a:ea typeface="Montserrat"/>
                <a:cs typeface="Montserrat"/>
                <a:sym typeface="Montserrat"/>
              </a:rPr>
              <a:t>Prevent disease + Improve health</a:t>
            </a:r>
            <a:endParaRPr sz="1400">
              <a:solidFill>
                <a:srgbClr val="FF0000"/>
              </a:solidFill>
              <a:latin typeface="Montserrat"/>
              <a:ea typeface="Montserrat"/>
              <a:cs typeface="Montserrat"/>
              <a:sym typeface="Montserrat"/>
            </a:endParaRPr>
          </a:p>
          <a:p>
            <a:pPr indent="0" lvl="1" marL="381000" rtl="0" algn="l">
              <a:lnSpc>
                <a:spcPct val="90000"/>
              </a:lnSpc>
              <a:spcBef>
                <a:spcPts val="1300"/>
              </a:spcBef>
              <a:spcAft>
                <a:spcPts val="0"/>
              </a:spcAft>
              <a:buClr>
                <a:schemeClr val="dk1"/>
              </a:buClr>
              <a:buSzPct val="100000"/>
              <a:buNone/>
            </a:pPr>
            <a:r>
              <a:t/>
            </a:r>
            <a:endParaRPr>
              <a:latin typeface="Montserrat"/>
              <a:ea typeface="Montserrat"/>
              <a:cs typeface="Montserrat"/>
              <a:sym typeface="Montserrat"/>
            </a:endParaRPr>
          </a:p>
          <a:p>
            <a:pPr indent="-87630" lvl="1" marL="685800" rtl="0" algn="l">
              <a:lnSpc>
                <a:spcPct val="90000"/>
              </a:lnSpc>
              <a:spcBef>
                <a:spcPts val="500"/>
              </a:spcBef>
              <a:spcAft>
                <a:spcPts val="0"/>
              </a:spcAft>
              <a:buClr>
                <a:schemeClr val="dk1"/>
              </a:buClr>
              <a:buSzPct val="100000"/>
              <a:buNone/>
            </a:pPr>
            <a:r>
              <a:t/>
            </a:r>
            <a:endParaRPr>
              <a:latin typeface="Montserrat"/>
              <a:ea typeface="Montserrat"/>
              <a:cs typeface="Montserrat"/>
              <a:sym typeface="Montserrat"/>
            </a:endParaRPr>
          </a:p>
          <a:p>
            <a:pPr indent="-64135" lvl="0" marL="228600" rtl="0" algn="l">
              <a:lnSpc>
                <a:spcPct val="90000"/>
              </a:lnSpc>
              <a:spcBef>
                <a:spcPts val="1000"/>
              </a:spcBef>
              <a:spcAft>
                <a:spcPts val="0"/>
              </a:spcAft>
              <a:buClr>
                <a:schemeClr val="dk1"/>
              </a:buClr>
              <a:buSzPct val="100000"/>
              <a:buNone/>
            </a:pPr>
            <a:r>
              <a:t/>
            </a:r>
            <a:endParaRPr>
              <a:latin typeface="Montserrat"/>
              <a:ea typeface="Montserrat"/>
              <a:cs typeface="Montserrat"/>
              <a:sym typeface="Montserrat"/>
            </a:endParaRPr>
          </a:p>
        </p:txBody>
      </p:sp>
      <p:sp>
        <p:nvSpPr>
          <p:cNvPr id="348" name="Google Shape;348;p4"/>
          <p:cNvSpPr txBox="1"/>
          <p:nvPr>
            <p:ph idx="11" type="ftr"/>
          </p:nvPr>
        </p:nvSpPr>
        <p:spPr>
          <a:xfrm>
            <a:off x="3262051" y="5544273"/>
            <a:ext cx="5114563" cy="567588"/>
          </a:xfrm>
          <a:prstGeom prst="rect">
            <a:avLst/>
          </a:prstGeom>
          <a:noFill/>
          <a:ln>
            <a:noFill/>
          </a:ln>
        </p:spPr>
        <p:txBody>
          <a:bodyPr anchorCtr="0" anchor="ctr" bIns="45700" lIns="91425" spcFirstLastPara="1" rIns="91425" wrap="square" tIns="45700">
            <a:noAutofit/>
          </a:bodyPr>
          <a:lstStyle/>
          <a:p>
            <a:pPr indent="0" lvl="0" marL="0" marR="0" rtl="0" algn="l">
              <a:lnSpc>
                <a:spcPct val="107000"/>
              </a:lnSpc>
              <a:spcBef>
                <a:spcPts val="0"/>
              </a:spcBef>
              <a:spcAft>
                <a:spcPts val="0"/>
              </a:spcAft>
              <a:buClr>
                <a:srgbClr val="001E5C"/>
              </a:buClr>
              <a:buSzPts val="1600"/>
              <a:buFont typeface="Montserrat"/>
              <a:buNone/>
            </a:pPr>
            <a:r>
              <a:rPr b="1" i="0" lang="es-ES" sz="1600" u="none" cap="none" strike="noStrike">
                <a:solidFill>
                  <a:srgbClr val="001E5C"/>
                </a:solidFill>
                <a:latin typeface="Montserrat"/>
                <a:ea typeface="Montserrat"/>
                <a:cs typeface="Montserrat"/>
                <a:sym typeface="Montserrat"/>
              </a:rPr>
              <a:t>Separating Health and Hygiene Promotion will always lead to gaps in strategy, planning and service provision. </a:t>
            </a:r>
            <a:endParaRPr/>
          </a:p>
        </p:txBody>
      </p:sp>
      <p:grpSp>
        <p:nvGrpSpPr>
          <p:cNvPr id="349" name="Google Shape;349;p4"/>
          <p:cNvGrpSpPr/>
          <p:nvPr/>
        </p:nvGrpSpPr>
        <p:grpSpPr>
          <a:xfrm>
            <a:off x="628650" y="5429270"/>
            <a:ext cx="2494666" cy="997829"/>
            <a:chOff x="1704624" y="4730054"/>
            <a:chExt cx="3073614" cy="1236785"/>
          </a:xfrm>
        </p:grpSpPr>
        <p:sp>
          <p:nvSpPr>
            <p:cNvPr id="350" name="Google Shape;350;p4"/>
            <p:cNvSpPr/>
            <p:nvPr/>
          </p:nvSpPr>
          <p:spPr>
            <a:xfrm>
              <a:off x="1828800" y="5087516"/>
              <a:ext cx="2895600" cy="522795"/>
            </a:xfrm>
            <a:prstGeom prst="roundRect">
              <a:avLst>
                <a:gd fmla="val 0"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51" name="Google Shape;351;p4"/>
            <p:cNvSpPr/>
            <p:nvPr/>
          </p:nvSpPr>
          <p:spPr>
            <a:xfrm>
              <a:off x="1758462" y="4755825"/>
              <a:ext cx="3019776" cy="1121464"/>
            </a:xfrm>
            <a:prstGeom prst="bracketPair">
              <a:avLst/>
            </a:prstGeom>
            <a:noFill/>
            <a:ln cap="flat" cmpd="dbl" w="114300">
              <a:solidFill>
                <a:srgbClr val="001E5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pic>
          <p:nvPicPr>
            <p:cNvPr id="352" name="Google Shape;352;p4"/>
            <p:cNvPicPr preferRelativeResize="0"/>
            <p:nvPr/>
          </p:nvPicPr>
          <p:blipFill rotWithShape="1">
            <a:blip r:embed="rId3">
              <a:alphaModFix/>
            </a:blip>
            <a:srcRect b="0" l="0" r="0" t="0"/>
            <a:stretch/>
          </p:blipFill>
          <p:spPr>
            <a:xfrm>
              <a:off x="1704624" y="4730054"/>
              <a:ext cx="1236785" cy="1236785"/>
            </a:xfrm>
            <a:prstGeom prst="rect">
              <a:avLst/>
            </a:prstGeom>
            <a:noFill/>
            <a:ln>
              <a:noFill/>
            </a:ln>
          </p:spPr>
        </p:pic>
        <p:sp>
          <p:nvSpPr>
            <p:cNvPr id="353" name="Google Shape;353;p4"/>
            <p:cNvSpPr txBox="1"/>
            <p:nvPr/>
          </p:nvSpPr>
          <p:spPr>
            <a:xfrm>
              <a:off x="2633481" y="5097263"/>
              <a:ext cx="1938519" cy="524763"/>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F5333F"/>
                </a:buClr>
                <a:buSzPts val="2000"/>
                <a:buFont typeface="Arial"/>
                <a:buNone/>
              </a:pPr>
              <a:r>
                <a:rPr b="1" i="0" lang="es-ES" sz="2000" u="none" cap="none" strike="noStrike">
                  <a:solidFill>
                    <a:srgbClr val="F5333F"/>
                  </a:solidFill>
                  <a:latin typeface="Montserrat SemiBold"/>
                  <a:ea typeface="Montserrat SemiBold"/>
                  <a:cs typeface="Montserrat SemiBold"/>
                  <a:sym typeface="Montserrat SemiBold"/>
                </a:rPr>
                <a:t>message</a:t>
              </a:r>
              <a:endParaRPr b="1" i="0" sz="2000" u="none" cap="none" strike="noStrike">
                <a:solidFill>
                  <a:srgbClr val="F5333F"/>
                </a:solidFill>
                <a:latin typeface="Montserrat SemiBold"/>
                <a:ea typeface="Montserrat SemiBold"/>
                <a:cs typeface="Montserrat SemiBold"/>
                <a:sym typeface="Montserrat SemiBold"/>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0" st="0"/>
                                            </p:txEl>
                                          </p:spTgt>
                                        </p:tgtEl>
                                        <p:attrNameLst>
                                          <p:attrName>style.visibility</p:attrName>
                                        </p:attrNameLst>
                                      </p:cBhvr>
                                      <p:to>
                                        <p:strVal val="visible"/>
                                      </p:to>
                                    </p:set>
                                    <p:anim calcmode="lin" valueType="num">
                                      <p:cBhvr additive="base">
                                        <p:cTn dur="500"/>
                                        <p:tgtEl>
                                          <p:spTgt spid="347">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1" st="1"/>
                                            </p:txEl>
                                          </p:spTgt>
                                        </p:tgtEl>
                                        <p:attrNameLst>
                                          <p:attrName>style.visibility</p:attrName>
                                        </p:attrNameLst>
                                      </p:cBhvr>
                                      <p:to>
                                        <p:strVal val="visible"/>
                                      </p:to>
                                    </p:set>
                                    <p:anim calcmode="lin" valueType="num">
                                      <p:cBhvr additive="base">
                                        <p:cTn dur="500"/>
                                        <p:tgtEl>
                                          <p:spTgt spid="347">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2" st="2"/>
                                            </p:txEl>
                                          </p:spTgt>
                                        </p:tgtEl>
                                        <p:attrNameLst>
                                          <p:attrName>style.visibility</p:attrName>
                                        </p:attrNameLst>
                                      </p:cBhvr>
                                      <p:to>
                                        <p:strVal val="visible"/>
                                      </p:to>
                                    </p:set>
                                    <p:anim calcmode="lin" valueType="num">
                                      <p:cBhvr additive="base">
                                        <p:cTn dur="500"/>
                                        <p:tgtEl>
                                          <p:spTgt spid="347">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3" st="3"/>
                                            </p:txEl>
                                          </p:spTgt>
                                        </p:tgtEl>
                                        <p:attrNameLst>
                                          <p:attrName>style.visibility</p:attrName>
                                        </p:attrNameLst>
                                      </p:cBhvr>
                                      <p:to>
                                        <p:strVal val="visible"/>
                                      </p:to>
                                    </p:set>
                                    <p:anim calcmode="lin" valueType="num">
                                      <p:cBhvr additive="base">
                                        <p:cTn dur="500"/>
                                        <p:tgtEl>
                                          <p:spTgt spid="347">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4" st="4"/>
                                            </p:txEl>
                                          </p:spTgt>
                                        </p:tgtEl>
                                        <p:attrNameLst>
                                          <p:attrName>style.visibility</p:attrName>
                                        </p:attrNameLst>
                                      </p:cBhvr>
                                      <p:to>
                                        <p:strVal val="visible"/>
                                      </p:to>
                                    </p:set>
                                    <p:anim calcmode="lin" valueType="num">
                                      <p:cBhvr additive="base">
                                        <p:cTn dur="500"/>
                                        <p:tgtEl>
                                          <p:spTgt spid="347">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5" st="5"/>
                                            </p:txEl>
                                          </p:spTgt>
                                        </p:tgtEl>
                                        <p:attrNameLst>
                                          <p:attrName>style.visibility</p:attrName>
                                        </p:attrNameLst>
                                      </p:cBhvr>
                                      <p:to>
                                        <p:strVal val="visible"/>
                                      </p:to>
                                    </p:set>
                                    <p:anim calcmode="lin" valueType="num">
                                      <p:cBhvr additive="base">
                                        <p:cTn dur="500"/>
                                        <p:tgtEl>
                                          <p:spTgt spid="347">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6" st="6"/>
                                            </p:txEl>
                                          </p:spTgt>
                                        </p:tgtEl>
                                        <p:attrNameLst>
                                          <p:attrName>style.visibility</p:attrName>
                                        </p:attrNameLst>
                                      </p:cBhvr>
                                      <p:to>
                                        <p:strVal val="visible"/>
                                      </p:to>
                                    </p:set>
                                    <p:anim calcmode="lin" valueType="num">
                                      <p:cBhvr additive="base">
                                        <p:cTn dur="500"/>
                                        <p:tgtEl>
                                          <p:spTgt spid="347">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7" st="7"/>
                                            </p:txEl>
                                          </p:spTgt>
                                        </p:tgtEl>
                                        <p:attrNameLst>
                                          <p:attrName>style.visibility</p:attrName>
                                        </p:attrNameLst>
                                      </p:cBhvr>
                                      <p:to>
                                        <p:strVal val="visible"/>
                                      </p:to>
                                    </p:set>
                                    <p:anim calcmode="lin" valueType="num">
                                      <p:cBhvr additive="base">
                                        <p:cTn dur="500"/>
                                        <p:tgtEl>
                                          <p:spTgt spid="347">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8" st="8"/>
                                            </p:txEl>
                                          </p:spTgt>
                                        </p:tgtEl>
                                        <p:attrNameLst>
                                          <p:attrName>style.visibility</p:attrName>
                                        </p:attrNameLst>
                                      </p:cBhvr>
                                      <p:to>
                                        <p:strVal val="visible"/>
                                      </p:to>
                                    </p:set>
                                    <p:anim calcmode="lin" valueType="num">
                                      <p:cBhvr additive="base">
                                        <p:cTn dur="500"/>
                                        <p:tgtEl>
                                          <p:spTgt spid="347">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9" st="9"/>
                                            </p:txEl>
                                          </p:spTgt>
                                        </p:tgtEl>
                                        <p:attrNameLst>
                                          <p:attrName>style.visibility</p:attrName>
                                        </p:attrNameLst>
                                      </p:cBhvr>
                                      <p:to>
                                        <p:strVal val="visible"/>
                                      </p:to>
                                    </p:set>
                                    <p:anim calcmode="lin" valueType="num">
                                      <p:cBhvr additive="base">
                                        <p:cTn dur="500"/>
                                        <p:tgtEl>
                                          <p:spTgt spid="347">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10" st="10"/>
                                            </p:txEl>
                                          </p:spTgt>
                                        </p:tgtEl>
                                        <p:attrNameLst>
                                          <p:attrName>style.visibility</p:attrName>
                                        </p:attrNameLst>
                                      </p:cBhvr>
                                      <p:to>
                                        <p:strVal val="visible"/>
                                      </p:to>
                                    </p:set>
                                    <p:anim calcmode="lin" valueType="num">
                                      <p:cBhvr additive="base">
                                        <p:cTn dur="500"/>
                                        <p:tgtEl>
                                          <p:spTgt spid="347">
                                            <p:txEl>
                                              <p:pRg end="10" st="1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11" st="11"/>
                                            </p:txEl>
                                          </p:spTgt>
                                        </p:tgtEl>
                                        <p:attrNameLst>
                                          <p:attrName>style.visibility</p:attrName>
                                        </p:attrNameLst>
                                      </p:cBhvr>
                                      <p:to>
                                        <p:strVal val="visible"/>
                                      </p:to>
                                    </p:set>
                                    <p:anim calcmode="lin" valueType="num">
                                      <p:cBhvr additive="base">
                                        <p:cTn dur="500"/>
                                        <p:tgtEl>
                                          <p:spTgt spid="347">
                                            <p:txEl>
                                              <p:pRg end="11" st="1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7">
                                            <p:txEl>
                                              <p:pRg end="12" st="12"/>
                                            </p:txEl>
                                          </p:spTgt>
                                        </p:tgtEl>
                                        <p:attrNameLst>
                                          <p:attrName>style.visibility</p:attrName>
                                        </p:attrNameLst>
                                      </p:cBhvr>
                                      <p:to>
                                        <p:strVal val="visible"/>
                                      </p:to>
                                    </p:set>
                                    <p:anim calcmode="lin" valueType="num">
                                      <p:cBhvr additive="base">
                                        <p:cTn dur="500"/>
                                        <p:tgtEl>
                                          <p:spTgt spid="347">
                                            <p:txEl>
                                              <p:pRg end="12" st="1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F7F7F"/>
        </a:solidFill>
      </p:bgPr>
    </p:bg>
    <p:spTree>
      <p:nvGrpSpPr>
        <p:cNvPr id="358" name="Shape 358"/>
        <p:cNvGrpSpPr/>
        <p:nvPr/>
      </p:nvGrpSpPr>
      <p:grpSpPr>
        <a:xfrm>
          <a:off x="0" y="0"/>
          <a:ext cx="0" cy="0"/>
          <a:chOff x="0" y="0"/>
          <a:chExt cx="0" cy="0"/>
        </a:xfrm>
      </p:grpSpPr>
      <p:pic>
        <p:nvPicPr>
          <p:cNvPr id="359" name="Google Shape;359;p5"/>
          <p:cNvPicPr preferRelativeResize="0"/>
          <p:nvPr/>
        </p:nvPicPr>
        <p:blipFill rotWithShape="1">
          <a:blip r:embed="rId3">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360" name="Google Shape;360;p5"/>
          <p:cNvPicPr preferRelativeResize="0"/>
          <p:nvPr/>
        </p:nvPicPr>
        <p:blipFill rotWithShape="1">
          <a:blip r:embed="rId4">
            <a:alphaModFix/>
          </a:blip>
          <a:srcRect b="0" l="0" r="0" t="0"/>
          <a:stretch/>
        </p:blipFill>
        <p:spPr>
          <a:xfrm>
            <a:off x="317935" y="111290"/>
            <a:ext cx="877818" cy="842231"/>
          </a:xfrm>
          <a:prstGeom prst="rect">
            <a:avLst/>
          </a:prstGeom>
          <a:noFill/>
          <a:ln>
            <a:noFill/>
          </a:ln>
        </p:spPr>
      </p:pic>
      <p:pic>
        <p:nvPicPr>
          <p:cNvPr id="361" name="Google Shape;361;p5"/>
          <p:cNvPicPr preferRelativeResize="0"/>
          <p:nvPr/>
        </p:nvPicPr>
        <p:blipFill rotWithShape="1">
          <a:blip r:embed="rId5">
            <a:alphaModFix/>
          </a:blip>
          <a:srcRect b="0" l="0" r="0" t="0"/>
          <a:stretch/>
        </p:blipFill>
        <p:spPr>
          <a:xfrm>
            <a:off x="2767216" y="953521"/>
            <a:ext cx="3398877" cy="3398877"/>
          </a:xfrm>
          <a:prstGeom prst="rect">
            <a:avLst/>
          </a:prstGeom>
          <a:noFill/>
          <a:ln>
            <a:noFill/>
          </a:ln>
        </p:spPr>
      </p:pic>
      <p:sp>
        <p:nvSpPr>
          <p:cNvPr id="362" name="Google Shape;362;p5"/>
          <p:cNvSpPr txBox="1"/>
          <p:nvPr/>
        </p:nvSpPr>
        <p:spPr>
          <a:xfrm>
            <a:off x="2480600" y="4352398"/>
            <a:ext cx="4660980" cy="46825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2060"/>
              </a:buClr>
              <a:buSzPts val="2400"/>
              <a:buFont typeface="Montserrat ExtraBold"/>
              <a:buNone/>
            </a:pPr>
            <a:r>
              <a:rPr b="1" i="0" lang="es-ES" sz="2400" u="none" cap="none" strike="noStrike">
                <a:solidFill>
                  <a:srgbClr val="002060"/>
                </a:solidFill>
                <a:latin typeface="Montserrat ExtraBold"/>
                <a:ea typeface="Montserrat ExtraBold"/>
                <a:cs typeface="Montserrat ExtraBold"/>
                <a:sym typeface="Montserrat ExtraBold"/>
              </a:rPr>
              <a:t>Emergency vs Long term</a:t>
            </a:r>
            <a:endParaRPr/>
          </a:p>
          <a:p>
            <a:pPr indent="0" lvl="0" marL="0" marR="0" rtl="0" algn="ctr">
              <a:lnSpc>
                <a:spcPct val="90000"/>
              </a:lnSpc>
              <a:spcBef>
                <a:spcPts val="0"/>
              </a:spcBef>
              <a:spcAft>
                <a:spcPts val="0"/>
              </a:spcAft>
              <a:buClr>
                <a:srgbClr val="002060"/>
              </a:buClr>
              <a:buSzPts val="2400"/>
              <a:buFont typeface="Montserrat ExtraBold"/>
              <a:buNone/>
            </a:pPr>
            <a:r>
              <a:rPr b="1" i="0" lang="es-ES" sz="2400" u="none" cap="none" strike="noStrike">
                <a:solidFill>
                  <a:srgbClr val="002060"/>
                </a:solidFill>
                <a:latin typeface="Montserrat ExtraBold"/>
                <a:ea typeface="Montserrat ExtraBold"/>
                <a:cs typeface="Montserrat ExtraBold"/>
                <a:sym typeface="Montserrat ExtraBold"/>
              </a:rPr>
              <a:t>All works?</a:t>
            </a:r>
            <a:endParaRPr b="1" i="0" sz="2400" u="none" cap="none" strike="noStrike">
              <a:solidFill>
                <a:srgbClr val="002060"/>
              </a:solidFill>
              <a:latin typeface="Montserrat ExtraBold"/>
              <a:ea typeface="Montserrat ExtraBold"/>
              <a:cs typeface="Montserrat ExtraBold"/>
              <a:sym typeface="Montserrat ExtraBo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pic>
        <p:nvPicPr>
          <p:cNvPr id="368" name="Google Shape;368;p6"/>
          <p:cNvPicPr preferRelativeResize="0"/>
          <p:nvPr/>
        </p:nvPicPr>
        <p:blipFill rotWithShape="1">
          <a:blip r:embed="rId3">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369" name="Google Shape;369;p6"/>
          <p:cNvPicPr preferRelativeResize="0"/>
          <p:nvPr/>
        </p:nvPicPr>
        <p:blipFill rotWithShape="1">
          <a:blip r:embed="rId4">
            <a:alphaModFix/>
          </a:blip>
          <a:srcRect b="0" l="0" r="0" t="0"/>
          <a:stretch/>
        </p:blipFill>
        <p:spPr>
          <a:xfrm>
            <a:off x="317935" y="111290"/>
            <a:ext cx="877818" cy="842231"/>
          </a:xfrm>
          <a:prstGeom prst="rect">
            <a:avLst/>
          </a:prstGeom>
          <a:noFill/>
          <a:ln>
            <a:noFill/>
          </a:ln>
        </p:spPr>
      </p:pic>
      <p:sp>
        <p:nvSpPr>
          <p:cNvPr id="370" name="Google Shape;370;p6"/>
          <p:cNvSpPr/>
          <p:nvPr/>
        </p:nvSpPr>
        <p:spPr>
          <a:xfrm>
            <a:off x="0" y="1726639"/>
            <a:ext cx="9144000" cy="115747"/>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71" name="Google Shape;371;p6"/>
          <p:cNvSpPr txBox="1"/>
          <p:nvPr/>
        </p:nvSpPr>
        <p:spPr>
          <a:xfrm>
            <a:off x="628650" y="1140631"/>
            <a:ext cx="7886700" cy="99783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2060"/>
              </a:buClr>
              <a:buSzPts val="2400"/>
              <a:buFont typeface="Montserrat SemiBold"/>
              <a:buNone/>
            </a:pPr>
            <a:r>
              <a:rPr b="1" i="0" lang="es-ES" sz="2400" u="none" cap="none" strike="noStrike">
                <a:solidFill>
                  <a:srgbClr val="002060"/>
                </a:solidFill>
                <a:latin typeface="Montserrat SemiBold"/>
                <a:ea typeface="Montserrat SemiBold"/>
                <a:cs typeface="Montserrat SemiBold"/>
                <a:sym typeface="Montserrat SemiBold"/>
              </a:rPr>
              <a:t>Health and Hygiene promotion, approaches depending on response phase </a:t>
            </a:r>
            <a:endParaRPr b="1" i="0" sz="2400" u="none" cap="none" strike="noStrike">
              <a:solidFill>
                <a:srgbClr val="002060"/>
              </a:solidFill>
              <a:latin typeface="Montserrat SemiBold"/>
              <a:ea typeface="Montserrat SemiBold"/>
              <a:cs typeface="Montserrat SemiBold"/>
              <a:sym typeface="Montserrat SemiBold"/>
            </a:endParaRPr>
          </a:p>
        </p:txBody>
      </p:sp>
      <p:sp>
        <p:nvSpPr>
          <p:cNvPr id="372" name="Google Shape;372;p6"/>
          <p:cNvSpPr txBox="1"/>
          <p:nvPr/>
        </p:nvSpPr>
        <p:spPr>
          <a:xfrm>
            <a:off x="2564542" y="3108558"/>
            <a:ext cx="4011102" cy="229681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000"/>
              <a:buFont typeface="Montserrat SemiBold"/>
              <a:buNone/>
            </a:pPr>
            <a:r>
              <a:rPr b="1" i="0" lang="es-ES" sz="2000" u="none" cap="none" strike="noStrike">
                <a:solidFill>
                  <a:srgbClr val="002060"/>
                </a:solidFill>
                <a:latin typeface="Montserrat SemiBold"/>
                <a:ea typeface="Montserrat SemiBold"/>
                <a:cs typeface="Montserrat SemiBold"/>
                <a:sym typeface="Montserrat SemiBold"/>
              </a:rPr>
              <a:t>Problems</a:t>
            </a:r>
            <a:endParaRPr b="1" i="0" sz="2000" u="none" cap="none" strike="noStrike">
              <a:solidFill>
                <a:srgbClr val="002060"/>
              </a:solidFill>
              <a:latin typeface="Montserrat SemiBold"/>
              <a:ea typeface="Montserrat SemiBold"/>
              <a:cs typeface="Montserrat SemiBold"/>
              <a:sym typeface="Montserrat SemiBold"/>
            </a:endParaRPr>
          </a:p>
          <a:p>
            <a:pPr indent="0" lvl="0" marL="0" marR="0" rtl="0" algn="ctr">
              <a:lnSpc>
                <a:spcPct val="90000"/>
              </a:lnSpc>
              <a:spcBef>
                <a:spcPts val="0"/>
              </a:spcBef>
              <a:spcAft>
                <a:spcPts val="0"/>
              </a:spcAft>
              <a:buClr>
                <a:schemeClr val="dk1"/>
              </a:buClr>
              <a:buSzPts val="2000"/>
              <a:buFont typeface="Calibri"/>
              <a:buNone/>
            </a:pPr>
            <a:r>
              <a:t/>
            </a:r>
            <a:endParaRPr b="1" i="0" sz="2000" u="none" cap="none" strike="noStrike">
              <a:solidFill>
                <a:srgbClr val="002060"/>
              </a:solidFill>
              <a:latin typeface="Montserrat SemiBold"/>
              <a:ea typeface="Montserrat SemiBold"/>
              <a:cs typeface="Montserrat SemiBold"/>
              <a:sym typeface="Montserrat SemiBold"/>
            </a:endParaRPr>
          </a:p>
          <a:p>
            <a:pPr indent="0" lvl="0" marL="0" marR="0" rtl="0" algn="ctr">
              <a:lnSpc>
                <a:spcPct val="90000"/>
              </a:lnSpc>
              <a:spcBef>
                <a:spcPts val="0"/>
              </a:spcBef>
              <a:spcAft>
                <a:spcPts val="0"/>
              </a:spcAft>
              <a:buClr>
                <a:srgbClr val="002060"/>
              </a:buClr>
              <a:buSzPts val="2000"/>
              <a:buFont typeface="Montserrat SemiBold"/>
              <a:buNone/>
            </a:pPr>
            <a:r>
              <a:rPr b="1" i="0" lang="es-ES" sz="2000" u="none" cap="none" strike="noStrike">
                <a:solidFill>
                  <a:srgbClr val="002060"/>
                </a:solidFill>
                <a:latin typeface="Montserrat SemiBold"/>
                <a:ea typeface="Montserrat SemiBold"/>
                <a:cs typeface="Montserrat SemiBold"/>
                <a:sym typeface="Montserrat SemiBold"/>
              </a:rPr>
              <a:t>Target population</a:t>
            </a:r>
            <a:endParaRPr b="1" i="0" sz="2000" u="none" cap="none" strike="noStrike">
              <a:solidFill>
                <a:srgbClr val="002060"/>
              </a:solidFill>
              <a:latin typeface="Montserrat SemiBold"/>
              <a:ea typeface="Montserrat SemiBold"/>
              <a:cs typeface="Montserrat SemiBold"/>
              <a:sym typeface="Montserrat SemiBold"/>
            </a:endParaRPr>
          </a:p>
          <a:p>
            <a:pPr indent="0" lvl="0" marL="0" marR="0" rtl="0" algn="ctr">
              <a:lnSpc>
                <a:spcPct val="90000"/>
              </a:lnSpc>
              <a:spcBef>
                <a:spcPts val="0"/>
              </a:spcBef>
              <a:spcAft>
                <a:spcPts val="0"/>
              </a:spcAft>
              <a:buClr>
                <a:schemeClr val="dk1"/>
              </a:buClr>
              <a:buSzPts val="2000"/>
              <a:buFont typeface="Calibri"/>
              <a:buNone/>
            </a:pPr>
            <a:r>
              <a:t/>
            </a:r>
            <a:endParaRPr b="1" i="0" sz="2000" u="none" cap="none" strike="noStrike">
              <a:solidFill>
                <a:srgbClr val="002060"/>
              </a:solidFill>
              <a:latin typeface="Montserrat SemiBold"/>
              <a:ea typeface="Montserrat SemiBold"/>
              <a:cs typeface="Montserrat SemiBold"/>
              <a:sym typeface="Montserrat SemiBold"/>
            </a:endParaRPr>
          </a:p>
          <a:p>
            <a:pPr indent="0" lvl="0" marL="0" marR="0" rtl="0" algn="ctr">
              <a:lnSpc>
                <a:spcPct val="90000"/>
              </a:lnSpc>
              <a:spcBef>
                <a:spcPts val="0"/>
              </a:spcBef>
              <a:spcAft>
                <a:spcPts val="0"/>
              </a:spcAft>
              <a:buClr>
                <a:srgbClr val="002060"/>
              </a:buClr>
              <a:buSzPts val="2000"/>
              <a:buFont typeface="Montserrat SemiBold"/>
              <a:buNone/>
            </a:pPr>
            <a:r>
              <a:rPr b="1" i="0" lang="es-ES" sz="2000" u="none" cap="none" strike="noStrike">
                <a:solidFill>
                  <a:srgbClr val="002060"/>
                </a:solidFill>
                <a:latin typeface="Montserrat SemiBold"/>
                <a:ea typeface="Montserrat SemiBold"/>
                <a:cs typeface="Montserrat SemiBold"/>
                <a:sym typeface="Montserrat SemiBold"/>
              </a:rPr>
              <a:t>Methodologies</a:t>
            </a:r>
            <a:endParaRPr b="1" i="0" sz="2000" u="none" cap="none" strike="noStrike">
              <a:solidFill>
                <a:srgbClr val="002060"/>
              </a:solidFill>
              <a:latin typeface="Montserrat SemiBold"/>
              <a:ea typeface="Montserrat SemiBold"/>
              <a:cs typeface="Montserrat SemiBold"/>
              <a:sym typeface="Montserrat SemiBold"/>
            </a:endParaRPr>
          </a:p>
          <a:p>
            <a:pPr indent="0" lvl="0" marL="0" marR="0" rtl="0" algn="ctr">
              <a:lnSpc>
                <a:spcPct val="90000"/>
              </a:lnSpc>
              <a:spcBef>
                <a:spcPts val="0"/>
              </a:spcBef>
              <a:spcAft>
                <a:spcPts val="0"/>
              </a:spcAft>
              <a:buClr>
                <a:schemeClr val="dk1"/>
              </a:buClr>
              <a:buSzPts val="2000"/>
              <a:buFont typeface="Calibri"/>
              <a:buNone/>
            </a:pPr>
            <a:r>
              <a:t/>
            </a:r>
            <a:endParaRPr b="1" i="0" sz="2000" u="none" cap="none" strike="noStrike">
              <a:solidFill>
                <a:srgbClr val="002060"/>
              </a:solidFill>
              <a:latin typeface="Montserrat SemiBold"/>
              <a:ea typeface="Montserrat SemiBold"/>
              <a:cs typeface="Montserrat SemiBold"/>
              <a:sym typeface="Montserrat SemiBold"/>
            </a:endParaRPr>
          </a:p>
          <a:p>
            <a:pPr indent="0" lvl="0" marL="0" marR="0" rtl="0" algn="ctr">
              <a:lnSpc>
                <a:spcPct val="90000"/>
              </a:lnSpc>
              <a:spcBef>
                <a:spcPts val="0"/>
              </a:spcBef>
              <a:spcAft>
                <a:spcPts val="0"/>
              </a:spcAft>
              <a:buClr>
                <a:srgbClr val="002060"/>
              </a:buClr>
              <a:buSzPts val="2000"/>
              <a:buFont typeface="Montserrat SemiBold"/>
              <a:buNone/>
            </a:pPr>
            <a:r>
              <a:rPr b="1" i="0" lang="es-ES" sz="2000" u="none" cap="none" strike="noStrike">
                <a:solidFill>
                  <a:srgbClr val="002060"/>
                </a:solidFill>
                <a:latin typeface="Montserrat SemiBold"/>
                <a:ea typeface="Montserrat SemiBold"/>
                <a:cs typeface="Montserrat SemiBold"/>
                <a:sym typeface="Montserrat SemiBold"/>
              </a:rPr>
              <a:t>Behaviour change</a:t>
            </a:r>
            <a:endParaRPr b="1" i="0" sz="2000" u="none" cap="none" strike="noStrike">
              <a:solidFill>
                <a:srgbClr val="002060"/>
              </a:solidFill>
              <a:latin typeface="Montserrat SemiBold"/>
              <a:ea typeface="Montserrat SemiBold"/>
              <a:cs typeface="Montserrat SemiBold"/>
              <a:sym typeface="Montserrat SemiBold"/>
            </a:endParaRPr>
          </a:p>
        </p:txBody>
      </p:sp>
      <p:sp>
        <p:nvSpPr>
          <p:cNvPr id="373" name="Google Shape;373;p6"/>
          <p:cNvSpPr txBox="1"/>
          <p:nvPr/>
        </p:nvSpPr>
        <p:spPr>
          <a:xfrm flipH="1">
            <a:off x="880606" y="2353260"/>
            <a:ext cx="142527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ES" sz="2000" u="none" cap="none" strike="noStrike">
                <a:solidFill>
                  <a:srgbClr val="FF0000"/>
                </a:solidFill>
                <a:latin typeface="Calibri"/>
                <a:ea typeface="Calibri"/>
                <a:cs typeface="Calibri"/>
                <a:sym typeface="Calibri"/>
              </a:rPr>
              <a:t>Emergency</a:t>
            </a:r>
            <a:endParaRPr b="1" sz="2000">
              <a:solidFill>
                <a:srgbClr val="FF0000"/>
              </a:solidFill>
              <a:latin typeface="Calibri"/>
              <a:ea typeface="Calibri"/>
              <a:cs typeface="Calibri"/>
              <a:sym typeface="Calibri"/>
            </a:endParaRPr>
          </a:p>
        </p:txBody>
      </p:sp>
      <p:sp>
        <p:nvSpPr>
          <p:cNvPr id="374" name="Google Shape;374;p6"/>
          <p:cNvSpPr txBox="1"/>
          <p:nvPr/>
        </p:nvSpPr>
        <p:spPr>
          <a:xfrm flipH="1">
            <a:off x="6137743" y="2383808"/>
            <a:ext cx="202957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000">
                <a:solidFill>
                  <a:srgbClr val="FF0000"/>
                </a:solidFill>
                <a:latin typeface="Calibri"/>
                <a:ea typeface="Calibri"/>
                <a:cs typeface="Calibri"/>
                <a:sym typeface="Calibri"/>
              </a:rPr>
              <a:t>Long-term </a:t>
            </a:r>
            <a:endParaRPr b="1" sz="2000">
              <a:solidFill>
                <a:srgbClr val="FF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F7F7F"/>
        </a:solidFill>
      </p:bgPr>
    </p:bg>
    <p:spTree>
      <p:nvGrpSpPr>
        <p:cNvPr id="379" name="Shape 379"/>
        <p:cNvGrpSpPr/>
        <p:nvPr/>
      </p:nvGrpSpPr>
      <p:grpSpPr>
        <a:xfrm>
          <a:off x="0" y="0"/>
          <a:ext cx="0" cy="0"/>
          <a:chOff x="0" y="0"/>
          <a:chExt cx="0" cy="0"/>
        </a:xfrm>
      </p:grpSpPr>
      <p:pic>
        <p:nvPicPr>
          <p:cNvPr id="380" name="Google Shape;380;p7"/>
          <p:cNvPicPr preferRelativeResize="0"/>
          <p:nvPr/>
        </p:nvPicPr>
        <p:blipFill rotWithShape="1">
          <a:blip r:embed="rId3">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381" name="Google Shape;381;p7"/>
          <p:cNvPicPr preferRelativeResize="0"/>
          <p:nvPr/>
        </p:nvPicPr>
        <p:blipFill rotWithShape="1">
          <a:blip r:embed="rId4">
            <a:alphaModFix/>
          </a:blip>
          <a:srcRect b="0" l="0" r="0" t="0"/>
          <a:stretch/>
        </p:blipFill>
        <p:spPr>
          <a:xfrm>
            <a:off x="317935" y="111290"/>
            <a:ext cx="877818" cy="842231"/>
          </a:xfrm>
          <a:prstGeom prst="rect">
            <a:avLst/>
          </a:prstGeom>
          <a:noFill/>
          <a:ln>
            <a:noFill/>
          </a:ln>
        </p:spPr>
      </p:pic>
      <p:pic>
        <p:nvPicPr>
          <p:cNvPr id="382" name="Google Shape;382;p7"/>
          <p:cNvPicPr preferRelativeResize="0"/>
          <p:nvPr/>
        </p:nvPicPr>
        <p:blipFill rotWithShape="1">
          <a:blip r:embed="rId5">
            <a:alphaModFix/>
          </a:blip>
          <a:srcRect b="0" l="0" r="0" t="0"/>
          <a:stretch/>
        </p:blipFill>
        <p:spPr>
          <a:xfrm>
            <a:off x="2767216" y="953521"/>
            <a:ext cx="3398877" cy="3398877"/>
          </a:xfrm>
          <a:prstGeom prst="rect">
            <a:avLst/>
          </a:prstGeom>
          <a:noFill/>
          <a:ln>
            <a:noFill/>
          </a:ln>
        </p:spPr>
      </p:pic>
      <p:sp>
        <p:nvSpPr>
          <p:cNvPr id="383" name="Google Shape;383;p7"/>
          <p:cNvSpPr txBox="1"/>
          <p:nvPr/>
        </p:nvSpPr>
        <p:spPr>
          <a:xfrm>
            <a:off x="2480600" y="4352398"/>
            <a:ext cx="4660980" cy="46825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LET‘S GET TO KNOW YOU!</a:t>
            </a:r>
            <a:endParaRPr b="1" sz="2400">
              <a:solidFill>
                <a:srgbClr val="002060"/>
              </a:solidFill>
              <a:latin typeface="Montserrat ExtraBold"/>
              <a:ea typeface="Montserrat ExtraBold"/>
              <a:cs typeface="Montserrat ExtraBold"/>
              <a:sym typeface="Montserrat ExtraBo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pic>
        <p:nvPicPr>
          <p:cNvPr id="389" name="Google Shape;389;p8"/>
          <p:cNvPicPr preferRelativeResize="0"/>
          <p:nvPr/>
        </p:nvPicPr>
        <p:blipFill rotWithShape="1">
          <a:blip r:embed="rId3">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390" name="Google Shape;390;p8"/>
          <p:cNvPicPr preferRelativeResize="0"/>
          <p:nvPr/>
        </p:nvPicPr>
        <p:blipFill rotWithShape="1">
          <a:blip r:embed="rId4">
            <a:alphaModFix/>
          </a:blip>
          <a:srcRect b="0" l="0" r="0" t="0"/>
          <a:stretch/>
        </p:blipFill>
        <p:spPr>
          <a:xfrm>
            <a:off x="317935" y="111290"/>
            <a:ext cx="877818" cy="842231"/>
          </a:xfrm>
          <a:prstGeom prst="rect">
            <a:avLst/>
          </a:prstGeom>
          <a:noFill/>
          <a:ln>
            <a:noFill/>
          </a:ln>
        </p:spPr>
      </p:pic>
      <p:pic>
        <p:nvPicPr>
          <p:cNvPr id="391" name="Google Shape;391;p8"/>
          <p:cNvPicPr preferRelativeResize="0"/>
          <p:nvPr/>
        </p:nvPicPr>
        <p:blipFill rotWithShape="1">
          <a:blip r:embed="rId5">
            <a:alphaModFix/>
          </a:blip>
          <a:srcRect b="0" l="0" r="0" t="0"/>
          <a:stretch/>
        </p:blipFill>
        <p:spPr>
          <a:xfrm>
            <a:off x="3069332" y="466216"/>
            <a:ext cx="2394312" cy="2394312"/>
          </a:xfrm>
          <a:prstGeom prst="rect">
            <a:avLst/>
          </a:prstGeom>
          <a:noFill/>
          <a:ln>
            <a:noFill/>
          </a:ln>
        </p:spPr>
      </p:pic>
      <p:sp>
        <p:nvSpPr>
          <p:cNvPr id="392" name="Google Shape;392;p8"/>
          <p:cNvSpPr txBox="1"/>
          <p:nvPr/>
        </p:nvSpPr>
        <p:spPr>
          <a:xfrm>
            <a:off x="1994463" y="2975010"/>
            <a:ext cx="4753578" cy="142336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DO YOU HAVE EXPERIENCE AS HYGIENE PROMOTER OR HEALTH PROMOTER?</a:t>
            </a:r>
            <a:endParaRPr b="1" sz="2400">
              <a:solidFill>
                <a:srgbClr val="002060"/>
              </a:solidFill>
              <a:latin typeface="Montserrat ExtraBold"/>
              <a:ea typeface="Montserrat ExtraBold"/>
              <a:cs typeface="Montserrat ExtraBold"/>
              <a:sym typeface="Montserrat ExtraBold"/>
            </a:endParaRPr>
          </a:p>
        </p:txBody>
      </p:sp>
      <p:cxnSp>
        <p:nvCxnSpPr>
          <p:cNvPr id="393" name="Google Shape;393;p8"/>
          <p:cNvCxnSpPr/>
          <p:nvPr/>
        </p:nvCxnSpPr>
        <p:spPr>
          <a:xfrm>
            <a:off x="636608" y="5532698"/>
            <a:ext cx="7824487" cy="0"/>
          </a:xfrm>
          <a:prstGeom prst="straightConnector1">
            <a:avLst/>
          </a:prstGeom>
          <a:noFill/>
          <a:ln cap="flat" cmpd="sng" w="57150">
            <a:solidFill>
              <a:srgbClr val="001E5C"/>
            </a:solidFill>
            <a:prstDash val="solid"/>
            <a:miter lim="800000"/>
            <a:headEnd len="sm" w="sm" type="none"/>
            <a:tailEnd len="sm" w="sm" type="none"/>
          </a:ln>
        </p:spPr>
      </p:cxnSp>
      <p:sp>
        <p:nvSpPr>
          <p:cNvPr id="394" name="Google Shape;394;p8"/>
          <p:cNvSpPr/>
          <p:nvPr/>
        </p:nvSpPr>
        <p:spPr>
          <a:xfrm>
            <a:off x="636608"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5" name="Google Shape;395;p8"/>
          <p:cNvSpPr/>
          <p:nvPr/>
        </p:nvSpPr>
        <p:spPr>
          <a:xfrm>
            <a:off x="4091679"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6" name="Google Shape;396;p8"/>
          <p:cNvSpPr/>
          <p:nvPr/>
        </p:nvSpPr>
        <p:spPr>
          <a:xfrm>
            <a:off x="7913525" y="5254905"/>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7" name="Google Shape;397;p8"/>
          <p:cNvSpPr txBox="1"/>
          <p:nvPr/>
        </p:nvSpPr>
        <p:spPr>
          <a:xfrm>
            <a:off x="0" y="4798180"/>
            <a:ext cx="2006399" cy="31782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SO MUCH!</a:t>
            </a:r>
            <a:endParaRPr b="1" sz="2400">
              <a:solidFill>
                <a:srgbClr val="002060"/>
              </a:solidFill>
              <a:latin typeface="Montserrat ExtraBold"/>
              <a:ea typeface="Montserrat ExtraBold"/>
              <a:cs typeface="Montserrat ExtraBold"/>
              <a:sym typeface="Montserrat ExtraBold"/>
            </a:endParaRPr>
          </a:p>
        </p:txBody>
      </p:sp>
      <p:sp>
        <p:nvSpPr>
          <p:cNvPr id="398" name="Google Shape;398;p8"/>
          <p:cNvSpPr txBox="1"/>
          <p:nvPr/>
        </p:nvSpPr>
        <p:spPr>
          <a:xfrm>
            <a:off x="7137601" y="4317833"/>
            <a:ext cx="2006399" cy="96069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000"/>
              <a:buFont typeface="Montserrat ExtraBold"/>
              <a:buNone/>
            </a:pPr>
            <a:r>
              <a:rPr b="1" lang="es-ES" sz="2000">
                <a:solidFill>
                  <a:srgbClr val="002060"/>
                </a:solidFill>
                <a:latin typeface="Montserrat ExtraBold"/>
                <a:ea typeface="Montserrat ExtraBold"/>
                <a:cs typeface="Montserrat ExtraBold"/>
                <a:sym typeface="Montserrat ExtraBold"/>
              </a:rPr>
              <a:t>FIRST TIME I HEAR ABOUT THIS!</a:t>
            </a:r>
            <a:endParaRPr b="1" sz="2000">
              <a:solidFill>
                <a:srgbClr val="002060"/>
              </a:solidFill>
              <a:latin typeface="Montserrat ExtraBold"/>
              <a:ea typeface="Montserrat ExtraBold"/>
              <a:cs typeface="Montserrat ExtraBold"/>
              <a:sym typeface="Montserrat ExtraBold"/>
            </a:endParaRPr>
          </a:p>
        </p:txBody>
      </p:sp>
      <p:sp>
        <p:nvSpPr>
          <p:cNvPr id="399" name="Google Shape;399;p8"/>
          <p:cNvSpPr txBox="1"/>
          <p:nvPr/>
        </p:nvSpPr>
        <p:spPr>
          <a:xfrm>
            <a:off x="3311781" y="4393306"/>
            <a:ext cx="2118940" cy="73451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BITS AND PIECES</a:t>
            </a:r>
            <a:endParaRPr b="1" sz="2400">
              <a:solidFill>
                <a:srgbClr val="002060"/>
              </a:solidFill>
              <a:latin typeface="Montserrat ExtraBold"/>
              <a:ea typeface="Montserrat ExtraBold"/>
              <a:cs typeface="Montserrat ExtraBold"/>
              <a:sym typeface="Montserrat ExtraBo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pic>
        <p:nvPicPr>
          <p:cNvPr id="405" name="Google Shape;405;p9"/>
          <p:cNvPicPr preferRelativeResize="0"/>
          <p:nvPr/>
        </p:nvPicPr>
        <p:blipFill rotWithShape="1">
          <a:blip r:embed="rId3">
            <a:alphaModFix/>
          </a:blip>
          <a:srcRect b="0" l="0" r="0" t="0"/>
          <a:stretch/>
        </p:blipFill>
        <p:spPr>
          <a:xfrm>
            <a:off x="7404429" y="209800"/>
            <a:ext cx="1294093" cy="581215"/>
          </a:xfrm>
          <a:prstGeom prst="rect">
            <a:avLst/>
          </a:prstGeom>
          <a:noFill/>
          <a:ln>
            <a:noFill/>
          </a:ln>
        </p:spPr>
      </p:pic>
      <p:pic>
        <p:nvPicPr>
          <p:cNvPr descr="A picture containing text, first-aid kit, clipart&#10;&#10;Description automatically generated" id="406" name="Google Shape;406;p9"/>
          <p:cNvPicPr preferRelativeResize="0"/>
          <p:nvPr/>
        </p:nvPicPr>
        <p:blipFill rotWithShape="1">
          <a:blip r:embed="rId4">
            <a:alphaModFix/>
          </a:blip>
          <a:srcRect b="0" l="0" r="0" t="0"/>
          <a:stretch/>
        </p:blipFill>
        <p:spPr>
          <a:xfrm>
            <a:off x="317935" y="111290"/>
            <a:ext cx="877818" cy="842231"/>
          </a:xfrm>
          <a:prstGeom prst="rect">
            <a:avLst/>
          </a:prstGeom>
          <a:noFill/>
          <a:ln>
            <a:noFill/>
          </a:ln>
        </p:spPr>
      </p:pic>
      <p:pic>
        <p:nvPicPr>
          <p:cNvPr id="407" name="Google Shape;407;p9"/>
          <p:cNvPicPr preferRelativeResize="0"/>
          <p:nvPr/>
        </p:nvPicPr>
        <p:blipFill rotWithShape="1">
          <a:blip r:embed="rId5">
            <a:alphaModFix/>
          </a:blip>
          <a:srcRect b="0" l="0" r="0" t="0"/>
          <a:stretch/>
        </p:blipFill>
        <p:spPr>
          <a:xfrm>
            <a:off x="3069332" y="466216"/>
            <a:ext cx="2394312" cy="2394312"/>
          </a:xfrm>
          <a:prstGeom prst="rect">
            <a:avLst/>
          </a:prstGeom>
          <a:noFill/>
          <a:ln>
            <a:noFill/>
          </a:ln>
        </p:spPr>
      </p:pic>
      <p:sp>
        <p:nvSpPr>
          <p:cNvPr id="408" name="Google Shape;408;p9"/>
          <p:cNvSpPr txBox="1"/>
          <p:nvPr/>
        </p:nvSpPr>
        <p:spPr>
          <a:xfrm>
            <a:off x="1994462" y="2975011"/>
            <a:ext cx="4776727" cy="844636"/>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DO YOU HAVE EXPERIENCE WITH ASSESSMENT?</a:t>
            </a:r>
            <a:endParaRPr b="1" sz="2400">
              <a:solidFill>
                <a:srgbClr val="002060"/>
              </a:solidFill>
              <a:latin typeface="Montserrat ExtraBold"/>
              <a:ea typeface="Montserrat ExtraBold"/>
              <a:cs typeface="Montserrat ExtraBold"/>
              <a:sym typeface="Montserrat ExtraBold"/>
            </a:endParaRPr>
          </a:p>
        </p:txBody>
      </p:sp>
      <p:cxnSp>
        <p:nvCxnSpPr>
          <p:cNvPr id="409" name="Google Shape;409;p9"/>
          <p:cNvCxnSpPr/>
          <p:nvPr/>
        </p:nvCxnSpPr>
        <p:spPr>
          <a:xfrm>
            <a:off x="636608" y="5532698"/>
            <a:ext cx="7824487" cy="0"/>
          </a:xfrm>
          <a:prstGeom prst="straightConnector1">
            <a:avLst/>
          </a:prstGeom>
          <a:noFill/>
          <a:ln cap="flat" cmpd="sng" w="57150">
            <a:solidFill>
              <a:srgbClr val="001E5C"/>
            </a:solidFill>
            <a:prstDash val="solid"/>
            <a:miter lim="800000"/>
            <a:headEnd len="sm" w="sm" type="none"/>
            <a:tailEnd len="sm" w="sm" type="none"/>
          </a:ln>
        </p:spPr>
      </p:cxnSp>
      <p:sp>
        <p:nvSpPr>
          <p:cNvPr id="410" name="Google Shape;410;p9"/>
          <p:cNvSpPr/>
          <p:nvPr/>
        </p:nvSpPr>
        <p:spPr>
          <a:xfrm>
            <a:off x="636608"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 name="Google Shape;411;p9"/>
          <p:cNvSpPr/>
          <p:nvPr/>
        </p:nvSpPr>
        <p:spPr>
          <a:xfrm>
            <a:off x="4091679" y="5254906"/>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 name="Google Shape;412;p9"/>
          <p:cNvSpPr/>
          <p:nvPr/>
        </p:nvSpPr>
        <p:spPr>
          <a:xfrm>
            <a:off x="7913525" y="5254905"/>
            <a:ext cx="559145" cy="555585"/>
          </a:xfrm>
          <a:prstGeom prst="ellipse">
            <a:avLst/>
          </a:prstGeom>
          <a:solidFill>
            <a:srgbClr val="FE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 name="Google Shape;413;p9"/>
          <p:cNvSpPr txBox="1"/>
          <p:nvPr/>
        </p:nvSpPr>
        <p:spPr>
          <a:xfrm>
            <a:off x="0" y="4798180"/>
            <a:ext cx="2006399" cy="317829"/>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SO MUCH!</a:t>
            </a:r>
            <a:endParaRPr b="1" sz="2400">
              <a:solidFill>
                <a:srgbClr val="002060"/>
              </a:solidFill>
              <a:latin typeface="Montserrat ExtraBold"/>
              <a:ea typeface="Montserrat ExtraBold"/>
              <a:cs typeface="Montserrat ExtraBold"/>
              <a:sym typeface="Montserrat ExtraBold"/>
            </a:endParaRPr>
          </a:p>
        </p:txBody>
      </p:sp>
      <p:sp>
        <p:nvSpPr>
          <p:cNvPr id="414" name="Google Shape;414;p9"/>
          <p:cNvSpPr txBox="1"/>
          <p:nvPr/>
        </p:nvSpPr>
        <p:spPr>
          <a:xfrm>
            <a:off x="3311781" y="4393306"/>
            <a:ext cx="2118940" cy="73451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Montserrat ExtraBold"/>
              <a:buNone/>
            </a:pPr>
            <a:r>
              <a:rPr b="1" lang="es-ES" sz="2400">
                <a:solidFill>
                  <a:srgbClr val="002060"/>
                </a:solidFill>
                <a:latin typeface="Montserrat ExtraBold"/>
                <a:ea typeface="Montserrat ExtraBold"/>
                <a:cs typeface="Montserrat ExtraBold"/>
                <a:sym typeface="Montserrat ExtraBold"/>
              </a:rPr>
              <a:t>BITS AND PIECES</a:t>
            </a:r>
            <a:endParaRPr b="1" sz="2400">
              <a:solidFill>
                <a:srgbClr val="002060"/>
              </a:solidFill>
              <a:latin typeface="Montserrat ExtraBold"/>
              <a:ea typeface="Montserrat ExtraBold"/>
              <a:cs typeface="Montserrat ExtraBold"/>
              <a:sym typeface="Montserrat ExtraBold"/>
            </a:endParaRPr>
          </a:p>
        </p:txBody>
      </p:sp>
      <p:sp>
        <p:nvSpPr>
          <p:cNvPr id="415" name="Google Shape;415;p9"/>
          <p:cNvSpPr txBox="1"/>
          <p:nvPr/>
        </p:nvSpPr>
        <p:spPr>
          <a:xfrm>
            <a:off x="7137601" y="4317833"/>
            <a:ext cx="2006399" cy="96069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000"/>
              <a:buFont typeface="Montserrat ExtraBold"/>
              <a:buNone/>
            </a:pPr>
            <a:r>
              <a:rPr b="1" lang="es-ES" sz="2000">
                <a:solidFill>
                  <a:srgbClr val="002060"/>
                </a:solidFill>
                <a:latin typeface="Montserrat ExtraBold"/>
                <a:ea typeface="Montserrat ExtraBold"/>
                <a:cs typeface="Montserrat ExtraBold"/>
                <a:sym typeface="Montserrat ExtraBold"/>
              </a:rPr>
              <a:t>FIRST TIME I HEAR ABOUT THIS!</a:t>
            </a:r>
            <a:endParaRPr b="1" sz="2000">
              <a:solidFill>
                <a:srgbClr val="002060"/>
              </a:solidFill>
              <a:latin typeface="Montserrat ExtraBold"/>
              <a:ea typeface="Montserrat ExtraBold"/>
              <a:cs typeface="Montserrat ExtraBold"/>
              <a:sym typeface="Montserrat ExtraBol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2018-05-11T07:34:09Z</dcterms:created>
  <dc:creator>USER</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0x010100A846FF1319CDC346A139B7E50819DED4</vt:lpwstr>
  </property>
  <property fmtid="{D5CDD505-2E9C-101B-9397-08002B2CF9AE}" pid="3" name="Order">
    <vt:r8>100.0</vt:r8>
  </property>
  <property fmtid="{D5CDD505-2E9C-101B-9397-08002B2CF9AE}" pid="4" name="_dlc_DocIdItemGuid">
    <vt:lpwstr>da7edc0d-4167-43e5-b622-f825bba003ce</vt:lpwstr>
  </property>
  <property fmtid="{D5CDD505-2E9C-101B-9397-08002B2CF9AE}" pid="5" name="xd_Signature">
    <vt:bool>false</vt:bool>
  </property>
  <property fmtid="{D5CDD505-2E9C-101B-9397-08002B2CF9AE}" pid="6" name="xd_ProgID">
    <vt:lpwstr/>
  </property>
  <property fmtid="{D5CDD505-2E9C-101B-9397-08002B2CF9AE}" pid="7" name="_dlc_DocId">
    <vt:lpwstr>DTFAP2TVUWQA-588523924-1753034</vt:lpwstr>
  </property>
  <property fmtid="{D5CDD505-2E9C-101B-9397-08002B2CF9AE}" pid="8" name="TriggerFlowInfo">
    <vt:lpwstr/>
  </property>
  <property fmtid="{D5CDD505-2E9C-101B-9397-08002B2CF9AE}" pid="9" name="_dlc_DocIdUrl">
    <vt:lpwstr>https://drkgsberlin.sharepoint.com/sites/Bereich_2a/_layouts/15/DocIdRedir.aspx?ID=DTFAP2TVUWQA-588523924-1753034, DTFAP2TVUWQA-588523924-1753034</vt:lpwstr>
  </property>
  <property fmtid="{D5CDD505-2E9C-101B-9397-08002B2CF9AE}" pid="10" name="ComplianceAssetId">
    <vt:lpwstr/>
  </property>
  <property fmtid="{D5CDD505-2E9C-101B-9397-08002B2CF9AE}" pid="11" name="TemplateUrl">
    <vt:lpwstr/>
  </property>
  <property fmtid="{D5CDD505-2E9C-101B-9397-08002B2CF9AE}" pid="12" name="_ExtendedDescription">
    <vt:lpwstr/>
  </property>
  <property fmtid="{D5CDD505-2E9C-101B-9397-08002B2CF9AE}" pid="13" name="MSIP_Label_caf3f7fd-5cd4-4287-9002-aceb9af13c42_Enabled">
    <vt:lpwstr>true</vt:lpwstr>
  </property>
  <property fmtid="{D5CDD505-2E9C-101B-9397-08002B2CF9AE}" pid="14" name="MSIP_Label_caf3f7fd-5cd4-4287-9002-aceb9af13c42_SetDate">
    <vt:lpwstr>2022-07-22T18:31:36Z</vt:lpwstr>
  </property>
  <property fmtid="{D5CDD505-2E9C-101B-9397-08002B2CF9AE}" pid="15" name="MSIP_Label_caf3f7fd-5cd4-4287-9002-aceb9af13c42_Method">
    <vt:lpwstr>Privileged</vt:lpwstr>
  </property>
  <property fmtid="{D5CDD505-2E9C-101B-9397-08002B2CF9AE}" pid="16" name="MSIP_Label_caf3f7fd-5cd4-4287-9002-aceb9af13c42_Name">
    <vt:lpwstr>Public</vt:lpwstr>
  </property>
  <property fmtid="{D5CDD505-2E9C-101B-9397-08002B2CF9AE}" pid="17" name="MSIP_Label_caf3f7fd-5cd4-4287-9002-aceb9af13c42_SiteId">
    <vt:lpwstr>a2b53be5-734e-4e6c-ab0d-d184f60fd917</vt:lpwstr>
  </property>
  <property fmtid="{D5CDD505-2E9C-101B-9397-08002B2CF9AE}" pid="18" name="MSIP_Label_caf3f7fd-5cd4-4287-9002-aceb9af13c42_ActionId">
    <vt:lpwstr>852003e8-e108-4069-9846-5b9141d47874</vt:lpwstr>
  </property>
  <property fmtid="{D5CDD505-2E9C-101B-9397-08002B2CF9AE}" pid="19" name="MSIP_Label_caf3f7fd-5cd4-4287-9002-aceb9af13c42_ContentBits">
    <vt:lpwstr>2</vt:lpwstr>
  </property>
  <property fmtid="{D5CDD505-2E9C-101B-9397-08002B2CF9AE}" pid="20" name="_SourceUrl">
    <vt:lpwstr/>
  </property>
  <property fmtid="{D5CDD505-2E9C-101B-9397-08002B2CF9AE}" pid="21" name="_SharedFileIndex">
    <vt:lpwstr/>
  </property>
  <property fmtid="{D5CDD505-2E9C-101B-9397-08002B2CF9AE}" pid="22" name="MediaServiceImageTags">
    <vt:lpwstr/>
  </property>
</Properties>
</file>