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6"/>
  </p:notesMasterIdLst>
  <p:handoutMasterIdLst>
    <p:handoutMasterId r:id="rId37"/>
  </p:handoutMasterIdLst>
  <p:sldIdLst>
    <p:sldId id="266" r:id="rId5"/>
    <p:sldId id="281" r:id="rId6"/>
    <p:sldId id="282" r:id="rId7"/>
    <p:sldId id="286" r:id="rId8"/>
    <p:sldId id="310" r:id="rId9"/>
    <p:sldId id="309" r:id="rId10"/>
    <p:sldId id="333" r:id="rId11"/>
    <p:sldId id="339" r:id="rId12"/>
    <p:sldId id="317" r:id="rId13"/>
    <p:sldId id="340" r:id="rId14"/>
    <p:sldId id="323" r:id="rId15"/>
    <p:sldId id="325" r:id="rId16"/>
    <p:sldId id="326" r:id="rId17"/>
    <p:sldId id="312" r:id="rId18"/>
    <p:sldId id="334" r:id="rId19"/>
    <p:sldId id="313" r:id="rId20"/>
    <p:sldId id="329" r:id="rId21"/>
    <p:sldId id="314" r:id="rId22"/>
    <p:sldId id="330" r:id="rId23"/>
    <p:sldId id="315" r:id="rId24"/>
    <p:sldId id="331" r:id="rId25"/>
    <p:sldId id="341" r:id="rId26"/>
    <p:sldId id="321" r:id="rId27"/>
    <p:sldId id="316" r:id="rId28"/>
    <p:sldId id="332" r:id="rId29"/>
    <p:sldId id="338" r:id="rId30"/>
    <p:sldId id="308" r:id="rId31"/>
    <p:sldId id="327" r:id="rId32"/>
    <p:sldId id="324" r:id="rId33"/>
    <p:sldId id="280" r:id="rId34"/>
    <p:sldId id="283"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333F"/>
    <a:srgbClr val="85BF00"/>
    <a:srgbClr val="FE0000"/>
    <a:srgbClr val="001E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2A6DA5-7BE4-4B25-BF5B-0119E22E661E}" v="6" dt="2022-07-26T00:03:58.732"/>
    <p1510:client id="{239136D9-4CA4-5D7E-40CB-363863B591DB}" v="23" dt="2023-09-29T06:20:54.441"/>
    <p1510:client id="{61610583-E63C-6627-701C-A49009A2C8F9}" v="4" dt="2023-10-04T18:12:46.392"/>
  </p1510:revLst>
</p1510:revInfo>
</file>

<file path=ppt/tableStyles.xml><?xml version="1.0" encoding="utf-8"?>
<a:tblStyleLst xmlns:a="http://schemas.openxmlformats.org/drawingml/2006/main" def="{5C22544A-7EE6-4342-B048-85BDC9FD1C3A}">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26"/>
    <p:restoredTop sz="73191" autoAdjust="0"/>
  </p:normalViewPr>
  <p:slideViewPr>
    <p:cSldViewPr snapToGrid="0">
      <p:cViewPr>
        <p:scale>
          <a:sx n="80" d="100"/>
          <a:sy n="80" d="100"/>
        </p:scale>
        <p:origin x="1056" y="136"/>
      </p:cViewPr>
      <p:guideLst/>
    </p:cSldViewPr>
  </p:slideViewPr>
  <p:notesTextViewPr>
    <p:cViewPr>
      <p:scale>
        <a:sx n="1" d="1"/>
        <a:sy n="1" d="1"/>
      </p:scale>
      <p:origin x="0" y="0"/>
    </p:cViewPr>
  </p:notesTextViewPr>
  <p:notesViewPr>
    <p:cSldViewPr snapToGrid="0">
      <p:cViewPr varScale="1">
        <p:scale>
          <a:sx n="87" d="100"/>
          <a:sy n="87" d="100"/>
        </p:scale>
        <p:origin x="3904"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tónia De Barros Mota" userId="S::toyah.mota_gmail.com#ext#@drkgsberlin.onmicrosoft.com::9f2400e3-f969-43cf-bf55-a991ae574b31" providerId="AD" clId="Web-{239136D9-4CA4-5D7E-40CB-363863B591DB}"/>
    <pc:docChg chg="modSld">
      <pc:chgData name="Antónia De Barros Mota" userId="S::toyah.mota_gmail.com#ext#@drkgsberlin.onmicrosoft.com::9f2400e3-f969-43cf-bf55-a991ae574b31" providerId="AD" clId="Web-{239136D9-4CA4-5D7E-40CB-363863B591DB}" dt="2023-09-29T06:20:54.441" v="19" actId="1076"/>
      <pc:docMkLst>
        <pc:docMk/>
      </pc:docMkLst>
      <pc:sldChg chg="modSp">
        <pc:chgData name="Antónia De Barros Mota" userId="S::toyah.mota_gmail.com#ext#@drkgsberlin.onmicrosoft.com::9f2400e3-f969-43cf-bf55-a991ae574b31" providerId="AD" clId="Web-{239136D9-4CA4-5D7E-40CB-363863B591DB}" dt="2023-09-29T06:19:18.548" v="10" actId="20577"/>
        <pc:sldMkLst>
          <pc:docMk/>
          <pc:sldMk cId="2770971541" sldId="259"/>
        </pc:sldMkLst>
        <pc:spChg chg="mod">
          <ac:chgData name="Antónia De Barros Mota" userId="S::toyah.mota_gmail.com#ext#@drkgsberlin.onmicrosoft.com::9f2400e3-f969-43cf-bf55-a991ae574b31" providerId="AD" clId="Web-{239136D9-4CA4-5D7E-40CB-363863B591DB}" dt="2023-09-29T06:18:53.423" v="6" actId="14100"/>
          <ac:spMkLst>
            <pc:docMk/>
            <pc:sldMk cId="2770971541" sldId="259"/>
            <ac:spMk id="2" creationId="{B0A879D4-5157-FC6A-66E1-B3BA7F2C294F}"/>
          </ac:spMkLst>
        </pc:spChg>
        <pc:spChg chg="mod">
          <ac:chgData name="Antónia De Barros Mota" userId="S::toyah.mota_gmail.com#ext#@drkgsberlin.onmicrosoft.com::9f2400e3-f969-43cf-bf55-a991ae574b31" providerId="AD" clId="Web-{239136D9-4CA4-5D7E-40CB-363863B591DB}" dt="2023-09-29T06:19:18.548" v="10" actId="20577"/>
          <ac:spMkLst>
            <pc:docMk/>
            <pc:sldMk cId="2770971541" sldId="259"/>
            <ac:spMk id="3" creationId="{AFD78D29-DEF5-6AF7-D8E8-4B2EB7E5544F}"/>
          </ac:spMkLst>
        </pc:spChg>
      </pc:sldChg>
      <pc:sldChg chg="modSp">
        <pc:chgData name="Antónia De Barros Mota" userId="S::toyah.mota_gmail.com#ext#@drkgsberlin.onmicrosoft.com::9f2400e3-f969-43cf-bf55-a991ae574b31" providerId="AD" clId="Web-{239136D9-4CA4-5D7E-40CB-363863B591DB}" dt="2023-09-29T06:18:00.828" v="1" actId="1076"/>
        <pc:sldMkLst>
          <pc:docMk/>
          <pc:sldMk cId="1536174165" sldId="266"/>
        </pc:sldMkLst>
        <pc:spChg chg="mod">
          <ac:chgData name="Antónia De Barros Mota" userId="S::toyah.mota_gmail.com#ext#@drkgsberlin.onmicrosoft.com::9f2400e3-f969-43cf-bf55-a991ae574b31" providerId="AD" clId="Web-{239136D9-4CA4-5D7E-40CB-363863B591DB}" dt="2023-09-29T06:18:00.828" v="1" actId="1076"/>
          <ac:spMkLst>
            <pc:docMk/>
            <pc:sldMk cId="1536174165" sldId="266"/>
            <ac:spMk id="10" creationId="{00000000-0000-0000-0000-000000000000}"/>
          </ac:spMkLst>
        </pc:spChg>
      </pc:sldChg>
      <pc:sldChg chg="modSp">
        <pc:chgData name="Antónia De Barros Mota" userId="S::toyah.mota_gmail.com#ext#@drkgsberlin.onmicrosoft.com::9f2400e3-f969-43cf-bf55-a991ae574b31" providerId="AD" clId="Web-{239136D9-4CA4-5D7E-40CB-363863B591DB}" dt="2023-09-29T06:20:04.284" v="16" actId="1076"/>
        <pc:sldMkLst>
          <pc:docMk/>
          <pc:sldMk cId="1059137434" sldId="269"/>
        </pc:sldMkLst>
        <pc:spChg chg="mod">
          <ac:chgData name="Antónia De Barros Mota" userId="S::toyah.mota_gmail.com#ext#@drkgsberlin.onmicrosoft.com::9f2400e3-f969-43cf-bf55-a991ae574b31" providerId="AD" clId="Web-{239136D9-4CA4-5D7E-40CB-363863B591DB}" dt="2023-09-29T06:20:04.284" v="16" actId="1076"/>
          <ac:spMkLst>
            <pc:docMk/>
            <pc:sldMk cId="1059137434" sldId="269"/>
            <ac:spMk id="3" creationId="{F4FC844B-9C45-E1A9-463C-0BA586DE2931}"/>
          </ac:spMkLst>
        </pc:spChg>
        <pc:spChg chg="mod">
          <ac:chgData name="Antónia De Barros Mota" userId="S::toyah.mota_gmail.com#ext#@drkgsberlin.onmicrosoft.com::9f2400e3-f969-43cf-bf55-a991ae574b31" providerId="AD" clId="Web-{239136D9-4CA4-5D7E-40CB-363863B591DB}" dt="2023-09-29T06:19:38.502" v="11" actId="1076"/>
          <ac:spMkLst>
            <pc:docMk/>
            <pc:sldMk cId="1059137434" sldId="269"/>
            <ac:spMk id="13" creationId="{6A4BB8BF-A0FA-6459-8496-D99C5FF92ED4}"/>
          </ac:spMkLst>
        </pc:spChg>
      </pc:sldChg>
      <pc:sldChg chg="modSp">
        <pc:chgData name="Antónia De Barros Mota" userId="S::toyah.mota_gmail.com#ext#@drkgsberlin.onmicrosoft.com::9f2400e3-f969-43cf-bf55-a991ae574b31" providerId="AD" clId="Web-{239136D9-4CA4-5D7E-40CB-363863B591DB}" dt="2023-09-29T06:20:25.143" v="18" actId="1076"/>
        <pc:sldMkLst>
          <pc:docMk/>
          <pc:sldMk cId="2045042159" sldId="270"/>
        </pc:sldMkLst>
        <pc:spChg chg="mod">
          <ac:chgData name="Antónia De Barros Mota" userId="S::toyah.mota_gmail.com#ext#@drkgsberlin.onmicrosoft.com::9f2400e3-f969-43cf-bf55-a991ae574b31" providerId="AD" clId="Web-{239136D9-4CA4-5D7E-40CB-363863B591DB}" dt="2023-09-29T06:20:25.143" v="18" actId="1076"/>
          <ac:spMkLst>
            <pc:docMk/>
            <pc:sldMk cId="2045042159" sldId="270"/>
            <ac:spMk id="3" creationId="{F4FC844B-9C45-E1A9-463C-0BA586DE2931}"/>
          </ac:spMkLst>
        </pc:spChg>
      </pc:sldChg>
      <pc:sldChg chg="modSp">
        <pc:chgData name="Antónia De Barros Mota" userId="S::toyah.mota_gmail.com#ext#@drkgsberlin.onmicrosoft.com::9f2400e3-f969-43cf-bf55-a991ae574b31" providerId="AD" clId="Web-{239136D9-4CA4-5D7E-40CB-363863B591DB}" dt="2023-09-29T06:20:54.441" v="19" actId="1076"/>
        <pc:sldMkLst>
          <pc:docMk/>
          <pc:sldMk cId="1192123774" sldId="277"/>
        </pc:sldMkLst>
        <pc:spChg chg="mod">
          <ac:chgData name="Antónia De Barros Mota" userId="S::toyah.mota_gmail.com#ext#@drkgsberlin.onmicrosoft.com::9f2400e3-f969-43cf-bf55-a991ae574b31" providerId="AD" clId="Web-{239136D9-4CA4-5D7E-40CB-363863B591DB}" dt="2023-09-29T06:20:54.441" v="19" actId="1076"/>
          <ac:spMkLst>
            <pc:docMk/>
            <pc:sldMk cId="1192123774" sldId="277"/>
            <ac:spMk id="3" creationId="{F4FC844B-9C45-E1A9-463C-0BA586DE2931}"/>
          </ac:spMkLst>
        </pc:spChg>
      </pc:sldChg>
    </pc:docChg>
  </pc:docChgLst>
  <pc:docChgLst>
    <pc:chgData name="Antónia De Barros Mota" userId="S::toyah.mota_gmail.com#ext#@drkgsberlin.onmicrosoft.com::9f2400e3-f969-43cf-bf55-a991ae574b31" providerId="AD" clId="Web-{61610583-E63C-6627-701C-A49009A2C8F9}"/>
    <pc:docChg chg="modSld">
      <pc:chgData name="Antónia De Barros Mota" userId="S::toyah.mota_gmail.com#ext#@drkgsberlin.onmicrosoft.com::9f2400e3-f969-43cf-bf55-a991ae574b31" providerId="AD" clId="Web-{61610583-E63C-6627-701C-A49009A2C8F9}" dt="2023-10-04T18:12:14.672" v="0" actId="20577"/>
      <pc:docMkLst>
        <pc:docMk/>
      </pc:docMkLst>
      <pc:sldChg chg="modSp">
        <pc:chgData name="Antónia De Barros Mota" userId="S::toyah.mota_gmail.com#ext#@drkgsberlin.onmicrosoft.com::9f2400e3-f969-43cf-bf55-a991ae574b31" providerId="AD" clId="Web-{61610583-E63C-6627-701C-A49009A2C8F9}" dt="2023-10-04T18:12:14.672" v="0" actId="20577"/>
        <pc:sldMkLst>
          <pc:docMk/>
          <pc:sldMk cId="1536174165" sldId="266"/>
        </pc:sldMkLst>
        <pc:spChg chg="mod">
          <ac:chgData name="Antónia De Barros Mota" userId="S::toyah.mota_gmail.com#ext#@drkgsberlin.onmicrosoft.com::9f2400e3-f969-43cf-bf55-a991ae574b31" providerId="AD" clId="Web-{61610583-E63C-6627-701C-A49009A2C8F9}" dt="2023-10-04T18:12:14.672" v="0" actId="20577"/>
          <ac:spMkLst>
            <pc:docMk/>
            <pc:sldMk cId="1536174165" sldId="266"/>
            <ac:spMk id="1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E1AC13-BF2D-49B6-498A-D76AA1878CF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Date Placeholder 2">
            <a:extLst>
              <a:ext uri="{FF2B5EF4-FFF2-40B4-BE49-F238E27FC236}">
                <a16:creationId xmlns:a16="http://schemas.microsoft.com/office/drawing/2014/main" id="{2784A7DB-638B-C414-ED6B-C9A08CA2F0E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788AFC-6CB7-A542-ABF6-26EB7EDD4C94}" type="datetimeFigureOut">
              <a:rPr lang="es-ES_tradnl" smtClean="0"/>
              <a:t>04/10/2023</a:t>
            </a:fld>
            <a:endParaRPr lang="es-ES_tradnl"/>
          </a:p>
        </p:txBody>
      </p:sp>
      <p:sp>
        <p:nvSpPr>
          <p:cNvPr id="4" name="Footer Placeholder 3">
            <a:extLst>
              <a:ext uri="{FF2B5EF4-FFF2-40B4-BE49-F238E27FC236}">
                <a16:creationId xmlns:a16="http://schemas.microsoft.com/office/drawing/2014/main" id="{996B138E-5BDE-A975-699E-BA0216BA92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5" name="Slide Number Placeholder 4">
            <a:extLst>
              <a:ext uri="{FF2B5EF4-FFF2-40B4-BE49-F238E27FC236}">
                <a16:creationId xmlns:a16="http://schemas.microsoft.com/office/drawing/2014/main" id="{8BFF7A5D-0E11-481C-2FB3-C5D2907C05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5449D59-00C5-9141-9FA3-5A27620DB512}" type="slidenum">
              <a:rPr lang="es-ES_tradnl" smtClean="0"/>
              <a:t>‹#›</a:t>
            </a:fld>
            <a:endParaRPr lang="es-ES_tradnl"/>
          </a:p>
        </p:txBody>
      </p:sp>
    </p:spTree>
    <p:extLst>
      <p:ext uri="{BB962C8B-B14F-4D97-AF65-F5344CB8AC3E}">
        <p14:creationId xmlns:p14="http://schemas.microsoft.com/office/powerpoint/2010/main" val="33416921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455E6A-6D03-49AC-A03B-420D4801A919}" type="datetimeFigureOut">
              <a:rPr lang="es-ES" smtClean="0"/>
              <a:t>04/10/2023</a:t>
            </a:fld>
            <a:endParaRPr lang="es-E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2B5A3F-3093-4442-A453-8916B7BE0DED}" type="slidenum">
              <a:rPr lang="es-ES" smtClean="0"/>
              <a:t>‹#›</a:t>
            </a:fld>
            <a:endParaRPr lang="es-ES"/>
          </a:p>
        </p:txBody>
      </p:sp>
    </p:spTree>
    <p:extLst>
      <p:ext uri="{BB962C8B-B14F-4D97-AF65-F5344CB8AC3E}">
        <p14:creationId xmlns:p14="http://schemas.microsoft.com/office/powerpoint/2010/main" val="3808249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A9E14E2-4D38-4456-B334-74E86BE85C64}" type="slidenum">
              <a:rPr lang="sv-SE" smtClean="0"/>
              <a:t>1</a:t>
            </a:fld>
            <a:endParaRPr lang="sv-SE"/>
          </a:p>
        </p:txBody>
      </p:sp>
    </p:spTree>
    <p:extLst>
      <p:ext uri="{BB962C8B-B14F-4D97-AF65-F5344CB8AC3E}">
        <p14:creationId xmlns:p14="http://schemas.microsoft.com/office/powerpoint/2010/main" val="143078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10</a:t>
            </a:fld>
            <a:endParaRPr lang="sv-SE"/>
          </a:p>
        </p:txBody>
      </p:sp>
    </p:spTree>
    <p:extLst>
      <p:ext uri="{BB962C8B-B14F-4D97-AF65-F5344CB8AC3E}">
        <p14:creationId xmlns:p14="http://schemas.microsoft.com/office/powerpoint/2010/main" val="2774353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err="1"/>
              <a:t>Exercise</a:t>
            </a:r>
            <a:r>
              <a:rPr lang="es-ES" dirty="0"/>
              <a:t> 1 and 2: </a:t>
            </a:r>
            <a:r>
              <a:rPr lang="es-ES" dirty="0" err="1"/>
              <a:t>refer</a:t>
            </a:r>
            <a:r>
              <a:rPr lang="es-ES" dirty="0"/>
              <a:t> </a:t>
            </a:r>
            <a:r>
              <a:rPr lang="es-ES" dirty="0" err="1"/>
              <a:t>to</a:t>
            </a:r>
            <a:r>
              <a:rPr lang="es-ES" dirty="0"/>
              <a:t> </a:t>
            </a:r>
            <a:r>
              <a:rPr lang="es-ES" dirty="0" err="1"/>
              <a:t>the</a:t>
            </a:r>
            <a:r>
              <a:rPr lang="es-ES" dirty="0"/>
              <a:t> </a:t>
            </a:r>
            <a:r>
              <a:rPr lang="es-ES" dirty="0" err="1"/>
              <a:t>document</a:t>
            </a:r>
            <a:r>
              <a:rPr lang="es-ES" dirty="0"/>
              <a:t> “Step5_Activities”</a:t>
            </a:r>
            <a:endParaRPr lang="x-none"/>
          </a:p>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11</a:t>
            </a:fld>
            <a:endParaRPr lang="sv-SE"/>
          </a:p>
        </p:txBody>
      </p:sp>
    </p:spTree>
    <p:extLst>
      <p:ext uri="{BB962C8B-B14F-4D97-AF65-F5344CB8AC3E}">
        <p14:creationId xmlns:p14="http://schemas.microsoft.com/office/powerpoint/2010/main" val="3723118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err="1"/>
              <a:t>Exercise</a:t>
            </a:r>
            <a:r>
              <a:rPr lang="es-ES" dirty="0"/>
              <a:t> 1 and 2: </a:t>
            </a:r>
            <a:r>
              <a:rPr lang="es-ES" dirty="0" err="1"/>
              <a:t>refer</a:t>
            </a:r>
            <a:r>
              <a:rPr lang="es-ES" dirty="0"/>
              <a:t> </a:t>
            </a:r>
            <a:r>
              <a:rPr lang="es-ES" dirty="0" err="1"/>
              <a:t>to</a:t>
            </a:r>
            <a:r>
              <a:rPr lang="es-ES" dirty="0"/>
              <a:t> </a:t>
            </a:r>
            <a:r>
              <a:rPr lang="es-ES" dirty="0" err="1"/>
              <a:t>the</a:t>
            </a:r>
            <a:r>
              <a:rPr lang="es-ES" dirty="0"/>
              <a:t> </a:t>
            </a:r>
            <a:r>
              <a:rPr lang="es-ES" dirty="0" err="1"/>
              <a:t>document</a:t>
            </a:r>
            <a:r>
              <a:rPr lang="es-ES" dirty="0"/>
              <a:t> “Step5_Activities”</a:t>
            </a:r>
            <a:endParaRPr lang="x-none"/>
          </a:p>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12</a:t>
            </a:fld>
            <a:endParaRPr lang="sv-SE"/>
          </a:p>
        </p:txBody>
      </p:sp>
    </p:spTree>
    <p:extLst>
      <p:ext uri="{BB962C8B-B14F-4D97-AF65-F5344CB8AC3E}">
        <p14:creationId xmlns:p14="http://schemas.microsoft.com/office/powerpoint/2010/main" val="2328852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err="1"/>
              <a:t>Exercise</a:t>
            </a:r>
            <a:r>
              <a:rPr lang="es-ES" dirty="0"/>
              <a:t> 1 and 2: </a:t>
            </a:r>
            <a:r>
              <a:rPr lang="es-ES" dirty="0" err="1"/>
              <a:t>refer</a:t>
            </a:r>
            <a:r>
              <a:rPr lang="es-ES" dirty="0"/>
              <a:t> </a:t>
            </a:r>
            <a:r>
              <a:rPr lang="es-ES" dirty="0" err="1"/>
              <a:t>to</a:t>
            </a:r>
            <a:r>
              <a:rPr lang="es-ES" dirty="0"/>
              <a:t> </a:t>
            </a:r>
            <a:r>
              <a:rPr lang="es-ES" dirty="0" err="1"/>
              <a:t>the</a:t>
            </a:r>
            <a:r>
              <a:rPr lang="es-ES" dirty="0"/>
              <a:t> </a:t>
            </a:r>
            <a:r>
              <a:rPr lang="es-ES" dirty="0" err="1"/>
              <a:t>document</a:t>
            </a:r>
            <a:r>
              <a:rPr lang="es-ES" dirty="0"/>
              <a:t> “Step5_Activities”</a:t>
            </a:r>
            <a:endParaRPr lang="x-none"/>
          </a:p>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13</a:t>
            </a:fld>
            <a:endParaRPr lang="sv-SE"/>
          </a:p>
        </p:txBody>
      </p:sp>
    </p:spTree>
    <p:extLst>
      <p:ext uri="{BB962C8B-B14F-4D97-AF65-F5344CB8AC3E}">
        <p14:creationId xmlns:p14="http://schemas.microsoft.com/office/powerpoint/2010/main" val="2078558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14</a:t>
            </a:fld>
            <a:endParaRPr lang="sv-SE"/>
          </a:p>
        </p:txBody>
      </p:sp>
    </p:spTree>
    <p:extLst>
      <p:ext uri="{BB962C8B-B14F-4D97-AF65-F5344CB8AC3E}">
        <p14:creationId xmlns:p14="http://schemas.microsoft.com/office/powerpoint/2010/main" val="32649209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s-ES" dirty="0" err="1"/>
              <a:t>Example</a:t>
            </a:r>
            <a:r>
              <a:rPr lang="es-ES" dirty="0"/>
              <a:t> </a:t>
            </a:r>
            <a:r>
              <a:rPr lang="es-ES" dirty="0" err="1"/>
              <a:t>budget</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15</a:t>
            </a:fld>
            <a:endParaRPr lang="sv-SE"/>
          </a:p>
        </p:txBody>
      </p:sp>
    </p:spTree>
    <p:extLst>
      <p:ext uri="{BB962C8B-B14F-4D97-AF65-F5344CB8AC3E}">
        <p14:creationId xmlns:p14="http://schemas.microsoft.com/office/powerpoint/2010/main" val="3996924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16</a:t>
            </a:fld>
            <a:endParaRPr lang="sv-SE"/>
          </a:p>
        </p:txBody>
      </p:sp>
    </p:spTree>
    <p:extLst>
      <p:ext uri="{BB962C8B-B14F-4D97-AF65-F5344CB8AC3E}">
        <p14:creationId xmlns:p14="http://schemas.microsoft.com/office/powerpoint/2010/main" val="26112198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dirty="0"/>
              <a:t>*An example of secondary information can be a baseline already collected by another actor. However, the same checks that apply to all data/information from secondary sources must be observed. IFRC. Baseline basics. 2013</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17</a:t>
            </a:fld>
            <a:endParaRPr lang="sv-SE"/>
          </a:p>
        </p:txBody>
      </p:sp>
    </p:spTree>
    <p:extLst>
      <p:ext uri="{BB962C8B-B14F-4D97-AF65-F5344CB8AC3E}">
        <p14:creationId xmlns:p14="http://schemas.microsoft.com/office/powerpoint/2010/main" val="1922010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18</a:t>
            </a:fld>
            <a:endParaRPr lang="sv-SE"/>
          </a:p>
        </p:txBody>
      </p:sp>
    </p:spTree>
    <p:extLst>
      <p:ext uri="{BB962C8B-B14F-4D97-AF65-F5344CB8AC3E}">
        <p14:creationId xmlns:p14="http://schemas.microsoft.com/office/powerpoint/2010/main" val="361684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19</a:t>
            </a:fld>
            <a:endParaRPr lang="sv-SE"/>
          </a:p>
        </p:txBody>
      </p:sp>
    </p:spTree>
    <p:extLst>
      <p:ext uri="{BB962C8B-B14F-4D97-AF65-F5344CB8AC3E}">
        <p14:creationId xmlns:p14="http://schemas.microsoft.com/office/powerpoint/2010/main" val="1455937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s-ES" dirty="0"/>
              <a:t>CHECK</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a:t>
            </a:fld>
            <a:endParaRPr lang="sv-SE"/>
          </a:p>
        </p:txBody>
      </p:sp>
    </p:spTree>
    <p:extLst>
      <p:ext uri="{BB962C8B-B14F-4D97-AF65-F5344CB8AC3E}">
        <p14:creationId xmlns:p14="http://schemas.microsoft.com/office/powerpoint/2010/main" val="3003013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20</a:t>
            </a:fld>
            <a:endParaRPr lang="sv-SE"/>
          </a:p>
        </p:txBody>
      </p:sp>
    </p:spTree>
    <p:extLst>
      <p:ext uri="{BB962C8B-B14F-4D97-AF65-F5344CB8AC3E}">
        <p14:creationId xmlns:p14="http://schemas.microsoft.com/office/powerpoint/2010/main" val="32881436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21</a:t>
            </a:fld>
            <a:endParaRPr lang="sv-SE"/>
          </a:p>
        </p:txBody>
      </p:sp>
    </p:spTree>
    <p:extLst>
      <p:ext uri="{BB962C8B-B14F-4D97-AF65-F5344CB8AC3E}">
        <p14:creationId xmlns:p14="http://schemas.microsoft.com/office/powerpoint/2010/main" val="3291846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22</a:t>
            </a:fld>
            <a:endParaRPr lang="sv-SE"/>
          </a:p>
        </p:txBody>
      </p:sp>
    </p:spTree>
    <p:extLst>
      <p:ext uri="{BB962C8B-B14F-4D97-AF65-F5344CB8AC3E}">
        <p14:creationId xmlns:p14="http://schemas.microsoft.com/office/powerpoint/2010/main" val="2590925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23</a:t>
            </a:fld>
            <a:endParaRPr lang="sv-SE"/>
          </a:p>
        </p:txBody>
      </p:sp>
    </p:spTree>
    <p:extLst>
      <p:ext uri="{BB962C8B-B14F-4D97-AF65-F5344CB8AC3E}">
        <p14:creationId xmlns:p14="http://schemas.microsoft.com/office/powerpoint/2010/main" val="2341182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24</a:t>
            </a:fld>
            <a:endParaRPr lang="sv-SE"/>
          </a:p>
        </p:txBody>
      </p:sp>
    </p:spTree>
    <p:extLst>
      <p:ext uri="{BB962C8B-B14F-4D97-AF65-F5344CB8AC3E}">
        <p14:creationId xmlns:p14="http://schemas.microsoft.com/office/powerpoint/2010/main" val="1326274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25</a:t>
            </a:fld>
            <a:endParaRPr lang="sv-SE"/>
          </a:p>
        </p:txBody>
      </p:sp>
    </p:spTree>
    <p:extLst>
      <p:ext uri="{BB962C8B-B14F-4D97-AF65-F5344CB8AC3E}">
        <p14:creationId xmlns:p14="http://schemas.microsoft.com/office/powerpoint/2010/main" val="5234178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26</a:t>
            </a:fld>
            <a:endParaRPr lang="sv-SE"/>
          </a:p>
        </p:txBody>
      </p:sp>
    </p:spTree>
    <p:extLst>
      <p:ext uri="{BB962C8B-B14F-4D97-AF65-F5344CB8AC3E}">
        <p14:creationId xmlns:p14="http://schemas.microsoft.com/office/powerpoint/2010/main" val="42540923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s-ES" dirty="0" err="1"/>
              <a:t>Exercise</a:t>
            </a:r>
            <a:r>
              <a:rPr lang="es-ES" dirty="0"/>
              <a:t> 3: </a:t>
            </a:r>
            <a:r>
              <a:rPr lang="es-ES" dirty="0" err="1"/>
              <a:t>refer</a:t>
            </a:r>
            <a:r>
              <a:rPr lang="es-ES" dirty="0"/>
              <a:t> </a:t>
            </a:r>
            <a:r>
              <a:rPr lang="es-ES" dirty="0" err="1"/>
              <a:t>to</a:t>
            </a:r>
            <a:r>
              <a:rPr lang="es-ES" dirty="0"/>
              <a:t> </a:t>
            </a:r>
            <a:r>
              <a:rPr lang="es-ES" dirty="0" err="1"/>
              <a:t>the</a:t>
            </a:r>
            <a:r>
              <a:rPr lang="es-ES" dirty="0"/>
              <a:t> </a:t>
            </a:r>
            <a:r>
              <a:rPr lang="es-ES" dirty="0" err="1"/>
              <a:t>document</a:t>
            </a:r>
            <a:r>
              <a:rPr lang="es-ES" dirty="0"/>
              <a:t> “Step5_Activities”</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27</a:t>
            </a:fld>
            <a:endParaRPr lang="sv-SE"/>
          </a:p>
        </p:txBody>
      </p:sp>
    </p:spTree>
    <p:extLst>
      <p:ext uri="{BB962C8B-B14F-4D97-AF65-F5344CB8AC3E}">
        <p14:creationId xmlns:p14="http://schemas.microsoft.com/office/powerpoint/2010/main" val="30506857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s-ES" dirty="0" err="1"/>
              <a:t>Exercise</a:t>
            </a:r>
            <a:r>
              <a:rPr lang="es-ES" dirty="0"/>
              <a:t> 3: </a:t>
            </a:r>
            <a:r>
              <a:rPr lang="es-ES" dirty="0" err="1"/>
              <a:t>refer</a:t>
            </a:r>
            <a:r>
              <a:rPr lang="es-ES" dirty="0"/>
              <a:t> </a:t>
            </a:r>
            <a:r>
              <a:rPr lang="es-ES" dirty="0" err="1"/>
              <a:t>to</a:t>
            </a:r>
            <a:r>
              <a:rPr lang="es-ES" dirty="0"/>
              <a:t> </a:t>
            </a:r>
            <a:r>
              <a:rPr lang="es-ES" dirty="0" err="1"/>
              <a:t>the</a:t>
            </a:r>
            <a:r>
              <a:rPr lang="es-ES" dirty="0"/>
              <a:t> </a:t>
            </a:r>
            <a:r>
              <a:rPr lang="es-ES" dirty="0" err="1"/>
              <a:t>document</a:t>
            </a:r>
            <a:r>
              <a:rPr lang="es-ES" dirty="0"/>
              <a:t> “Step5_Activities”</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28</a:t>
            </a:fld>
            <a:endParaRPr lang="sv-SE"/>
          </a:p>
        </p:txBody>
      </p:sp>
    </p:spTree>
    <p:extLst>
      <p:ext uri="{BB962C8B-B14F-4D97-AF65-F5344CB8AC3E}">
        <p14:creationId xmlns:p14="http://schemas.microsoft.com/office/powerpoint/2010/main" val="32253336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dirty="0"/>
              <a:t>https://</a:t>
            </a:r>
            <a:r>
              <a:rPr lang="en-US" dirty="0" err="1"/>
              <a:t>watsanmissionassistant.org</a:t>
            </a:r>
            <a:r>
              <a:rPr lang="en-US" dirty="0"/>
              <a:t>/emergency-hygiene/</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29</a:t>
            </a:fld>
            <a:endParaRPr lang="sv-SE"/>
          </a:p>
        </p:txBody>
      </p:sp>
    </p:spTree>
    <p:extLst>
      <p:ext uri="{BB962C8B-B14F-4D97-AF65-F5344CB8AC3E}">
        <p14:creationId xmlns:p14="http://schemas.microsoft.com/office/powerpoint/2010/main" val="2225728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3</a:t>
            </a:fld>
            <a:endParaRPr lang="sv-SE"/>
          </a:p>
        </p:txBody>
      </p:sp>
    </p:spTree>
    <p:extLst>
      <p:ext uri="{BB962C8B-B14F-4D97-AF65-F5344CB8AC3E}">
        <p14:creationId xmlns:p14="http://schemas.microsoft.com/office/powerpoint/2010/main" val="368721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31</a:t>
            </a:fld>
            <a:endParaRPr lang="sv-SE"/>
          </a:p>
        </p:txBody>
      </p:sp>
    </p:spTree>
    <p:extLst>
      <p:ext uri="{BB962C8B-B14F-4D97-AF65-F5344CB8AC3E}">
        <p14:creationId xmlns:p14="http://schemas.microsoft.com/office/powerpoint/2010/main" val="1868617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4</a:t>
            </a:fld>
            <a:endParaRPr lang="sv-SE"/>
          </a:p>
        </p:txBody>
      </p:sp>
    </p:spTree>
    <p:extLst>
      <p:ext uri="{BB962C8B-B14F-4D97-AF65-F5344CB8AC3E}">
        <p14:creationId xmlns:p14="http://schemas.microsoft.com/office/powerpoint/2010/main" val="1745907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5</a:t>
            </a:fld>
            <a:endParaRPr lang="sv-SE"/>
          </a:p>
        </p:txBody>
      </p:sp>
    </p:spTree>
    <p:extLst>
      <p:ext uri="{BB962C8B-B14F-4D97-AF65-F5344CB8AC3E}">
        <p14:creationId xmlns:p14="http://schemas.microsoft.com/office/powerpoint/2010/main" val="4268527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6</a:t>
            </a:fld>
            <a:endParaRPr lang="sv-SE"/>
          </a:p>
        </p:txBody>
      </p:sp>
    </p:spTree>
    <p:extLst>
      <p:ext uri="{BB962C8B-B14F-4D97-AF65-F5344CB8AC3E}">
        <p14:creationId xmlns:p14="http://schemas.microsoft.com/office/powerpoint/2010/main" val="780876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i="1" dirty="0">
                <a:effectLst/>
                <a:latin typeface="Times"/>
              </a:rPr>
              <a:t>The indicators should be: specific, measurable, achievable, relevant</a:t>
            </a:r>
            <a:endParaRPr lang="en-US" dirty="0">
              <a:effectLst/>
              <a:latin typeface="Times"/>
            </a:endParaRPr>
          </a:p>
          <a:p>
            <a:r>
              <a:rPr lang="en-US" i="1" dirty="0">
                <a:effectLst/>
                <a:latin typeface="Times"/>
              </a:rPr>
              <a:t>and time-bound (SMART). Indicators are linked to the outcomes</a:t>
            </a:r>
            <a:endParaRPr lang="en-US" dirty="0">
              <a:effectLst/>
              <a:latin typeface="Times"/>
            </a:endParaRPr>
          </a:p>
          <a:p>
            <a:r>
              <a:rPr lang="en-US" i="1" dirty="0">
                <a:effectLst/>
                <a:latin typeface="Times"/>
              </a:rPr>
              <a:t>and outputs – not inputs. The selection of indicators and</a:t>
            </a:r>
            <a:endParaRPr lang="en-US" dirty="0">
              <a:effectLst/>
              <a:latin typeface="Times"/>
            </a:endParaRPr>
          </a:p>
          <a:p>
            <a:r>
              <a:rPr lang="en-US" i="1" dirty="0">
                <a:effectLst/>
                <a:latin typeface="Times"/>
              </a:rPr>
              <a:t>the ways to measure will change according to the context but</a:t>
            </a:r>
            <a:endParaRPr lang="en-US" dirty="0">
              <a:effectLst/>
              <a:latin typeface="Times"/>
            </a:endParaRPr>
          </a:p>
          <a:p>
            <a:r>
              <a:rPr lang="en-US" i="1" dirty="0">
                <a:effectLst/>
                <a:latin typeface="Times"/>
              </a:rPr>
              <a:t>each indicator should have a target group. The indicators should</a:t>
            </a:r>
            <a:endParaRPr lang="en-US" dirty="0">
              <a:effectLst/>
              <a:latin typeface="Times"/>
            </a:endParaRPr>
          </a:p>
          <a:p>
            <a:r>
              <a:rPr lang="en-US" i="1" dirty="0">
                <a:effectLst/>
                <a:latin typeface="Times"/>
              </a:rPr>
              <a:t>be based on the Sphere standards and any national standards, as</a:t>
            </a:r>
            <a:endParaRPr lang="en-US" dirty="0">
              <a:effectLst/>
              <a:latin typeface="Times"/>
            </a:endParaRPr>
          </a:p>
          <a:p>
            <a:r>
              <a:rPr lang="en-US" i="1" dirty="0">
                <a:effectLst/>
                <a:latin typeface="Times"/>
              </a:rPr>
              <a:t>possible. The monitoring should be done to measure the changes</a:t>
            </a:r>
            <a:endParaRPr lang="en-US" dirty="0">
              <a:effectLst/>
              <a:latin typeface="Times"/>
            </a:endParaRPr>
          </a:p>
          <a:p>
            <a:r>
              <a:rPr lang="en-US" i="1" dirty="0">
                <a:effectLst/>
                <a:latin typeface="Times"/>
              </a:rPr>
              <a:t>as they happen or fail to happen, so changes to the activities can</a:t>
            </a:r>
            <a:endParaRPr lang="en-US" dirty="0">
              <a:effectLst/>
              <a:latin typeface="Times"/>
            </a:endParaRPr>
          </a:p>
          <a:p>
            <a:r>
              <a:rPr lang="en-US" i="1" dirty="0">
                <a:effectLst/>
                <a:latin typeface="Times"/>
              </a:rPr>
              <a:t>be taken on time. The monitoring plan can include many different</a:t>
            </a:r>
            <a:endParaRPr lang="en-US" dirty="0">
              <a:effectLst/>
              <a:latin typeface="Times"/>
            </a:endParaRPr>
          </a:p>
          <a:p>
            <a:r>
              <a:rPr lang="en-US" i="1" dirty="0">
                <a:effectLst/>
                <a:latin typeface="Times"/>
              </a:rPr>
              <a:t>simple tools to monitor so information can be collected by different</a:t>
            </a:r>
            <a:endParaRPr lang="en-US" dirty="0">
              <a:effectLst/>
              <a:latin typeface="Times"/>
            </a:endParaRPr>
          </a:p>
          <a:p>
            <a:r>
              <a:rPr lang="en-US" i="1" dirty="0">
                <a:effectLst/>
                <a:latin typeface="Times"/>
              </a:rPr>
              <a:t>means.</a:t>
            </a:r>
            <a:endParaRPr lang="en-US" dirty="0">
              <a:effectLst/>
              <a:latin typeface="Times"/>
            </a:endParaRPr>
          </a:p>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7</a:t>
            </a:fld>
            <a:endParaRPr lang="sv-SE"/>
          </a:p>
        </p:txBody>
      </p:sp>
    </p:spTree>
    <p:extLst>
      <p:ext uri="{BB962C8B-B14F-4D97-AF65-F5344CB8AC3E}">
        <p14:creationId xmlns:p14="http://schemas.microsoft.com/office/powerpoint/2010/main" val="309204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8</a:t>
            </a:fld>
            <a:endParaRPr lang="sv-SE"/>
          </a:p>
        </p:txBody>
      </p:sp>
    </p:spTree>
    <p:extLst>
      <p:ext uri="{BB962C8B-B14F-4D97-AF65-F5344CB8AC3E}">
        <p14:creationId xmlns:p14="http://schemas.microsoft.com/office/powerpoint/2010/main" val="3344374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9</a:t>
            </a:fld>
            <a:endParaRPr lang="sv-SE"/>
          </a:p>
        </p:txBody>
      </p:sp>
    </p:spTree>
    <p:extLst>
      <p:ext uri="{BB962C8B-B14F-4D97-AF65-F5344CB8AC3E}">
        <p14:creationId xmlns:p14="http://schemas.microsoft.com/office/powerpoint/2010/main" val="3006996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a:t>Mastertitelformat bearbeiten</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04.10.2023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E3B9A9A0-2EB5-62AD-EF9E-FE891C5148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26B0EA89-4698-A22C-A132-6302DBA7374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825314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04.10.2023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2FD7FE2D-E628-12B0-74D7-E74366A51A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4B5DB989-36FA-BAC3-BC06-78B4C7EF20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716679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a:t>Mastertitelformat bearbeiten</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04.10.2023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B7FB7B84-18A0-2311-EECD-92EFC87967F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2001400B-89FF-D6D1-D58A-1C2AB55D253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953153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91440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sv-SE"/>
              <a:t>Klicka på ikonen för att lägga till en bild</a:t>
            </a:r>
            <a:endParaRPr lang="en-US"/>
          </a:p>
        </p:txBody>
      </p:sp>
      <p:sp>
        <p:nvSpPr>
          <p:cNvPr id="11" name="Rectangle 10">
            <a:extLst>
              <a:ext uri="{FF2B5EF4-FFF2-40B4-BE49-F238E27FC236}">
                <a16:creationId xmlns:a16="http://schemas.microsoft.com/office/drawing/2014/main" id="{EE2A73C6-B9A2-AA43-88BA-C71C35C4D30B}"/>
              </a:ext>
            </a:extLst>
          </p:cNvPr>
          <p:cNvSpPr/>
          <p:nvPr/>
        </p:nvSpPr>
        <p:spPr>
          <a:xfrm rot="18900000">
            <a:off x="6367728" y="4724158"/>
            <a:ext cx="4161489" cy="2741803"/>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2689" y="-4956012"/>
            <a:ext cx="10118405" cy="13489124"/>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3487479" y="3869734"/>
            <a:ext cx="5083628" cy="1659794"/>
          </a:xfrm>
          <a:prstGeom prst="rect">
            <a:avLst/>
          </a:prstGeom>
        </p:spPr>
        <p:txBody>
          <a:bodyPr/>
          <a:lstStyle>
            <a:lvl1pPr algn="r">
              <a:lnSpc>
                <a:spcPct val="80000"/>
              </a:lnSpc>
              <a:defRPr sz="33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2" name="Picture 1">
            <a:extLst>
              <a:ext uri="{FF2B5EF4-FFF2-40B4-BE49-F238E27FC236}">
                <a16:creationId xmlns:a16="http://schemas.microsoft.com/office/drawing/2014/main" id="{C35A5089-823D-EDA6-BFA1-00250F0BCFC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574176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48006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sv-SE"/>
              <a:t>Klicka på ikonen för att lägga till en bild</a:t>
            </a:r>
            <a:endParaRPr lang="en-US"/>
          </a:p>
        </p:txBody>
      </p:sp>
    </p:spTree>
    <p:extLst>
      <p:ext uri="{BB962C8B-B14F-4D97-AF65-F5344CB8AC3E}">
        <p14:creationId xmlns:p14="http://schemas.microsoft.com/office/powerpoint/2010/main" val="874980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Transición_Simple">
    <p:bg>
      <p:bgPr>
        <a:solidFill>
          <a:srgbClr val="011E41"/>
        </a:solidFill>
        <a:effectLst/>
      </p:bgPr>
    </p:bg>
    <p:spTree>
      <p:nvGrpSpPr>
        <p:cNvPr id="1" name=""/>
        <p:cNvGrpSpPr/>
        <p:nvPr/>
      </p:nvGrpSpPr>
      <p:grpSpPr>
        <a:xfrm>
          <a:off x="0" y="0"/>
          <a:ext cx="0" cy="0"/>
          <a:chOff x="0" y="0"/>
          <a:chExt cx="0" cy="0"/>
        </a:xfrm>
      </p:grpSpPr>
      <p:sp>
        <p:nvSpPr>
          <p:cNvPr id="99" name="TextBox 2"/>
          <p:cNvSpPr txBox="1">
            <a:spLocks noGrp="1"/>
          </p:cNvSpPr>
          <p:nvPr>
            <p:ph type="body" sz="quarter" idx="21"/>
          </p:nvPr>
        </p:nvSpPr>
        <p:spPr>
          <a:xfrm>
            <a:off x="855407" y="3152531"/>
            <a:ext cx="7433187" cy="461665"/>
          </a:xfrm>
          <a:prstGeom prst="rect">
            <a:avLst/>
          </a:prstGeom>
        </p:spPr>
        <p:txBody>
          <a:bodyPr>
            <a:spAutoFit/>
          </a:bodyPr>
          <a:lstStyle>
            <a:lvl1pPr marL="0" indent="0" algn="ctr" defTabSz="457200">
              <a:lnSpc>
                <a:spcPct val="100000"/>
              </a:lnSpc>
              <a:spcBef>
                <a:spcPts val="0"/>
              </a:spcBef>
              <a:buSzTx/>
              <a:buFontTx/>
              <a:buNone/>
              <a:defRPr sz="2400">
                <a:solidFill>
                  <a:schemeClr val="accent3"/>
                </a:solidFill>
                <a:latin typeface="Montserrat Bold"/>
                <a:ea typeface="Montserrat Bold"/>
                <a:cs typeface="Montserrat Bold"/>
                <a:sym typeface="Montserrat Bold"/>
              </a:defRPr>
            </a:lvl1pPr>
          </a:lstStyle>
          <a:p>
            <a:r>
              <a:t>TÍTULO SLIDE</a:t>
            </a:r>
          </a:p>
        </p:txBody>
      </p:sp>
      <p:grpSp>
        <p:nvGrpSpPr>
          <p:cNvPr id="102" name="Group 3"/>
          <p:cNvGrpSpPr/>
          <p:nvPr/>
        </p:nvGrpSpPr>
        <p:grpSpPr>
          <a:xfrm>
            <a:off x="-515471" y="656448"/>
            <a:ext cx="10174942" cy="5546165"/>
            <a:chOff x="0" y="0"/>
            <a:chExt cx="20349883" cy="8319247"/>
          </a:xfrm>
        </p:grpSpPr>
        <p:sp>
          <p:nvSpPr>
            <p:cNvPr id="100" name="Straight Connector 4"/>
            <p:cNvSpPr/>
            <p:nvPr/>
          </p:nvSpPr>
          <p:spPr>
            <a:xfrm flipH="1">
              <a:off x="-1" y="0"/>
              <a:ext cx="7530355"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endParaRPr sz="900"/>
            </a:p>
          </p:txBody>
        </p:sp>
        <p:sp>
          <p:nvSpPr>
            <p:cNvPr id="101" name="Straight Connector 5"/>
            <p:cNvSpPr/>
            <p:nvPr/>
          </p:nvSpPr>
          <p:spPr>
            <a:xfrm flipH="1">
              <a:off x="12819530" y="0"/>
              <a:ext cx="7530354"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endParaRPr sz="900"/>
            </a:p>
          </p:txBody>
        </p:sp>
      </p:grpSp>
      <p:sp>
        <p:nvSpPr>
          <p:cNvPr id="103" name="Número de diapositiva"/>
          <p:cNvSpPr txBox="1">
            <a:spLocks noGrp="1"/>
          </p:cNvSpPr>
          <p:nvPr>
            <p:ph type="sldNum" sz="quarter" idx="2"/>
          </p:nvPr>
        </p:nvSpPr>
        <p:spPr>
          <a:prstGeom prst="rect">
            <a:avLst/>
          </a:prstGeom>
        </p:spPr>
        <p:txBody>
          <a:bodyPr/>
          <a:lstStyle/>
          <a:p>
            <a:fld id="{86CB4B4D-7CA3-9044-876B-883B54F8677D}" type="slidenum">
              <a:rPr/>
              <a:pPr/>
              <a:t>‹#›</a:t>
            </a:fld>
            <a:endParaRPr/>
          </a:p>
        </p:txBody>
      </p:sp>
      <p:pic>
        <p:nvPicPr>
          <p:cNvPr id="4" name="Picture 3" descr="A picture containing drawing&#10;&#10;Description automatically generated">
            <a:extLst>
              <a:ext uri="{FF2B5EF4-FFF2-40B4-BE49-F238E27FC236}">
                <a16:creationId xmlns:a16="http://schemas.microsoft.com/office/drawing/2014/main" id="{9D2374AA-2B6B-A221-ABAD-2FF996906A9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5" name="Picture 4">
            <a:extLst>
              <a:ext uri="{FF2B5EF4-FFF2-40B4-BE49-F238E27FC236}">
                <a16:creationId xmlns:a16="http://schemas.microsoft.com/office/drawing/2014/main" id="{935C5904-2627-23A0-F770-722A81CA7A1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11837227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04.10.2023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1862EC52-6EB1-2169-3FE4-1B2C006CFFD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3D5A2242-3D86-0828-89CD-7109D7E188F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048680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a:t>Mastertitelformat bearbeiten</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D3F9A722-0349-4743-90F6-92CEAFE89920}" type="datetimeFigureOut">
              <a:rPr lang="de-DE" smtClean="0"/>
              <a:t>04.10.2023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18ED35F7-8F84-DA2D-C4ED-B057ACB2E0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35B8FFB4-E4D5-8C46-3B38-53E9AC07A09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322211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fld id="{D3F9A722-0349-4743-90F6-92CEAFE89920}" type="datetimeFigureOut">
              <a:rPr lang="de-DE" smtClean="0"/>
              <a:t>04.10.2023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12A303A5-1222-4225-B5A5-A0987D35EF62}" type="slidenum">
              <a:rPr lang="de-DE" smtClean="0"/>
              <a:t>‹#›</a:t>
            </a:fld>
            <a:endParaRPr lang="de-DE"/>
          </a:p>
        </p:txBody>
      </p:sp>
      <p:pic>
        <p:nvPicPr>
          <p:cNvPr id="8" name="Picture 7" descr="A picture containing drawing&#10;&#10;Description automatically generated">
            <a:extLst>
              <a:ext uri="{FF2B5EF4-FFF2-40B4-BE49-F238E27FC236}">
                <a16:creationId xmlns:a16="http://schemas.microsoft.com/office/drawing/2014/main" id="{4730E5E9-C951-7287-AA14-A9E84F72FC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9" name="Picture 8">
            <a:extLst>
              <a:ext uri="{FF2B5EF4-FFF2-40B4-BE49-F238E27FC236}">
                <a16:creationId xmlns:a16="http://schemas.microsoft.com/office/drawing/2014/main" id="{413D730C-C0FE-37EC-B5B4-0A2BF8B7CF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479707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a:t>Mastertitelformat bearbeiten</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Date Placeholder 6"/>
          <p:cNvSpPr>
            <a:spLocks noGrp="1"/>
          </p:cNvSpPr>
          <p:nvPr>
            <p:ph type="dt" sz="half" idx="10"/>
          </p:nvPr>
        </p:nvSpPr>
        <p:spPr/>
        <p:txBody>
          <a:bodyPr/>
          <a:lstStyle/>
          <a:p>
            <a:fld id="{D3F9A722-0349-4743-90F6-92CEAFE89920}" type="datetimeFigureOut">
              <a:rPr lang="de-DE" smtClean="0"/>
              <a:t>04.10.2023</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12A303A5-1222-4225-B5A5-A0987D35EF62}" type="slidenum">
              <a:rPr lang="de-DE" smtClean="0"/>
              <a:t>‹#›</a:t>
            </a:fld>
            <a:endParaRPr lang="de-DE"/>
          </a:p>
        </p:txBody>
      </p:sp>
      <p:pic>
        <p:nvPicPr>
          <p:cNvPr id="10" name="Picture 9" descr="A picture containing drawing&#10;&#10;Description automatically generated">
            <a:extLst>
              <a:ext uri="{FF2B5EF4-FFF2-40B4-BE49-F238E27FC236}">
                <a16:creationId xmlns:a16="http://schemas.microsoft.com/office/drawing/2014/main" id="{9C2B49C9-7311-4B2D-9E03-3BFB361155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11" name="Picture 10">
            <a:extLst>
              <a:ext uri="{FF2B5EF4-FFF2-40B4-BE49-F238E27FC236}">
                <a16:creationId xmlns:a16="http://schemas.microsoft.com/office/drawing/2014/main" id="{B3E52B31-49CB-C460-83F0-BC71D5F2762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211994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fld id="{D3F9A722-0349-4743-90F6-92CEAFE89920}" type="datetimeFigureOut">
              <a:rPr lang="de-DE" smtClean="0"/>
              <a:t>04.10.2023</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12A303A5-1222-4225-B5A5-A0987D35EF62}" type="slidenum">
              <a:rPr lang="de-DE" smtClean="0"/>
              <a:t>‹#›</a:t>
            </a:fld>
            <a:endParaRPr lang="de-DE"/>
          </a:p>
        </p:txBody>
      </p:sp>
      <p:pic>
        <p:nvPicPr>
          <p:cNvPr id="6" name="Picture 5" descr="A picture containing drawing&#10;&#10;Description automatically generated">
            <a:extLst>
              <a:ext uri="{FF2B5EF4-FFF2-40B4-BE49-F238E27FC236}">
                <a16:creationId xmlns:a16="http://schemas.microsoft.com/office/drawing/2014/main" id="{9E65F485-EFC2-A267-DEA6-51F206C808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7" name="Picture 6">
            <a:extLst>
              <a:ext uri="{FF2B5EF4-FFF2-40B4-BE49-F238E27FC236}">
                <a16:creationId xmlns:a16="http://schemas.microsoft.com/office/drawing/2014/main" id="{06CE95FB-F16F-1195-F64D-18149C42CC6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4039797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F9A722-0349-4743-90F6-92CEAFE89920}" type="datetimeFigureOut">
              <a:rPr lang="de-DE" smtClean="0"/>
              <a:t>04.10.2023</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12A303A5-1222-4225-B5A5-A0987D35EF62}" type="slidenum">
              <a:rPr lang="de-DE" smtClean="0"/>
              <a:t>‹#›</a:t>
            </a:fld>
            <a:endParaRPr lang="de-DE"/>
          </a:p>
        </p:txBody>
      </p:sp>
      <p:pic>
        <p:nvPicPr>
          <p:cNvPr id="5" name="Picture 4" descr="A picture containing drawing&#10;&#10;Description automatically generated">
            <a:extLst>
              <a:ext uri="{FF2B5EF4-FFF2-40B4-BE49-F238E27FC236}">
                <a16:creationId xmlns:a16="http://schemas.microsoft.com/office/drawing/2014/main" id="{016A46A6-BB0F-9E8E-FD28-271F31C3A7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6" name="Picture 5">
            <a:extLst>
              <a:ext uri="{FF2B5EF4-FFF2-40B4-BE49-F238E27FC236}">
                <a16:creationId xmlns:a16="http://schemas.microsoft.com/office/drawing/2014/main" id="{912AA938-68C9-2A9D-0DAB-FAB26C7398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435495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3F9A722-0349-4743-90F6-92CEAFE89920}" type="datetimeFigureOut">
              <a:rPr lang="de-DE" smtClean="0"/>
              <a:t>04.10.2023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12A303A5-1222-4225-B5A5-A0987D35EF62}" type="slidenum">
              <a:rPr lang="de-DE" smtClean="0"/>
              <a:t>‹#›</a:t>
            </a:fld>
            <a:endParaRPr lang="de-DE"/>
          </a:p>
        </p:txBody>
      </p:sp>
      <p:pic>
        <p:nvPicPr>
          <p:cNvPr id="8" name="Picture 7" descr="A picture containing drawing&#10;&#10;Description automatically generated">
            <a:extLst>
              <a:ext uri="{FF2B5EF4-FFF2-40B4-BE49-F238E27FC236}">
                <a16:creationId xmlns:a16="http://schemas.microsoft.com/office/drawing/2014/main" id="{D99FC41E-8DBC-37A9-4725-AA96EC31BE8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9" name="Picture 8">
            <a:extLst>
              <a:ext uri="{FF2B5EF4-FFF2-40B4-BE49-F238E27FC236}">
                <a16:creationId xmlns:a16="http://schemas.microsoft.com/office/drawing/2014/main" id="{5B6FBE6C-27A5-CFE9-5247-7348CC98A8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23007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3F9A722-0349-4743-90F6-92CEAFE89920}" type="datetimeFigureOut">
              <a:rPr lang="de-DE" smtClean="0"/>
              <a:t>04.10.2023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12A303A5-1222-4225-B5A5-A0987D35EF62}" type="slidenum">
              <a:rPr lang="de-DE" smtClean="0"/>
              <a:t>‹#›</a:t>
            </a:fld>
            <a:endParaRPr lang="de-DE"/>
          </a:p>
        </p:txBody>
      </p:sp>
      <p:pic>
        <p:nvPicPr>
          <p:cNvPr id="8" name="Picture 7" descr="A picture containing drawing&#10;&#10;Description automatically generated">
            <a:extLst>
              <a:ext uri="{FF2B5EF4-FFF2-40B4-BE49-F238E27FC236}">
                <a16:creationId xmlns:a16="http://schemas.microsoft.com/office/drawing/2014/main" id="{84DC0760-DEAB-1F6B-07C1-8CD1CCA9AE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9" name="Picture 8">
            <a:extLst>
              <a:ext uri="{FF2B5EF4-FFF2-40B4-BE49-F238E27FC236}">
                <a16:creationId xmlns:a16="http://schemas.microsoft.com/office/drawing/2014/main" id="{CAF8ADA4-2967-D56C-37EC-104E62A4C82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540673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Mastertitelformat bearbeiten</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F9A722-0349-4743-90F6-92CEAFE89920}" type="datetimeFigureOut">
              <a:rPr lang="de-DE" smtClean="0"/>
              <a:t>04.10.2023</a:t>
            </a:fld>
            <a:endParaRPr lang="de-DE"/>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A303A5-1222-4225-B5A5-A0987D35EF62}" type="slidenum">
              <a:rPr lang="de-DE" smtClean="0"/>
              <a:t>‹#›</a:t>
            </a:fld>
            <a:endParaRPr lang="de-DE"/>
          </a:p>
        </p:txBody>
      </p:sp>
      <p:sp>
        <p:nvSpPr>
          <p:cNvPr id="7" name="MSIPCMContentMarking" descr="{&quot;HashCode&quot;:-45436510,&quot;Placement&quot;:&quot;Footer&quot;,&quot;Top&quot;:519.343,&quot;Left&quot;:0.0,&quot;SlideWidth&quot;:720,&quot;SlideHeight&quot;:540}">
            <a:extLst>
              <a:ext uri="{FF2B5EF4-FFF2-40B4-BE49-F238E27FC236}">
                <a16:creationId xmlns:a16="http://schemas.microsoft.com/office/drawing/2014/main" id="{99571CAE-C891-59E8-D38D-95A50CE2158C}"/>
              </a:ext>
            </a:extLst>
          </p:cNvPr>
          <p:cNvSpPr txBox="1"/>
          <p:nvPr userDrawn="1"/>
        </p:nvSpPr>
        <p:spPr>
          <a:xfrm>
            <a:off x="0" y="6595656"/>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s-ES" sz="1000">
                <a:solidFill>
                  <a:srgbClr val="000000"/>
                </a:solidFill>
                <a:latin typeface="Calibri" panose="020F0502020204030204" pitchFamily="34" charset="0"/>
              </a:rPr>
              <a:t>Public</a:t>
            </a:r>
          </a:p>
        </p:txBody>
      </p:sp>
    </p:spTree>
    <p:extLst>
      <p:ext uri="{BB962C8B-B14F-4D97-AF65-F5344CB8AC3E}">
        <p14:creationId xmlns:p14="http://schemas.microsoft.com/office/powerpoint/2010/main" val="30430859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hyperlink" Target="https://freesvg.org/flip-chart"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emf"/><Relationship Id="rId7"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0.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emf"/><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emf"/><Relationship Id="rId7"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8.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emf"/><Relationship Id="rId7"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9.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9.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emf"/><Relationship Id="rId7"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7.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7.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hyperlink" Target="https://watsanmissionassistant.org/emergency-hygiene/" TargetMode="External"/><Relationship Id="rId5" Type="http://schemas.openxmlformats.org/officeDocument/2006/relationships/image" Target="../media/image2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emf"/><Relationship Id="rId7"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emf"/><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hyperlink" Target="https://watsanmissionassistant.org/?mdocs-file=17319"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hyperlink" Target="https://www.toladata.com/blog/how-to-create-indicators-that-make-sense/" TargetMode="External"/><Relationship Id="rId5" Type="http://schemas.openxmlformats.org/officeDocument/2006/relationships/image" Target="../media/image12.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hyperlink" Target="https://www.toladata.com/blog/how-to-create-indicators-that-make-sense/" TargetMode="Externa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hyperlink" Target="https://www.toladata.com/blog/how-to-create-indicators-that-make-sense/" TargetMode="Externa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6A9ABE-EC00-9FA1-5B6F-9374A1B54C4D}"/>
              </a:ext>
            </a:extLst>
          </p:cNvPr>
          <p:cNvSpPr/>
          <p:nvPr/>
        </p:nvSpPr>
        <p:spPr>
          <a:xfrm>
            <a:off x="0" y="2873828"/>
            <a:ext cx="9144000" cy="18403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Title 8"/>
          <p:cNvSpPr>
            <a:spLocks noGrp="1"/>
          </p:cNvSpPr>
          <p:nvPr>
            <p:ph type="title"/>
          </p:nvPr>
        </p:nvSpPr>
        <p:spPr>
          <a:xfrm>
            <a:off x="1" y="2713046"/>
            <a:ext cx="9052750" cy="1659794"/>
          </a:xfrm>
        </p:spPr>
        <p:txBody>
          <a:bodyPr>
            <a:normAutofit/>
          </a:bodyPr>
          <a:lstStyle/>
          <a:p>
            <a:r>
              <a:rPr lang="en-US" sz="4000" dirty="0"/>
              <a:t>Step 5. Planning</a:t>
            </a:r>
          </a:p>
        </p:txBody>
      </p:sp>
      <p:sp>
        <p:nvSpPr>
          <p:cNvPr id="11" name="TextBox 10"/>
          <p:cNvSpPr txBox="1"/>
          <p:nvPr/>
        </p:nvSpPr>
        <p:spPr>
          <a:xfrm>
            <a:off x="5278841" y="5346879"/>
            <a:ext cx="3610707" cy="923330"/>
          </a:xfrm>
          <a:prstGeom prst="rect">
            <a:avLst/>
          </a:prstGeom>
          <a:noFill/>
        </p:spPr>
        <p:txBody>
          <a:bodyPr wrap="square" lIns="91440" tIns="45720" rIns="91440" bIns="45720" rtlCol="0" anchor="t">
            <a:spAutoFit/>
          </a:bodyPr>
          <a:lstStyle/>
          <a:p>
            <a:pPr algn="r"/>
            <a:r>
              <a:rPr lang="en-US" dirty="0">
                <a:solidFill>
                  <a:srgbClr val="001E5C"/>
                </a:solidFill>
                <a:latin typeface="Open Sans Light"/>
                <a:ea typeface="Open Sans Light"/>
                <a:cs typeface="Open Sans Light"/>
              </a:rPr>
              <a:t>Antónia de Barros Mota (Toyah)</a:t>
            </a:r>
          </a:p>
          <a:p>
            <a:pPr algn="r"/>
            <a:r>
              <a:rPr lang="en-US" dirty="0">
                <a:solidFill>
                  <a:srgbClr val="001E5C"/>
                </a:solidFill>
                <a:latin typeface="Open Sans Light"/>
                <a:ea typeface="Open Sans Light"/>
                <a:cs typeface="Open Sans Light"/>
              </a:rPr>
              <a:t>Eva </a:t>
            </a:r>
            <a:r>
              <a:rPr lang="en-US" err="1">
                <a:solidFill>
                  <a:srgbClr val="001E5C"/>
                </a:solidFill>
                <a:latin typeface="Open Sans Light"/>
                <a:ea typeface="Open Sans Light"/>
                <a:cs typeface="Open Sans Light"/>
              </a:rPr>
              <a:t>Turró</a:t>
            </a:r>
            <a:r>
              <a:rPr lang="en-US" dirty="0">
                <a:solidFill>
                  <a:srgbClr val="001E5C"/>
                </a:solidFill>
                <a:latin typeface="Open Sans Light"/>
                <a:ea typeface="Open Sans Light"/>
                <a:cs typeface="Open Sans Light"/>
              </a:rPr>
              <a:t> Font</a:t>
            </a:r>
          </a:p>
          <a:p>
            <a:pPr algn="r"/>
            <a:r>
              <a:rPr lang="en-US" dirty="0">
                <a:solidFill>
                  <a:srgbClr val="001E5C"/>
                </a:solidFill>
                <a:latin typeface="Open Sans Light"/>
                <a:ea typeface="Open Sans Light"/>
                <a:cs typeface="Open Sans Light"/>
              </a:rPr>
              <a:t>Martina Giannetti </a:t>
            </a:r>
            <a:r>
              <a:rPr lang="en-US" dirty="0" err="1">
                <a:solidFill>
                  <a:srgbClr val="001E5C"/>
                </a:solidFill>
                <a:latin typeface="Open Sans Light"/>
                <a:ea typeface="Open Sans Light"/>
                <a:cs typeface="Open Sans Light"/>
              </a:rPr>
              <a:t>Teschnarová</a:t>
            </a:r>
          </a:p>
        </p:txBody>
      </p:sp>
      <p:sp>
        <p:nvSpPr>
          <p:cNvPr id="13" name="Rubrik 2">
            <a:extLst>
              <a:ext uri="{FF2B5EF4-FFF2-40B4-BE49-F238E27FC236}">
                <a16:creationId xmlns:a16="http://schemas.microsoft.com/office/drawing/2014/main" id="{967802F0-BE1E-0477-4D03-15DD27164DCA}"/>
              </a:ext>
            </a:extLst>
          </p:cNvPr>
          <p:cNvSpPr txBox="1">
            <a:spLocks/>
          </p:cNvSpPr>
          <p:nvPr/>
        </p:nvSpPr>
        <p:spPr>
          <a:xfrm>
            <a:off x="2444298" y="4001232"/>
            <a:ext cx="6445250" cy="538169"/>
          </a:xfrm>
          <a:prstGeom prst="rect">
            <a:avLst/>
          </a:prstGeom>
        </p:spPr>
        <p:txBody>
          <a:bodyPr lIns="45720" tIns="22860" rIns="45720" bIns="22860" anchor="t"/>
          <a:lstStyle>
            <a:lvl1pPr algn="r" defTabSz="1371600" rtl="0" eaLnBrk="1" latinLnBrk="0" hangingPunct="1">
              <a:lnSpc>
                <a:spcPct val="80000"/>
              </a:lnSpc>
              <a:spcBef>
                <a:spcPct val="0"/>
              </a:spcBef>
              <a:buNone/>
              <a:defRPr sz="6600" b="1" i="0" kern="1200" spc="0">
                <a:solidFill>
                  <a:srgbClr val="F5333F"/>
                </a:solidFill>
                <a:latin typeface="Montserrat" pitchFamily="2" charset="77"/>
                <a:ea typeface="+mj-ea"/>
                <a:cs typeface="+mj-cs"/>
              </a:defRPr>
            </a:lvl1pPr>
          </a:lstStyle>
          <a:p>
            <a:r>
              <a:rPr lang="cs-CZ" sz="2200" b="0" i="1" dirty="0" err="1">
                <a:solidFill>
                  <a:srgbClr val="FF0000"/>
                </a:solidFill>
                <a:latin typeface="Montserrat"/>
              </a:rPr>
              <a:t>Health</a:t>
            </a:r>
            <a:r>
              <a:rPr lang="cs-CZ" sz="2200" b="0" i="1" dirty="0">
                <a:solidFill>
                  <a:srgbClr val="FF0000"/>
                </a:solidFill>
                <a:latin typeface="Montserrat"/>
              </a:rPr>
              <a:t> &amp; </a:t>
            </a:r>
            <a:r>
              <a:rPr lang="cs-CZ" sz="2200" b="0" i="1" dirty="0" err="1">
                <a:solidFill>
                  <a:srgbClr val="FF0000"/>
                </a:solidFill>
                <a:latin typeface="Montserrat"/>
              </a:rPr>
              <a:t>Hygiene</a:t>
            </a:r>
            <a:r>
              <a:rPr lang="cs-CZ" sz="2200" b="0" i="1" dirty="0">
                <a:solidFill>
                  <a:srgbClr val="FF0000"/>
                </a:solidFill>
                <a:latin typeface="Montserrat"/>
              </a:rPr>
              <a:t> </a:t>
            </a:r>
            <a:r>
              <a:rPr lang="cs-CZ" sz="2200" b="0" i="1" dirty="0" err="1">
                <a:solidFill>
                  <a:srgbClr val="FF0000"/>
                </a:solidFill>
                <a:latin typeface="Montserrat"/>
              </a:rPr>
              <a:t>Promotion</a:t>
            </a:r>
            <a:r>
              <a:rPr lang="cs-CZ" sz="2200" b="0" i="1" dirty="0">
                <a:solidFill>
                  <a:srgbClr val="FF0000"/>
                </a:solidFill>
                <a:latin typeface="Montserrat"/>
              </a:rPr>
              <a:t> in </a:t>
            </a:r>
            <a:r>
              <a:rPr lang="cs-CZ" sz="2200" b="0" i="1" dirty="0" err="1">
                <a:solidFill>
                  <a:srgbClr val="FF0000"/>
                </a:solidFill>
                <a:latin typeface="Montserrat"/>
              </a:rPr>
              <a:t>Emergencies</a:t>
            </a:r>
            <a:endParaRPr lang="en-US" sz="2200" b="0" i="1" dirty="0" err="1">
              <a:solidFill>
                <a:srgbClr val="FF0000"/>
              </a:solidFill>
            </a:endParaRPr>
          </a:p>
        </p:txBody>
      </p:sp>
    </p:spTree>
    <p:extLst>
      <p:ext uri="{BB962C8B-B14F-4D97-AF65-F5344CB8AC3E}">
        <p14:creationId xmlns:p14="http://schemas.microsoft.com/office/powerpoint/2010/main" val="1536174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52135" y="6661031"/>
            <a:ext cx="8103610" cy="230832"/>
          </a:xfrm>
          <a:prstGeom prst="rect">
            <a:avLst/>
          </a:prstGeom>
        </p:spPr>
        <p:txBody>
          <a:bodyPr wrap="square">
            <a:spAutoFit/>
          </a:bodyPr>
          <a:lstStyle/>
          <a:p>
            <a:r>
              <a:rPr lang="es-ES" sz="900" i="1" dirty="0">
                <a:solidFill>
                  <a:srgbClr val="001E5C"/>
                </a:solidFill>
                <a:latin typeface="Open Sans ExtraBold" pitchFamily="2" charset="0"/>
                <a:ea typeface="Open Sans ExtraBold" pitchFamily="2" charset="0"/>
                <a:cs typeface="Open Sans ExtraBold" pitchFamily="2" charset="0"/>
              </a:rPr>
              <a:t>WASH </a:t>
            </a:r>
            <a:r>
              <a:rPr lang="es-ES" sz="900" i="1" dirty="0" err="1">
                <a:solidFill>
                  <a:srgbClr val="001E5C"/>
                </a:solidFill>
                <a:latin typeface="Open Sans ExtraBold" pitchFamily="2" charset="0"/>
                <a:ea typeface="Open Sans ExtraBold" pitchFamily="2" charset="0"/>
                <a:cs typeface="Open Sans ExtraBold" pitchFamily="2" charset="0"/>
              </a:rPr>
              <a:t>guidelines</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for</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emergency</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operations</a:t>
            </a:r>
            <a:r>
              <a:rPr lang="es-ES" sz="900" i="1" dirty="0">
                <a:solidFill>
                  <a:srgbClr val="001E5C"/>
                </a:solidFill>
                <a:latin typeface="Open Sans ExtraBold" pitchFamily="2" charset="0"/>
                <a:ea typeface="Open Sans ExtraBold" pitchFamily="2" charset="0"/>
                <a:cs typeface="Open Sans ExtraBold" pitchFamily="2" charset="0"/>
              </a:rPr>
              <a:t>. IFRC, 2017</a:t>
            </a:r>
          </a:p>
        </p:txBody>
      </p:sp>
      <p:cxnSp>
        <p:nvCxnSpPr>
          <p:cNvPr id="8" name="Straight Connector 7">
            <a:extLst>
              <a:ext uri="{FF2B5EF4-FFF2-40B4-BE49-F238E27FC236}">
                <a16:creationId xmlns:a16="http://schemas.microsoft.com/office/drawing/2014/main" id="{278FB896-0090-EEAB-60A4-0120F18FC0E4}"/>
              </a:ext>
            </a:extLst>
          </p:cNvPr>
          <p:cNvCxnSpPr>
            <a:cxnSpLocks/>
          </p:cNvCxnSpPr>
          <p:nvPr/>
        </p:nvCxnSpPr>
        <p:spPr>
          <a:xfrm>
            <a:off x="21856" y="1594625"/>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TextBox 2">
            <a:extLst>
              <a:ext uri="{FF2B5EF4-FFF2-40B4-BE49-F238E27FC236}">
                <a16:creationId xmlns:a16="http://schemas.microsoft.com/office/drawing/2014/main" id="{B570089E-442F-10FF-201D-50AC5715C8EF}"/>
              </a:ext>
            </a:extLst>
          </p:cNvPr>
          <p:cNvSpPr txBox="1">
            <a:spLocks/>
          </p:cNvSpPr>
          <p:nvPr/>
        </p:nvSpPr>
        <p:spPr>
          <a:xfrm>
            <a:off x="1483894" y="1172074"/>
            <a:ext cx="7387390"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PLAN OF ACTION | INDICATORS</a:t>
            </a:r>
          </a:p>
        </p:txBody>
      </p:sp>
      <p:sp>
        <p:nvSpPr>
          <p:cNvPr id="12" name="Rectangle 11">
            <a:extLst>
              <a:ext uri="{FF2B5EF4-FFF2-40B4-BE49-F238E27FC236}">
                <a16:creationId xmlns:a16="http://schemas.microsoft.com/office/drawing/2014/main" id="{384791B1-3F78-85EF-9ACB-CBC344497048}"/>
              </a:ext>
            </a:extLst>
          </p:cNvPr>
          <p:cNvSpPr/>
          <p:nvPr/>
        </p:nvSpPr>
        <p:spPr>
          <a:xfrm>
            <a:off x="756844" y="1172074"/>
            <a:ext cx="727050" cy="78506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11" name="Picture 10">
            <a:extLst>
              <a:ext uri="{FF2B5EF4-FFF2-40B4-BE49-F238E27FC236}">
                <a16:creationId xmlns:a16="http://schemas.microsoft.com/office/drawing/2014/main" id="{EA22E6C1-4ADD-64F4-A447-2611C71763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844" y="1102764"/>
            <a:ext cx="727050" cy="727050"/>
          </a:xfrm>
          <a:prstGeom prst="rect">
            <a:avLst/>
          </a:prstGeom>
        </p:spPr>
      </p:pic>
      <p:pic>
        <p:nvPicPr>
          <p:cNvPr id="2" name="Picture 1">
            <a:extLst>
              <a:ext uri="{FF2B5EF4-FFF2-40B4-BE49-F238E27FC236}">
                <a16:creationId xmlns:a16="http://schemas.microsoft.com/office/drawing/2014/main" id="{76286C6F-280C-AAF3-6540-5D5B176974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5395" y="1793628"/>
            <a:ext cx="5369034" cy="4831351"/>
          </a:xfrm>
          <a:prstGeom prst="rect">
            <a:avLst/>
          </a:prstGeom>
        </p:spPr>
      </p:pic>
    </p:spTree>
    <p:extLst>
      <p:ext uri="{BB962C8B-B14F-4D97-AF65-F5344CB8AC3E}">
        <p14:creationId xmlns:p14="http://schemas.microsoft.com/office/powerpoint/2010/main" val="151473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pic>
        <p:nvPicPr>
          <p:cNvPr id="6" name="Picture 5">
            <a:extLst>
              <a:ext uri="{FF2B5EF4-FFF2-40B4-BE49-F238E27FC236}">
                <a16:creationId xmlns:a16="http://schemas.microsoft.com/office/drawing/2014/main" id="{D4D6A385-DE6C-5EDF-88F5-CEF2EAFA65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7687" y="532405"/>
            <a:ext cx="3512930" cy="3512930"/>
          </a:xfrm>
          <a:prstGeom prst="rect">
            <a:avLst/>
          </a:prstGeom>
        </p:spPr>
      </p:pic>
      <p:sp>
        <p:nvSpPr>
          <p:cNvPr id="8" name="TextBox 2">
            <a:extLst>
              <a:ext uri="{FF2B5EF4-FFF2-40B4-BE49-F238E27FC236}">
                <a16:creationId xmlns:a16="http://schemas.microsoft.com/office/drawing/2014/main" id="{38419ADD-C48A-DCB0-1342-78A440B3CB4B}"/>
              </a:ext>
            </a:extLst>
          </p:cNvPr>
          <p:cNvSpPr txBox="1">
            <a:spLocks/>
          </p:cNvSpPr>
          <p:nvPr/>
        </p:nvSpPr>
        <p:spPr>
          <a:xfrm>
            <a:off x="1957533" y="4048059"/>
            <a:ext cx="5822888" cy="11977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 sz="4000" b="1" dirty="0">
                <a:solidFill>
                  <a:srgbClr val="001E5C"/>
                </a:solidFill>
                <a:latin typeface="Montserrat" pitchFamily="2" charset="77"/>
              </a:rPr>
              <a:t>INDICATORS,</a:t>
            </a:r>
          </a:p>
          <a:p>
            <a:pPr marL="0" indent="0" algn="ctr">
              <a:buNone/>
            </a:pPr>
            <a:r>
              <a:rPr lang="es-ES" sz="4000" b="1" dirty="0" err="1">
                <a:solidFill>
                  <a:srgbClr val="001E5C"/>
                </a:solidFill>
                <a:latin typeface="Montserrat" pitchFamily="2" charset="77"/>
              </a:rPr>
              <a:t>Transforming</a:t>
            </a:r>
            <a:r>
              <a:rPr lang="es-ES" sz="4000" b="1" dirty="0">
                <a:solidFill>
                  <a:srgbClr val="001E5C"/>
                </a:solidFill>
                <a:latin typeface="Montserrat" pitchFamily="2" charset="77"/>
              </a:rPr>
              <a:t> chaos!</a:t>
            </a:r>
            <a:endParaRPr lang="es-ES" sz="4000" b="1" dirty="0">
              <a:solidFill>
                <a:srgbClr val="FE0000"/>
              </a:solidFill>
              <a:latin typeface="Montserrat" pitchFamily="2" charset="77"/>
            </a:endParaRPr>
          </a:p>
        </p:txBody>
      </p:sp>
    </p:spTree>
    <p:extLst>
      <p:ext uri="{BB962C8B-B14F-4D97-AF65-F5344CB8AC3E}">
        <p14:creationId xmlns:p14="http://schemas.microsoft.com/office/powerpoint/2010/main" val="1469401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pic>
        <p:nvPicPr>
          <p:cNvPr id="6" name="Picture 5">
            <a:extLst>
              <a:ext uri="{FF2B5EF4-FFF2-40B4-BE49-F238E27FC236}">
                <a16:creationId xmlns:a16="http://schemas.microsoft.com/office/drawing/2014/main" id="{D4D6A385-DE6C-5EDF-88F5-CEF2EAFA65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379" y="-166561"/>
            <a:ext cx="1876926" cy="1876926"/>
          </a:xfrm>
          <a:prstGeom prst="rect">
            <a:avLst/>
          </a:prstGeom>
        </p:spPr>
      </p:pic>
      <p:sp>
        <p:nvSpPr>
          <p:cNvPr id="8" name="TextBox 2">
            <a:extLst>
              <a:ext uri="{FF2B5EF4-FFF2-40B4-BE49-F238E27FC236}">
                <a16:creationId xmlns:a16="http://schemas.microsoft.com/office/drawing/2014/main" id="{38419ADD-C48A-DCB0-1342-78A440B3CB4B}"/>
              </a:ext>
            </a:extLst>
          </p:cNvPr>
          <p:cNvSpPr txBox="1">
            <a:spLocks/>
          </p:cNvSpPr>
          <p:nvPr/>
        </p:nvSpPr>
        <p:spPr>
          <a:xfrm>
            <a:off x="128337" y="1689372"/>
            <a:ext cx="4058652" cy="5057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fontAlgn="base">
              <a:buNone/>
            </a:pPr>
            <a:r>
              <a:rPr lang="en-US" sz="1400" b="1" i="0" u="none" strike="noStrike" dirty="0">
                <a:solidFill>
                  <a:srgbClr val="001E5C"/>
                </a:solidFill>
                <a:effectLst/>
                <a:latin typeface="Open Sans ExtraBold" pitchFamily="2" charset="0"/>
              </a:rPr>
              <a:t>A. Objective: Reduce the Incidence of Preventable Diseases</a:t>
            </a:r>
            <a:r>
              <a:rPr lang="en-US" sz="1400" b="0" i="0" u="none" strike="noStrike" dirty="0">
                <a:solidFill>
                  <a:srgbClr val="001E5C"/>
                </a:solidFill>
                <a:effectLst/>
                <a:latin typeface="Open Sans Light" pitchFamily="2" charset="0"/>
              </a:rPr>
              <a:t> </a:t>
            </a:r>
            <a:endParaRPr lang="en-US" sz="2000" b="0" i="0" u="none" strike="noStrike" dirty="0">
              <a:solidFill>
                <a:srgbClr val="001E5C"/>
              </a:solidFill>
              <a:effectLst/>
              <a:latin typeface="Segoe UI" panose="020B0502040204020203" pitchFamily="34" charset="0"/>
            </a:endParaRPr>
          </a:p>
          <a:p>
            <a:pPr algn="l" rtl="0" fontAlgn="base"/>
            <a:r>
              <a:rPr lang="en-US" sz="1400" b="1" i="0" u="none" strike="noStrike" dirty="0">
                <a:solidFill>
                  <a:srgbClr val="001E5C"/>
                </a:solidFill>
                <a:effectLst/>
                <a:latin typeface="Open Sans ExtraBold" pitchFamily="2" charset="0"/>
              </a:rPr>
              <a:t>Scenario:</a:t>
            </a:r>
            <a:r>
              <a:rPr lang="en-US" sz="1400" b="0" i="0" u="none" strike="noStrike" dirty="0">
                <a:solidFill>
                  <a:srgbClr val="001E5C"/>
                </a:solidFill>
                <a:effectLst/>
                <a:latin typeface="Open Sans Light" pitchFamily="2" charset="0"/>
              </a:rPr>
              <a:t> Imagine a public health organization aiming to reduce the incidence of preventable diseases within a specific community. </a:t>
            </a:r>
            <a:endParaRPr lang="en-US" sz="1400" dirty="0">
              <a:solidFill>
                <a:srgbClr val="001E5C"/>
              </a:solidFill>
              <a:latin typeface="Open Sans Light" pitchFamily="2" charset="0"/>
            </a:endParaRPr>
          </a:p>
          <a:p>
            <a:pPr marL="0" indent="0" algn="l" rtl="0" fontAlgn="base">
              <a:buNone/>
            </a:pPr>
            <a:r>
              <a:rPr lang="en-US" sz="1400" b="1" i="0" u="none" strike="noStrike" dirty="0">
                <a:solidFill>
                  <a:srgbClr val="001E5C"/>
                </a:solidFill>
                <a:effectLst/>
                <a:latin typeface="Open Sans ExtraBold" pitchFamily="2" charset="0"/>
              </a:rPr>
              <a:t>B. Objective: Improve Mental Health and Well-being</a:t>
            </a:r>
            <a:r>
              <a:rPr lang="en-US" sz="1400" b="0" i="0" u="none" strike="noStrike" dirty="0">
                <a:solidFill>
                  <a:srgbClr val="001E5C"/>
                </a:solidFill>
                <a:effectLst/>
                <a:latin typeface="Open Sans Light" pitchFamily="2" charset="0"/>
              </a:rPr>
              <a:t> </a:t>
            </a:r>
            <a:endParaRPr lang="en-US" sz="2000" b="0" i="0" u="none" strike="noStrike" dirty="0">
              <a:solidFill>
                <a:srgbClr val="001E5C"/>
              </a:solidFill>
              <a:effectLst/>
              <a:latin typeface="Segoe UI" panose="020B0502040204020203" pitchFamily="34" charset="0"/>
            </a:endParaRPr>
          </a:p>
          <a:p>
            <a:pPr algn="l" rtl="0" fontAlgn="base"/>
            <a:r>
              <a:rPr lang="en-US" sz="1400" b="1" i="0" u="none" strike="noStrike" dirty="0">
                <a:solidFill>
                  <a:srgbClr val="001E5C"/>
                </a:solidFill>
                <a:effectLst/>
                <a:latin typeface="Open Sans ExtraBold" pitchFamily="2" charset="0"/>
              </a:rPr>
              <a:t>Scenario:</a:t>
            </a:r>
            <a:r>
              <a:rPr lang="en-US" sz="1400" b="0" i="0" u="none" strike="noStrike" dirty="0">
                <a:solidFill>
                  <a:srgbClr val="001E5C"/>
                </a:solidFill>
                <a:effectLst/>
                <a:latin typeface="Open Sans Light" pitchFamily="2" charset="0"/>
              </a:rPr>
              <a:t> Picture a community center or mental health organization striving to enhance the mental health and well-being of residents, especially focusing on stress reduction and emotional support. </a:t>
            </a:r>
            <a:endParaRPr lang="en-US" sz="2000" b="0" i="0" u="none" strike="noStrike" dirty="0">
              <a:solidFill>
                <a:srgbClr val="001E5C"/>
              </a:solidFill>
              <a:effectLst/>
              <a:latin typeface="Segoe UI" panose="020B0502040204020203" pitchFamily="34" charset="0"/>
            </a:endParaRPr>
          </a:p>
          <a:p>
            <a:pPr marL="0" indent="0" algn="l" rtl="0" fontAlgn="base">
              <a:buNone/>
            </a:pPr>
            <a:r>
              <a:rPr lang="en-US" sz="1400" b="1" i="0" u="none" strike="noStrike" dirty="0">
                <a:solidFill>
                  <a:srgbClr val="001E5C"/>
                </a:solidFill>
                <a:effectLst/>
                <a:latin typeface="Open Sans ExtraBold" pitchFamily="2" charset="0"/>
              </a:rPr>
              <a:t>C. Objective: Increase Physical Activity Levels</a:t>
            </a:r>
            <a:r>
              <a:rPr lang="en-US" sz="1400" b="0" i="0" u="none" strike="noStrike" dirty="0">
                <a:solidFill>
                  <a:srgbClr val="001E5C"/>
                </a:solidFill>
                <a:effectLst/>
                <a:latin typeface="Open Sans Light" pitchFamily="2" charset="0"/>
              </a:rPr>
              <a:t> </a:t>
            </a:r>
            <a:endParaRPr lang="en-US" sz="2000" b="0" i="0" u="none" strike="noStrike" dirty="0">
              <a:solidFill>
                <a:srgbClr val="001E5C"/>
              </a:solidFill>
              <a:effectLst/>
              <a:latin typeface="Segoe UI" panose="020B0502040204020203" pitchFamily="34" charset="0"/>
            </a:endParaRPr>
          </a:p>
          <a:p>
            <a:pPr algn="l" rtl="0" fontAlgn="base"/>
            <a:r>
              <a:rPr lang="en-US" sz="1400" b="1" i="0" u="none" strike="noStrike" dirty="0">
                <a:solidFill>
                  <a:srgbClr val="001E5C"/>
                </a:solidFill>
                <a:effectLst/>
                <a:latin typeface="Open Sans ExtraBold" pitchFamily="2" charset="0"/>
              </a:rPr>
              <a:t>Scenario:</a:t>
            </a:r>
            <a:r>
              <a:rPr lang="en-US" sz="1400" b="0" i="0" u="none" strike="noStrike" dirty="0">
                <a:solidFill>
                  <a:srgbClr val="001E5C"/>
                </a:solidFill>
                <a:effectLst/>
                <a:latin typeface="Open Sans Light" pitchFamily="2" charset="0"/>
              </a:rPr>
              <a:t> Consider a school or local government initiative focusing on increasing physical activity levels among children and adults in the community to combat sedentary lifestyles. </a:t>
            </a:r>
            <a:endParaRPr lang="en-US" sz="2000" b="0" i="0" u="none" strike="noStrike" dirty="0">
              <a:solidFill>
                <a:srgbClr val="001E5C"/>
              </a:solidFill>
              <a:effectLst/>
              <a:latin typeface="Segoe UI" panose="020B0502040204020203" pitchFamily="34" charset="0"/>
            </a:endParaRPr>
          </a:p>
        </p:txBody>
      </p:sp>
      <p:sp>
        <p:nvSpPr>
          <p:cNvPr id="2" name="TextBox 2">
            <a:extLst>
              <a:ext uri="{FF2B5EF4-FFF2-40B4-BE49-F238E27FC236}">
                <a16:creationId xmlns:a16="http://schemas.microsoft.com/office/drawing/2014/main" id="{D9E7F040-1DCB-7511-4151-8F7B285AFFD4}"/>
              </a:ext>
            </a:extLst>
          </p:cNvPr>
          <p:cNvSpPr txBox="1">
            <a:spLocks/>
          </p:cNvSpPr>
          <p:nvPr/>
        </p:nvSpPr>
        <p:spPr>
          <a:xfrm>
            <a:off x="4443662" y="1689372"/>
            <a:ext cx="4700337" cy="49588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fontAlgn="base">
              <a:buNone/>
            </a:pPr>
            <a:r>
              <a:rPr lang="en-US" sz="1400" b="1" i="0" u="none" strike="noStrike" dirty="0">
                <a:solidFill>
                  <a:srgbClr val="001E5C"/>
                </a:solidFill>
                <a:effectLst/>
                <a:latin typeface="Open Sans ExtraBold" pitchFamily="2" charset="0"/>
              </a:rPr>
              <a:t>D. Objective: Enhance Access to Nutritious Food</a:t>
            </a:r>
            <a:r>
              <a:rPr lang="en-US" sz="1400" b="0" i="0" u="none" strike="noStrike" dirty="0">
                <a:solidFill>
                  <a:srgbClr val="001E5C"/>
                </a:solidFill>
                <a:effectLst/>
                <a:latin typeface="Open Sans Light" pitchFamily="2" charset="0"/>
              </a:rPr>
              <a:t> </a:t>
            </a:r>
            <a:endParaRPr lang="en-US" sz="1400" b="0" i="0" u="none" strike="noStrike" dirty="0">
              <a:solidFill>
                <a:srgbClr val="001E5C"/>
              </a:solidFill>
              <a:effectLst/>
              <a:latin typeface="Segoe UI" panose="020B0502040204020203" pitchFamily="34" charset="0"/>
            </a:endParaRPr>
          </a:p>
          <a:p>
            <a:pPr algn="l" rtl="0" fontAlgn="base"/>
            <a:r>
              <a:rPr lang="en-US" sz="1400" b="1" i="0" u="none" strike="noStrike" dirty="0">
                <a:solidFill>
                  <a:srgbClr val="001E5C"/>
                </a:solidFill>
                <a:effectLst/>
                <a:latin typeface="Open Sans ExtraBold" pitchFamily="2" charset="0"/>
              </a:rPr>
              <a:t>Scenario:</a:t>
            </a:r>
            <a:r>
              <a:rPr lang="en-US" sz="1400" b="0" i="0" u="none" strike="noStrike" dirty="0">
                <a:solidFill>
                  <a:srgbClr val="001E5C"/>
                </a:solidFill>
                <a:effectLst/>
                <a:latin typeface="Open Sans Light" pitchFamily="2" charset="0"/>
              </a:rPr>
              <a:t> Envision a nonprofit organization or a community project working to improve access to nutritious food in underserved areas, addressing issues related to food deserts and promoting healthier eating habits. </a:t>
            </a:r>
            <a:endParaRPr lang="en-US" sz="1400" b="0" i="0" u="none" strike="noStrike" dirty="0">
              <a:solidFill>
                <a:srgbClr val="001E5C"/>
              </a:solidFill>
              <a:effectLst/>
              <a:latin typeface="Segoe UI" panose="020B0502040204020203" pitchFamily="34" charset="0"/>
            </a:endParaRPr>
          </a:p>
          <a:p>
            <a:pPr marL="0" indent="0" algn="l" rtl="0" fontAlgn="base">
              <a:buNone/>
            </a:pPr>
            <a:r>
              <a:rPr lang="en-US" sz="1400" b="1" i="0" u="none" strike="noStrike" dirty="0">
                <a:solidFill>
                  <a:srgbClr val="001E5C"/>
                </a:solidFill>
                <a:effectLst/>
                <a:latin typeface="Open Sans ExtraBold" pitchFamily="2" charset="0"/>
              </a:rPr>
              <a:t>E. Objective: Reduce Tobacco and Substance Abuse</a:t>
            </a:r>
            <a:r>
              <a:rPr lang="en-US" sz="1400" b="0" i="0" u="none" strike="noStrike" dirty="0">
                <a:solidFill>
                  <a:srgbClr val="001E5C"/>
                </a:solidFill>
                <a:effectLst/>
                <a:latin typeface="Open Sans Light" pitchFamily="2" charset="0"/>
              </a:rPr>
              <a:t> </a:t>
            </a:r>
            <a:endParaRPr lang="en-US" sz="1400" b="0" i="0" u="none" strike="noStrike" dirty="0">
              <a:solidFill>
                <a:srgbClr val="001E5C"/>
              </a:solidFill>
              <a:effectLst/>
              <a:latin typeface="Segoe UI" panose="020B0502040204020203" pitchFamily="34" charset="0"/>
            </a:endParaRPr>
          </a:p>
          <a:p>
            <a:pPr algn="l" rtl="0" fontAlgn="base"/>
            <a:r>
              <a:rPr lang="en-US" sz="1400" b="1" i="0" u="none" strike="noStrike" dirty="0">
                <a:solidFill>
                  <a:srgbClr val="001E5C"/>
                </a:solidFill>
                <a:effectLst/>
                <a:latin typeface="Open Sans ExtraBold" pitchFamily="2" charset="0"/>
              </a:rPr>
              <a:t>Scenario:</a:t>
            </a:r>
            <a:r>
              <a:rPr lang="en-US" sz="1400" b="0" i="0" u="none" strike="noStrike" dirty="0">
                <a:solidFill>
                  <a:srgbClr val="001E5C"/>
                </a:solidFill>
                <a:effectLst/>
                <a:latin typeface="Open Sans Light" pitchFamily="2" charset="0"/>
              </a:rPr>
              <a:t> Think of a community-based campaign aimed at reducing tobacco and substance abuse, particularly among youth and vulnerable populations. The focus is on prevention, education, and support services. </a:t>
            </a:r>
            <a:endParaRPr lang="en-US" sz="1400" b="0" i="0" u="none" strike="noStrike" dirty="0">
              <a:solidFill>
                <a:srgbClr val="001E5C"/>
              </a:solidFill>
              <a:effectLst/>
              <a:latin typeface="Segoe UI" panose="020B0502040204020203" pitchFamily="34" charset="0"/>
            </a:endParaRPr>
          </a:p>
          <a:p>
            <a:pPr marL="0" indent="0" algn="l" rtl="0" fontAlgn="base">
              <a:buNone/>
            </a:pPr>
            <a:r>
              <a:rPr lang="en-US" sz="1400" b="1" i="0" u="none" strike="noStrike" dirty="0">
                <a:solidFill>
                  <a:srgbClr val="001E5C"/>
                </a:solidFill>
                <a:effectLst/>
                <a:latin typeface="Open Sans ExtraBold" pitchFamily="2" charset="0"/>
              </a:rPr>
              <a:t>F. Objective: Foster Healthy Aging and Elderly Care</a:t>
            </a:r>
            <a:r>
              <a:rPr lang="en-US" sz="1400" b="0" i="0" u="none" strike="noStrike" dirty="0">
                <a:solidFill>
                  <a:srgbClr val="001E5C"/>
                </a:solidFill>
                <a:effectLst/>
                <a:latin typeface="Open Sans Light" pitchFamily="2" charset="0"/>
              </a:rPr>
              <a:t> </a:t>
            </a:r>
            <a:endParaRPr lang="en-US" sz="1400" b="0" i="0" u="none" strike="noStrike" dirty="0">
              <a:solidFill>
                <a:srgbClr val="001E5C"/>
              </a:solidFill>
              <a:effectLst/>
              <a:latin typeface="Segoe UI" panose="020B0502040204020203" pitchFamily="34" charset="0"/>
            </a:endParaRPr>
          </a:p>
          <a:p>
            <a:pPr algn="l" rtl="0" fontAlgn="base"/>
            <a:r>
              <a:rPr lang="en-US" sz="1400" b="1" i="0" u="none" strike="noStrike" dirty="0">
                <a:solidFill>
                  <a:srgbClr val="001E5C"/>
                </a:solidFill>
                <a:effectLst/>
                <a:latin typeface="Open Sans ExtraBold" pitchFamily="2" charset="0"/>
              </a:rPr>
              <a:t>Scenario:</a:t>
            </a:r>
            <a:r>
              <a:rPr lang="en-US" sz="1400" b="0" i="0" u="none" strike="noStrike" dirty="0">
                <a:solidFill>
                  <a:srgbClr val="001E5C"/>
                </a:solidFill>
                <a:effectLst/>
                <a:latin typeface="Open Sans Light" pitchFamily="2" charset="0"/>
              </a:rPr>
              <a:t> Imagine a senior citizens' center or a geriatric healthcare facility working to foster healthy aging and provide comprehensive care for the elderly population. The objective includes promoting physical activity, mental stimulation, social engagement, and access to quality healthcare services. </a:t>
            </a:r>
            <a:endParaRPr lang="en-US" sz="1400" b="0" i="0" u="none" strike="noStrike" dirty="0">
              <a:solidFill>
                <a:srgbClr val="001E5C"/>
              </a:solidFill>
              <a:effectLst/>
              <a:latin typeface="Segoe UI" panose="020B0502040204020203" pitchFamily="34" charset="0"/>
            </a:endParaRPr>
          </a:p>
        </p:txBody>
      </p:sp>
      <p:sp>
        <p:nvSpPr>
          <p:cNvPr id="3" name="TextBox 2">
            <a:extLst>
              <a:ext uri="{FF2B5EF4-FFF2-40B4-BE49-F238E27FC236}">
                <a16:creationId xmlns:a16="http://schemas.microsoft.com/office/drawing/2014/main" id="{C84300E4-BF18-9378-5DAF-6F2A4BE418A6}"/>
              </a:ext>
            </a:extLst>
          </p:cNvPr>
          <p:cNvSpPr txBox="1">
            <a:spLocks/>
          </p:cNvSpPr>
          <p:nvPr/>
        </p:nvSpPr>
        <p:spPr>
          <a:xfrm>
            <a:off x="2443131" y="945978"/>
            <a:ext cx="4350699"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pitchFamily="2" charset="77"/>
              </a:rPr>
              <a:t>EXERCISE 1 – 20 min </a:t>
            </a:r>
          </a:p>
        </p:txBody>
      </p:sp>
    </p:spTree>
    <p:extLst>
      <p:ext uri="{BB962C8B-B14F-4D97-AF65-F5344CB8AC3E}">
        <p14:creationId xmlns:p14="http://schemas.microsoft.com/office/powerpoint/2010/main" val="492989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pic>
        <p:nvPicPr>
          <p:cNvPr id="6" name="Picture 5">
            <a:extLst>
              <a:ext uri="{FF2B5EF4-FFF2-40B4-BE49-F238E27FC236}">
                <a16:creationId xmlns:a16="http://schemas.microsoft.com/office/drawing/2014/main" id="{D4D6A385-DE6C-5EDF-88F5-CEF2EAFA65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379" y="-166561"/>
            <a:ext cx="1876926" cy="1876926"/>
          </a:xfrm>
          <a:prstGeom prst="rect">
            <a:avLst/>
          </a:prstGeom>
        </p:spPr>
      </p:pic>
      <p:sp>
        <p:nvSpPr>
          <p:cNvPr id="8" name="TextBox 2">
            <a:extLst>
              <a:ext uri="{FF2B5EF4-FFF2-40B4-BE49-F238E27FC236}">
                <a16:creationId xmlns:a16="http://schemas.microsoft.com/office/drawing/2014/main" id="{38419ADD-C48A-DCB0-1342-78A440B3CB4B}"/>
              </a:ext>
            </a:extLst>
          </p:cNvPr>
          <p:cNvSpPr txBox="1">
            <a:spLocks/>
          </p:cNvSpPr>
          <p:nvPr/>
        </p:nvSpPr>
        <p:spPr>
          <a:xfrm>
            <a:off x="1195753" y="1658228"/>
            <a:ext cx="7174522"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fontAlgn="base">
              <a:buNone/>
            </a:pPr>
            <a:r>
              <a:rPr lang="en-US" sz="1800" u="none" strike="noStrike" dirty="0">
                <a:solidFill>
                  <a:srgbClr val="001E5C"/>
                </a:solidFill>
                <a:effectLst/>
                <a:latin typeface="Montserrat Medium" pitchFamily="2" charset="77"/>
              </a:rPr>
              <a:t>Repeat the exercise with the objectives you selected from Malawi scenario</a:t>
            </a:r>
            <a:endParaRPr lang="en-US" u="none" strike="noStrike" dirty="0">
              <a:solidFill>
                <a:srgbClr val="001E5C"/>
              </a:solidFill>
              <a:effectLst/>
              <a:latin typeface="Montserrat Medium" pitchFamily="2" charset="77"/>
            </a:endParaRPr>
          </a:p>
        </p:txBody>
      </p:sp>
      <p:sp>
        <p:nvSpPr>
          <p:cNvPr id="3" name="TextBox 2">
            <a:extLst>
              <a:ext uri="{FF2B5EF4-FFF2-40B4-BE49-F238E27FC236}">
                <a16:creationId xmlns:a16="http://schemas.microsoft.com/office/drawing/2014/main" id="{C84300E4-BF18-9378-5DAF-6F2A4BE418A6}"/>
              </a:ext>
            </a:extLst>
          </p:cNvPr>
          <p:cNvSpPr txBox="1">
            <a:spLocks/>
          </p:cNvSpPr>
          <p:nvPr/>
        </p:nvSpPr>
        <p:spPr>
          <a:xfrm>
            <a:off x="2542026" y="1023801"/>
            <a:ext cx="4052923"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pitchFamily="2" charset="77"/>
              </a:rPr>
              <a:t>EXERCISE 2 – 20 min </a:t>
            </a:r>
          </a:p>
        </p:txBody>
      </p:sp>
      <p:sp>
        <p:nvSpPr>
          <p:cNvPr id="4" name="TextBox 2">
            <a:extLst>
              <a:ext uri="{FF2B5EF4-FFF2-40B4-BE49-F238E27FC236}">
                <a16:creationId xmlns:a16="http://schemas.microsoft.com/office/drawing/2014/main" id="{76CEE736-ECE9-FB0F-72A4-518370A27F79}"/>
              </a:ext>
            </a:extLst>
          </p:cNvPr>
          <p:cNvSpPr txBox="1">
            <a:spLocks/>
          </p:cNvSpPr>
          <p:nvPr/>
        </p:nvSpPr>
        <p:spPr>
          <a:xfrm>
            <a:off x="1143000" y="2431319"/>
            <a:ext cx="7174522" cy="21872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buClr>
                <a:srgbClr val="F5333F"/>
              </a:buClr>
              <a:buFont typeface="+mj-lt"/>
              <a:buAutoNum type="arabicPeriod"/>
            </a:pPr>
            <a:r>
              <a:rPr lang="en-US" sz="1800" u="none" strike="noStrike" dirty="0">
                <a:solidFill>
                  <a:srgbClr val="001E5C"/>
                </a:solidFill>
                <a:effectLst/>
                <a:latin typeface="Montserrat Medium" pitchFamily="2" charset="77"/>
              </a:rPr>
              <a:t>Write in a flipchart the indicators for each objective</a:t>
            </a:r>
          </a:p>
          <a:p>
            <a:pPr marL="342900" indent="-342900" fontAlgn="base">
              <a:buClr>
                <a:srgbClr val="F5333F"/>
              </a:buClr>
              <a:buFont typeface="+mj-lt"/>
              <a:buAutoNum type="arabicPeriod"/>
            </a:pPr>
            <a:r>
              <a:rPr lang="en-US" sz="1800" dirty="0">
                <a:solidFill>
                  <a:srgbClr val="001E5C"/>
                </a:solidFill>
                <a:latin typeface="Montserrat Medium" pitchFamily="2" charset="77"/>
              </a:rPr>
              <a:t>Timer sets up at 2 minutes</a:t>
            </a:r>
          </a:p>
          <a:p>
            <a:pPr marL="342900" indent="-342900" fontAlgn="base">
              <a:buClr>
                <a:srgbClr val="F5333F"/>
              </a:buClr>
              <a:buFont typeface="+mj-lt"/>
              <a:buAutoNum type="arabicPeriod"/>
            </a:pPr>
            <a:r>
              <a:rPr lang="en-US" sz="1800" dirty="0">
                <a:solidFill>
                  <a:srgbClr val="001E5C"/>
                </a:solidFill>
                <a:latin typeface="Montserrat Medium" pitchFamily="2" charset="77"/>
              </a:rPr>
              <a:t>Teams rotate to the next group and provide comments/feedback, repeat 3 times.</a:t>
            </a:r>
          </a:p>
          <a:p>
            <a:pPr marL="342900" indent="-342900" fontAlgn="base">
              <a:buClr>
                <a:srgbClr val="F5333F"/>
              </a:buClr>
              <a:buFont typeface="+mj-lt"/>
              <a:buAutoNum type="arabicPeriod"/>
            </a:pPr>
            <a:r>
              <a:rPr lang="en-US" sz="1800" u="none" strike="noStrike" dirty="0">
                <a:solidFill>
                  <a:srgbClr val="001E5C"/>
                </a:solidFill>
                <a:effectLst/>
                <a:latin typeface="Montserrat Medium" pitchFamily="2" charset="77"/>
              </a:rPr>
              <a:t>The group returns to the original position and gets the comments from the group</a:t>
            </a:r>
            <a:endParaRPr lang="en-US" u="none" strike="noStrike" dirty="0">
              <a:solidFill>
                <a:srgbClr val="001E5C"/>
              </a:solidFill>
              <a:effectLst/>
              <a:latin typeface="Montserrat Medium" pitchFamily="2" charset="77"/>
            </a:endParaRPr>
          </a:p>
        </p:txBody>
      </p:sp>
      <p:pic>
        <p:nvPicPr>
          <p:cNvPr id="11" name="Picture 10">
            <a:extLst>
              <a:ext uri="{FF2B5EF4-FFF2-40B4-BE49-F238E27FC236}">
                <a16:creationId xmlns:a16="http://schemas.microsoft.com/office/drawing/2014/main" id="{EDD0295A-DC63-0CD3-A2E0-8D5A9D6F5D7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3159945" y="4551880"/>
            <a:ext cx="1042861" cy="1042861"/>
          </a:xfrm>
          <a:prstGeom prst="rect">
            <a:avLst/>
          </a:prstGeom>
        </p:spPr>
      </p:pic>
      <p:pic>
        <p:nvPicPr>
          <p:cNvPr id="13" name="Picture 12">
            <a:extLst>
              <a:ext uri="{FF2B5EF4-FFF2-40B4-BE49-F238E27FC236}">
                <a16:creationId xmlns:a16="http://schemas.microsoft.com/office/drawing/2014/main" id="{047FFBF1-E9CC-BB8C-5B3F-B767A88B529B}"/>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6108391" y="4585219"/>
            <a:ext cx="1042861" cy="1042861"/>
          </a:xfrm>
          <a:prstGeom prst="rect">
            <a:avLst/>
          </a:prstGeom>
        </p:spPr>
      </p:pic>
      <p:pic>
        <p:nvPicPr>
          <p:cNvPr id="14" name="Picture 13">
            <a:extLst>
              <a:ext uri="{FF2B5EF4-FFF2-40B4-BE49-F238E27FC236}">
                <a16:creationId xmlns:a16="http://schemas.microsoft.com/office/drawing/2014/main" id="{4E9D5B8A-A447-6A0F-FA43-2133B3F713D6}"/>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646120" y="5594741"/>
            <a:ext cx="1042861" cy="1042861"/>
          </a:xfrm>
          <a:prstGeom prst="rect">
            <a:avLst/>
          </a:prstGeom>
        </p:spPr>
      </p:pic>
      <p:pic>
        <p:nvPicPr>
          <p:cNvPr id="15" name="Picture 14">
            <a:extLst>
              <a:ext uri="{FF2B5EF4-FFF2-40B4-BE49-F238E27FC236}">
                <a16:creationId xmlns:a16="http://schemas.microsoft.com/office/drawing/2014/main" id="{5BFB96E4-D9CF-B268-315A-FAD4FA7277D5}"/>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43000" y="5339512"/>
            <a:ext cx="1042861" cy="1042861"/>
          </a:xfrm>
          <a:prstGeom prst="rect">
            <a:avLst/>
          </a:prstGeom>
        </p:spPr>
      </p:pic>
      <p:sp>
        <p:nvSpPr>
          <p:cNvPr id="16" name="TextBox 15">
            <a:extLst>
              <a:ext uri="{FF2B5EF4-FFF2-40B4-BE49-F238E27FC236}">
                <a16:creationId xmlns:a16="http://schemas.microsoft.com/office/drawing/2014/main" id="{04FA2696-F918-0E13-C3F1-23C191E6A63E}"/>
              </a:ext>
            </a:extLst>
          </p:cNvPr>
          <p:cNvSpPr txBox="1">
            <a:spLocks/>
          </p:cNvSpPr>
          <p:nvPr/>
        </p:nvSpPr>
        <p:spPr>
          <a:xfrm>
            <a:off x="5989906" y="5872503"/>
            <a:ext cx="494938" cy="5098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001E5C"/>
                </a:solidFill>
                <a:latin typeface="Montserrat" pitchFamily="2" charset="77"/>
              </a:rPr>
              <a:t>2’</a:t>
            </a:r>
          </a:p>
        </p:txBody>
      </p:sp>
      <p:sp>
        <p:nvSpPr>
          <p:cNvPr id="17" name="TextBox 16">
            <a:extLst>
              <a:ext uri="{FF2B5EF4-FFF2-40B4-BE49-F238E27FC236}">
                <a16:creationId xmlns:a16="http://schemas.microsoft.com/office/drawing/2014/main" id="{36E11636-B99C-3759-8B06-49F5DF7E3507}"/>
              </a:ext>
            </a:extLst>
          </p:cNvPr>
          <p:cNvSpPr txBox="1">
            <a:spLocks/>
          </p:cNvSpPr>
          <p:nvPr/>
        </p:nvSpPr>
        <p:spPr>
          <a:xfrm>
            <a:off x="3471912" y="4618558"/>
            <a:ext cx="418925" cy="3180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pitchFamily="2" charset="77"/>
              </a:rPr>
              <a:t>2</a:t>
            </a:r>
          </a:p>
        </p:txBody>
      </p:sp>
      <p:sp>
        <p:nvSpPr>
          <p:cNvPr id="18" name="TextBox 17">
            <a:extLst>
              <a:ext uri="{FF2B5EF4-FFF2-40B4-BE49-F238E27FC236}">
                <a16:creationId xmlns:a16="http://schemas.microsoft.com/office/drawing/2014/main" id="{98B721ED-0BDD-0C82-8CE4-0AA411BB59D7}"/>
              </a:ext>
            </a:extLst>
          </p:cNvPr>
          <p:cNvSpPr txBox="1">
            <a:spLocks/>
          </p:cNvSpPr>
          <p:nvPr/>
        </p:nvSpPr>
        <p:spPr>
          <a:xfrm>
            <a:off x="6433612" y="4630140"/>
            <a:ext cx="418925" cy="3180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pitchFamily="2" charset="77"/>
              </a:rPr>
              <a:t>3</a:t>
            </a:r>
          </a:p>
        </p:txBody>
      </p:sp>
      <p:sp>
        <p:nvSpPr>
          <p:cNvPr id="19" name="TextBox 18">
            <a:extLst>
              <a:ext uri="{FF2B5EF4-FFF2-40B4-BE49-F238E27FC236}">
                <a16:creationId xmlns:a16="http://schemas.microsoft.com/office/drawing/2014/main" id="{4190BBFD-F900-F9C8-156B-4BB8C1FBD0D7}"/>
              </a:ext>
            </a:extLst>
          </p:cNvPr>
          <p:cNvSpPr txBox="1">
            <a:spLocks/>
          </p:cNvSpPr>
          <p:nvPr/>
        </p:nvSpPr>
        <p:spPr>
          <a:xfrm>
            <a:off x="4947045" y="5662976"/>
            <a:ext cx="418925" cy="3180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pitchFamily="2" charset="77"/>
              </a:rPr>
              <a:t>4</a:t>
            </a:r>
          </a:p>
        </p:txBody>
      </p:sp>
      <p:sp>
        <p:nvSpPr>
          <p:cNvPr id="20" name="Bent Arrow 19">
            <a:extLst>
              <a:ext uri="{FF2B5EF4-FFF2-40B4-BE49-F238E27FC236}">
                <a16:creationId xmlns:a16="http://schemas.microsoft.com/office/drawing/2014/main" id="{E05CE85E-C331-D832-AAFF-51C81C514B29}"/>
              </a:ext>
            </a:extLst>
          </p:cNvPr>
          <p:cNvSpPr/>
          <p:nvPr/>
        </p:nvSpPr>
        <p:spPr>
          <a:xfrm>
            <a:off x="2185861" y="4777603"/>
            <a:ext cx="974084" cy="817137"/>
          </a:xfrm>
          <a:prstGeom prst="bentArrow">
            <a:avLst>
              <a:gd name="adj1" fmla="val 25000"/>
              <a:gd name="adj2" fmla="val 25982"/>
              <a:gd name="adj3" fmla="val 25000"/>
              <a:gd name="adj4" fmla="val 75161"/>
            </a:avLst>
          </a:prstGeom>
          <a:solidFill>
            <a:srgbClr val="FE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21" name="Bent Arrow 20">
            <a:extLst>
              <a:ext uri="{FF2B5EF4-FFF2-40B4-BE49-F238E27FC236}">
                <a16:creationId xmlns:a16="http://schemas.microsoft.com/office/drawing/2014/main" id="{52BCD91A-4394-A749-BE1A-A5EF24536571}"/>
              </a:ext>
            </a:extLst>
          </p:cNvPr>
          <p:cNvSpPr/>
          <p:nvPr/>
        </p:nvSpPr>
        <p:spPr>
          <a:xfrm rot="10800000">
            <a:off x="5688981" y="5924413"/>
            <a:ext cx="930356" cy="679849"/>
          </a:xfrm>
          <a:prstGeom prst="bentArrow">
            <a:avLst>
              <a:gd name="adj1" fmla="val 25000"/>
              <a:gd name="adj2" fmla="val 25982"/>
              <a:gd name="adj3" fmla="val 25000"/>
              <a:gd name="adj4" fmla="val 75161"/>
            </a:avLst>
          </a:prstGeom>
          <a:solidFill>
            <a:srgbClr val="FE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endParaRPr>
          </a:p>
        </p:txBody>
      </p:sp>
      <p:sp>
        <p:nvSpPr>
          <p:cNvPr id="23" name="Right Arrow 22">
            <a:extLst>
              <a:ext uri="{FF2B5EF4-FFF2-40B4-BE49-F238E27FC236}">
                <a16:creationId xmlns:a16="http://schemas.microsoft.com/office/drawing/2014/main" id="{4AEC72A2-CBCD-971E-C7C6-AFAE8288DC38}"/>
              </a:ext>
            </a:extLst>
          </p:cNvPr>
          <p:cNvSpPr/>
          <p:nvPr/>
        </p:nvSpPr>
        <p:spPr>
          <a:xfrm>
            <a:off x="4202806" y="4777603"/>
            <a:ext cx="1732773" cy="403997"/>
          </a:xfrm>
          <a:prstGeom prst="rightArrow">
            <a:avLst/>
          </a:prstGeom>
          <a:solidFill>
            <a:srgbClr val="FE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Right Arrow 23">
            <a:extLst>
              <a:ext uri="{FF2B5EF4-FFF2-40B4-BE49-F238E27FC236}">
                <a16:creationId xmlns:a16="http://schemas.microsoft.com/office/drawing/2014/main" id="{69712DCD-668F-1CBB-CBF4-D7DC1C933DD2}"/>
              </a:ext>
            </a:extLst>
          </p:cNvPr>
          <p:cNvSpPr/>
          <p:nvPr/>
        </p:nvSpPr>
        <p:spPr>
          <a:xfrm rot="10800000">
            <a:off x="2429825" y="6200266"/>
            <a:ext cx="1732773" cy="403997"/>
          </a:xfrm>
          <a:prstGeom prst="rightArrow">
            <a:avLst/>
          </a:prstGeom>
          <a:solidFill>
            <a:srgbClr val="FE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6" name="TextBox 25">
            <a:extLst>
              <a:ext uri="{FF2B5EF4-FFF2-40B4-BE49-F238E27FC236}">
                <a16:creationId xmlns:a16="http://schemas.microsoft.com/office/drawing/2014/main" id="{5B86AC9E-9461-83C2-F136-88D1AA97951E}"/>
              </a:ext>
            </a:extLst>
          </p:cNvPr>
          <p:cNvSpPr txBox="1">
            <a:spLocks/>
          </p:cNvSpPr>
          <p:nvPr/>
        </p:nvSpPr>
        <p:spPr>
          <a:xfrm>
            <a:off x="1498736" y="5389168"/>
            <a:ext cx="293135" cy="5540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pitchFamily="2" charset="77"/>
              </a:rPr>
              <a:t>1</a:t>
            </a:r>
          </a:p>
        </p:txBody>
      </p:sp>
      <p:sp>
        <p:nvSpPr>
          <p:cNvPr id="27" name="TextBox 26">
            <a:extLst>
              <a:ext uri="{FF2B5EF4-FFF2-40B4-BE49-F238E27FC236}">
                <a16:creationId xmlns:a16="http://schemas.microsoft.com/office/drawing/2014/main" id="{D428D4F0-BBEE-F910-1A32-3F3D3C21AD58}"/>
              </a:ext>
            </a:extLst>
          </p:cNvPr>
          <p:cNvSpPr txBox="1">
            <a:spLocks/>
          </p:cNvSpPr>
          <p:nvPr/>
        </p:nvSpPr>
        <p:spPr>
          <a:xfrm>
            <a:off x="4818061" y="4502083"/>
            <a:ext cx="494938" cy="5098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001E5C"/>
                </a:solidFill>
                <a:latin typeface="Montserrat" pitchFamily="2" charset="77"/>
              </a:rPr>
              <a:t>2’</a:t>
            </a:r>
          </a:p>
        </p:txBody>
      </p:sp>
      <p:sp>
        <p:nvSpPr>
          <p:cNvPr id="28" name="TextBox 27">
            <a:extLst>
              <a:ext uri="{FF2B5EF4-FFF2-40B4-BE49-F238E27FC236}">
                <a16:creationId xmlns:a16="http://schemas.microsoft.com/office/drawing/2014/main" id="{CB9E2EC5-6F94-4A44-5563-858E115388C4}"/>
              </a:ext>
            </a:extLst>
          </p:cNvPr>
          <p:cNvSpPr txBox="1">
            <a:spLocks/>
          </p:cNvSpPr>
          <p:nvPr/>
        </p:nvSpPr>
        <p:spPr>
          <a:xfrm>
            <a:off x="2090792" y="4681714"/>
            <a:ext cx="494938" cy="5098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001E5C"/>
                </a:solidFill>
                <a:latin typeface="Montserrat" pitchFamily="2" charset="77"/>
              </a:rPr>
              <a:t>2’</a:t>
            </a:r>
          </a:p>
        </p:txBody>
      </p:sp>
      <p:sp>
        <p:nvSpPr>
          <p:cNvPr id="29" name="TextBox 28">
            <a:extLst>
              <a:ext uri="{FF2B5EF4-FFF2-40B4-BE49-F238E27FC236}">
                <a16:creationId xmlns:a16="http://schemas.microsoft.com/office/drawing/2014/main" id="{7CE8CE18-A8C5-1973-1FC6-6617D467738A}"/>
              </a:ext>
            </a:extLst>
          </p:cNvPr>
          <p:cNvSpPr txBox="1">
            <a:spLocks/>
          </p:cNvSpPr>
          <p:nvPr/>
        </p:nvSpPr>
        <p:spPr>
          <a:xfrm>
            <a:off x="3148408" y="5945330"/>
            <a:ext cx="494938" cy="5098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001E5C"/>
                </a:solidFill>
                <a:latin typeface="Montserrat" pitchFamily="2" charset="77"/>
              </a:rPr>
              <a:t>2’</a:t>
            </a:r>
          </a:p>
        </p:txBody>
      </p:sp>
    </p:spTree>
    <p:extLst>
      <p:ext uri="{BB962C8B-B14F-4D97-AF65-F5344CB8AC3E}">
        <p14:creationId xmlns:p14="http://schemas.microsoft.com/office/powerpoint/2010/main" val="2855256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3" name="TextBox 2">
            <a:extLst>
              <a:ext uri="{FF2B5EF4-FFF2-40B4-BE49-F238E27FC236}">
                <a16:creationId xmlns:a16="http://schemas.microsoft.com/office/drawing/2014/main" id="{360C6987-429B-C72C-7CAE-4ABDCA455E3D}"/>
              </a:ext>
            </a:extLst>
          </p:cNvPr>
          <p:cNvSpPr txBox="1">
            <a:spLocks/>
          </p:cNvSpPr>
          <p:nvPr/>
        </p:nvSpPr>
        <p:spPr>
          <a:xfrm>
            <a:off x="706461" y="1732653"/>
            <a:ext cx="2075048"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Plan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Action</a:t>
            </a:r>
            <a:endParaRPr lang="es-ES" sz="2000" b="1" dirty="0">
              <a:solidFill>
                <a:srgbClr val="001E5C">
                  <a:alpha val="30000"/>
                </a:srgbClr>
              </a:solidFill>
              <a:latin typeface="Montserrat SemiBold" pitchFamily="2" charset="77"/>
            </a:endParaRPr>
          </a:p>
        </p:txBody>
      </p:sp>
      <p:sp>
        <p:nvSpPr>
          <p:cNvPr id="4" name="TextBox 3">
            <a:extLst>
              <a:ext uri="{FF2B5EF4-FFF2-40B4-BE49-F238E27FC236}">
                <a16:creationId xmlns:a16="http://schemas.microsoft.com/office/drawing/2014/main" id="{C2541226-A38A-8D90-3642-98522C65A35D}"/>
              </a:ext>
            </a:extLst>
          </p:cNvPr>
          <p:cNvSpPr txBox="1">
            <a:spLocks/>
          </p:cNvSpPr>
          <p:nvPr/>
        </p:nvSpPr>
        <p:spPr>
          <a:xfrm>
            <a:off x="5900893" y="2463651"/>
            <a:ext cx="171243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solidFill>
                <a:latin typeface="Montserrat SemiBold" pitchFamily="2" charset="77"/>
              </a:rPr>
              <a:t>Budget</a:t>
            </a:r>
          </a:p>
        </p:txBody>
      </p:sp>
      <p:sp>
        <p:nvSpPr>
          <p:cNvPr id="6" name="TextBox 5">
            <a:extLst>
              <a:ext uri="{FF2B5EF4-FFF2-40B4-BE49-F238E27FC236}">
                <a16:creationId xmlns:a16="http://schemas.microsoft.com/office/drawing/2014/main" id="{3D889E83-2506-B55C-7995-35B8393C3259}"/>
              </a:ext>
            </a:extLst>
          </p:cNvPr>
          <p:cNvSpPr txBox="1">
            <a:spLocks/>
          </p:cNvSpPr>
          <p:nvPr/>
        </p:nvSpPr>
        <p:spPr>
          <a:xfrm>
            <a:off x="708655" y="3215814"/>
            <a:ext cx="1397750" cy="338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Baseline</a:t>
            </a:r>
            <a:endParaRPr lang="es-ES" sz="2000" b="1" dirty="0">
              <a:solidFill>
                <a:srgbClr val="001E5C">
                  <a:alpha val="30000"/>
                </a:srgbClr>
              </a:solidFill>
              <a:latin typeface="Montserrat SemiBold" pitchFamily="2" charset="77"/>
            </a:endParaRPr>
          </a:p>
        </p:txBody>
      </p:sp>
      <p:sp>
        <p:nvSpPr>
          <p:cNvPr id="10" name="TextBox 9">
            <a:extLst>
              <a:ext uri="{FF2B5EF4-FFF2-40B4-BE49-F238E27FC236}">
                <a16:creationId xmlns:a16="http://schemas.microsoft.com/office/drawing/2014/main" id="{0904EED7-8045-8DAC-49E9-8C0893A0F0D3}"/>
              </a:ext>
            </a:extLst>
          </p:cNvPr>
          <p:cNvSpPr txBox="1">
            <a:spLocks/>
          </p:cNvSpPr>
          <p:nvPr/>
        </p:nvSpPr>
        <p:spPr>
          <a:xfrm>
            <a:off x="5900893" y="4060276"/>
            <a:ext cx="2559178"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Selection</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HP </a:t>
            </a:r>
            <a:r>
              <a:rPr lang="es-ES" sz="2000" b="1" dirty="0" err="1">
                <a:solidFill>
                  <a:srgbClr val="001E5C">
                    <a:alpha val="30000"/>
                  </a:srgbClr>
                </a:solidFill>
                <a:latin typeface="Montserrat SemiBold" pitchFamily="2" charset="77"/>
              </a:rPr>
              <a:t>team</a:t>
            </a:r>
            <a:endParaRPr lang="es-ES" sz="2000" b="1" dirty="0">
              <a:solidFill>
                <a:srgbClr val="001E5C">
                  <a:alpha val="30000"/>
                </a:srgbClr>
              </a:solidFill>
              <a:latin typeface="Montserrat SemiBold" pitchFamily="2" charset="77"/>
            </a:endParaRPr>
          </a:p>
        </p:txBody>
      </p:sp>
      <p:sp>
        <p:nvSpPr>
          <p:cNvPr id="11" name="TextBox 10">
            <a:extLst>
              <a:ext uri="{FF2B5EF4-FFF2-40B4-BE49-F238E27FC236}">
                <a16:creationId xmlns:a16="http://schemas.microsoft.com/office/drawing/2014/main" id="{0DB5F7E2-AA0B-1BC5-ED71-D0B225BADFC7}"/>
              </a:ext>
            </a:extLst>
          </p:cNvPr>
          <p:cNvSpPr txBox="1">
            <a:spLocks/>
          </p:cNvSpPr>
          <p:nvPr/>
        </p:nvSpPr>
        <p:spPr>
          <a:xfrm>
            <a:off x="691369" y="4750104"/>
            <a:ext cx="251222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Methods</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tools</a:t>
            </a:r>
            <a:r>
              <a:rPr lang="es-ES" sz="2000" b="1" dirty="0">
                <a:solidFill>
                  <a:srgbClr val="001E5C">
                    <a:alpha val="30000"/>
                  </a:srgbClr>
                </a:solidFill>
                <a:latin typeface="Montserrat SemiBold" pitchFamily="2" charset="77"/>
              </a:rPr>
              <a:t> and </a:t>
            </a:r>
            <a:r>
              <a:rPr lang="es-ES" sz="2000" b="1" dirty="0" err="1">
                <a:solidFill>
                  <a:srgbClr val="001E5C">
                    <a:alpha val="30000"/>
                  </a:srgbClr>
                </a:solidFill>
                <a:latin typeface="Montserrat SemiBold" pitchFamily="2" charset="77"/>
              </a:rPr>
              <a:t>materials</a:t>
            </a:r>
            <a:endParaRPr lang="es-ES" sz="2000" b="1" dirty="0">
              <a:solidFill>
                <a:srgbClr val="001E5C">
                  <a:alpha val="30000"/>
                </a:srgbClr>
              </a:solidFill>
              <a:latin typeface="Montserrat SemiBold" pitchFamily="2" charset="77"/>
            </a:endParaRPr>
          </a:p>
        </p:txBody>
      </p:sp>
      <p:sp>
        <p:nvSpPr>
          <p:cNvPr id="12" name="TextBox 11">
            <a:extLst>
              <a:ext uri="{FF2B5EF4-FFF2-40B4-BE49-F238E27FC236}">
                <a16:creationId xmlns:a16="http://schemas.microsoft.com/office/drawing/2014/main" id="{23CDA166-E55B-11D6-D330-4BD4E24B94B2}"/>
              </a:ext>
            </a:extLst>
          </p:cNvPr>
          <p:cNvSpPr txBox="1">
            <a:spLocks/>
          </p:cNvSpPr>
          <p:nvPr/>
        </p:nvSpPr>
        <p:spPr>
          <a:xfrm>
            <a:off x="5954354" y="6158945"/>
            <a:ext cx="242108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HP </a:t>
            </a:r>
            <a:r>
              <a:rPr lang="es-ES" sz="2000" b="1" dirty="0" err="1">
                <a:solidFill>
                  <a:srgbClr val="001E5C">
                    <a:alpha val="30000"/>
                  </a:srgbClr>
                </a:solidFill>
                <a:latin typeface="Montserrat SemiBold" pitchFamily="2" charset="77"/>
              </a:rPr>
              <a:t>compendium</a:t>
            </a:r>
            <a:endParaRPr lang="es-ES" sz="2000" b="1" dirty="0">
              <a:solidFill>
                <a:srgbClr val="001E5C">
                  <a:alpha val="30000"/>
                </a:srgbClr>
              </a:solidFill>
              <a:latin typeface="Montserrat SemiBold" pitchFamily="2" charset="77"/>
            </a:endParaRPr>
          </a:p>
        </p:txBody>
      </p:sp>
      <p:pic>
        <p:nvPicPr>
          <p:cNvPr id="16" name="Picture 15">
            <a:extLst>
              <a:ext uri="{FF2B5EF4-FFF2-40B4-BE49-F238E27FC236}">
                <a16:creationId xmlns:a16="http://schemas.microsoft.com/office/drawing/2014/main" id="{FEB55335-6205-3FB6-6F3B-52D85BB8DD2F}"/>
              </a:ext>
            </a:extLst>
          </p:cNvPr>
          <p:cNvPicPr>
            <a:picLocks noChangeAspect="1"/>
          </p:cNvPicPr>
          <p:nvPr/>
        </p:nvPicPr>
        <p:blipFill>
          <a:blip r:embed="rId5">
            <a:alphaModFix amt="30000"/>
            <a:extLst>
              <a:ext uri="{28A0092B-C50C-407E-A947-70E740481C1C}">
                <a14:useLocalDpi xmlns:a14="http://schemas.microsoft.com/office/drawing/2010/main" val="0"/>
              </a:ext>
            </a:extLst>
          </a:blip>
          <a:stretch>
            <a:fillRect/>
          </a:stretch>
        </p:blipFill>
        <p:spPr>
          <a:xfrm>
            <a:off x="4611813" y="5196739"/>
            <a:ext cx="1342541" cy="1342541"/>
          </a:xfrm>
          <a:prstGeom prst="rect">
            <a:avLst/>
          </a:prstGeom>
        </p:spPr>
      </p:pic>
      <p:pic>
        <p:nvPicPr>
          <p:cNvPr id="18" name="Picture 17">
            <a:extLst>
              <a:ext uri="{FF2B5EF4-FFF2-40B4-BE49-F238E27FC236}">
                <a16:creationId xmlns:a16="http://schemas.microsoft.com/office/drawing/2014/main" id="{B1F1ADDE-B168-1458-74F7-82A5C8A9EF87}"/>
              </a:ext>
            </a:extLst>
          </p:cNvPr>
          <p:cNvPicPr>
            <a:picLocks noChangeAspect="1"/>
          </p:cNvPicPr>
          <p:nvPr/>
        </p:nvPicPr>
        <p:blipFill>
          <a:blip r:embed="rId6">
            <a:alphaModFix amt="30000"/>
            <a:extLst>
              <a:ext uri="{28A0092B-C50C-407E-A947-70E740481C1C}">
                <a14:useLocalDpi xmlns:a14="http://schemas.microsoft.com/office/drawing/2010/main" val="0"/>
              </a:ext>
            </a:extLst>
          </a:blip>
          <a:stretch>
            <a:fillRect/>
          </a:stretch>
        </p:blipFill>
        <p:spPr>
          <a:xfrm>
            <a:off x="4492567" y="3259131"/>
            <a:ext cx="1408326" cy="1408326"/>
          </a:xfrm>
          <a:prstGeom prst="rect">
            <a:avLst/>
          </a:prstGeom>
        </p:spPr>
      </p:pic>
      <p:pic>
        <p:nvPicPr>
          <p:cNvPr id="22" name="Picture 21">
            <a:extLst>
              <a:ext uri="{FF2B5EF4-FFF2-40B4-BE49-F238E27FC236}">
                <a16:creationId xmlns:a16="http://schemas.microsoft.com/office/drawing/2014/main" id="{B981D782-A09A-1026-3379-4DE057760377}"/>
              </a:ext>
            </a:extLst>
          </p:cNvPr>
          <p:cNvPicPr>
            <a:picLocks noChangeAspect="1"/>
          </p:cNvPicPr>
          <p:nvPr/>
        </p:nvPicPr>
        <p:blipFill>
          <a:blip r:embed="rId7">
            <a:alphaModFix amt="30000"/>
            <a:extLst>
              <a:ext uri="{28A0092B-C50C-407E-A947-70E740481C1C}">
                <a14:useLocalDpi xmlns:a14="http://schemas.microsoft.com/office/drawing/2010/main" val="0"/>
              </a:ext>
            </a:extLst>
          </a:blip>
          <a:stretch>
            <a:fillRect/>
          </a:stretch>
        </p:blipFill>
        <p:spPr>
          <a:xfrm>
            <a:off x="3189648" y="4112169"/>
            <a:ext cx="1342541" cy="1342541"/>
          </a:xfrm>
          <a:prstGeom prst="rect">
            <a:avLst/>
          </a:prstGeom>
        </p:spPr>
      </p:pic>
      <p:pic>
        <p:nvPicPr>
          <p:cNvPr id="24" name="Picture 23">
            <a:extLst>
              <a:ext uri="{FF2B5EF4-FFF2-40B4-BE49-F238E27FC236}">
                <a16:creationId xmlns:a16="http://schemas.microsoft.com/office/drawing/2014/main" id="{618EFB3C-7ADF-AEAF-19C9-DDC25D59DDFC}"/>
              </a:ext>
            </a:extLst>
          </p:cNvPr>
          <p:cNvPicPr>
            <a:picLocks noChangeAspect="1"/>
          </p:cNvPicPr>
          <p:nvPr/>
        </p:nvPicPr>
        <p:blipFill>
          <a:blip r:embed="rId8">
            <a:alphaModFix/>
            <a:extLst>
              <a:ext uri="{28A0092B-C50C-407E-A947-70E740481C1C}">
                <a14:useLocalDpi xmlns:a14="http://schemas.microsoft.com/office/drawing/2010/main" val="0"/>
              </a:ext>
            </a:extLst>
          </a:blip>
          <a:stretch>
            <a:fillRect/>
          </a:stretch>
        </p:blipFill>
        <p:spPr>
          <a:xfrm>
            <a:off x="4612413" y="1401303"/>
            <a:ext cx="1397750" cy="1397750"/>
          </a:xfrm>
          <a:prstGeom prst="rect">
            <a:avLst/>
          </a:prstGeom>
        </p:spPr>
      </p:pic>
      <p:pic>
        <p:nvPicPr>
          <p:cNvPr id="26" name="Picture 25">
            <a:extLst>
              <a:ext uri="{FF2B5EF4-FFF2-40B4-BE49-F238E27FC236}">
                <a16:creationId xmlns:a16="http://schemas.microsoft.com/office/drawing/2014/main" id="{CE18C66C-2022-BEFF-8AD0-B56BBC741111}"/>
              </a:ext>
            </a:extLst>
          </p:cNvPr>
          <p:cNvPicPr>
            <a:picLocks noChangeAspect="1"/>
          </p:cNvPicPr>
          <p:nvPr/>
        </p:nvPicPr>
        <p:blipFill>
          <a:blip r:embed="rId9">
            <a:alphaModFix amt="30000"/>
            <a:extLst>
              <a:ext uri="{28A0092B-C50C-407E-A947-70E740481C1C}">
                <a14:useLocalDpi xmlns:a14="http://schemas.microsoft.com/office/drawing/2010/main" val="0"/>
              </a:ext>
            </a:extLst>
          </a:blip>
          <a:stretch>
            <a:fillRect/>
          </a:stretch>
        </p:blipFill>
        <p:spPr>
          <a:xfrm>
            <a:off x="3203592" y="2301009"/>
            <a:ext cx="1397750" cy="1397750"/>
          </a:xfrm>
          <a:prstGeom prst="rect">
            <a:avLst/>
          </a:prstGeom>
        </p:spPr>
      </p:pic>
      <p:pic>
        <p:nvPicPr>
          <p:cNvPr id="28" name="Picture 27">
            <a:extLst>
              <a:ext uri="{FF2B5EF4-FFF2-40B4-BE49-F238E27FC236}">
                <a16:creationId xmlns:a16="http://schemas.microsoft.com/office/drawing/2014/main" id="{26E7E0EA-3879-FBFF-4BB6-89E048A04DFA}"/>
              </a:ext>
            </a:extLst>
          </p:cNvPr>
          <p:cNvPicPr>
            <a:picLocks noChangeAspect="1"/>
          </p:cNvPicPr>
          <p:nvPr/>
        </p:nvPicPr>
        <p:blipFill>
          <a:blip r:embed="rId10">
            <a:alphaModFix amt="30000"/>
            <a:extLst>
              <a:ext uri="{28A0092B-C50C-407E-A947-70E740481C1C}">
                <a14:useLocalDpi xmlns:a14="http://schemas.microsoft.com/office/drawing/2010/main" val="0"/>
              </a:ext>
            </a:extLst>
          </a:blip>
          <a:stretch>
            <a:fillRect/>
          </a:stretch>
        </p:blipFill>
        <p:spPr>
          <a:xfrm>
            <a:off x="3309867" y="974429"/>
            <a:ext cx="1182700" cy="1182700"/>
          </a:xfrm>
          <a:prstGeom prst="rect">
            <a:avLst/>
          </a:prstGeom>
        </p:spPr>
      </p:pic>
      <p:cxnSp>
        <p:nvCxnSpPr>
          <p:cNvPr id="33" name="Straight Connector 32">
            <a:extLst>
              <a:ext uri="{FF2B5EF4-FFF2-40B4-BE49-F238E27FC236}">
                <a16:creationId xmlns:a16="http://schemas.microsoft.com/office/drawing/2014/main" id="{9773511A-16A6-B54B-1E23-D00F226ACF52}"/>
              </a:ext>
            </a:extLst>
          </p:cNvPr>
          <p:cNvCxnSpPr>
            <a:cxnSpLocks/>
          </p:cNvCxnSpPr>
          <p:nvPr/>
        </p:nvCxnSpPr>
        <p:spPr>
          <a:xfrm>
            <a:off x="4925073" y="4674345"/>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02A4EEC-FE54-4D46-99BC-BE500AABB0AF}"/>
              </a:ext>
            </a:extLst>
          </p:cNvPr>
          <p:cNvCxnSpPr>
            <a:cxnSpLocks/>
          </p:cNvCxnSpPr>
          <p:nvPr/>
        </p:nvCxnSpPr>
        <p:spPr>
          <a:xfrm>
            <a:off x="4893140" y="2840494"/>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DBA8FBA-F517-321B-A460-E8B9077B6B97}"/>
              </a:ext>
            </a:extLst>
          </p:cNvPr>
          <p:cNvCxnSpPr>
            <a:cxnSpLocks/>
          </p:cNvCxnSpPr>
          <p:nvPr/>
        </p:nvCxnSpPr>
        <p:spPr>
          <a:xfrm>
            <a:off x="4893139" y="650687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A0EA9BE-C223-E1D5-2D90-FEA8B8B219F8}"/>
              </a:ext>
            </a:extLst>
          </p:cNvPr>
          <p:cNvCxnSpPr>
            <a:cxnSpLocks/>
          </p:cNvCxnSpPr>
          <p:nvPr/>
        </p:nvCxnSpPr>
        <p:spPr>
          <a:xfrm>
            <a:off x="775009" y="534561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AC7A6BC-D13C-2738-BB78-5926D02C44A4}"/>
              </a:ext>
            </a:extLst>
          </p:cNvPr>
          <p:cNvCxnSpPr>
            <a:cxnSpLocks/>
          </p:cNvCxnSpPr>
          <p:nvPr/>
        </p:nvCxnSpPr>
        <p:spPr>
          <a:xfrm>
            <a:off x="775009" y="3598429"/>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C39C7EB-B626-3057-6975-F1F51B6A8958}"/>
              </a:ext>
            </a:extLst>
          </p:cNvPr>
          <p:cNvCxnSpPr>
            <a:cxnSpLocks/>
          </p:cNvCxnSpPr>
          <p:nvPr/>
        </p:nvCxnSpPr>
        <p:spPr>
          <a:xfrm>
            <a:off x="800557" y="2068268"/>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910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819213"/>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2" name="TextBox 2">
            <a:extLst>
              <a:ext uri="{FF2B5EF4-FFF2-40B4-BE49-F238E27FC236}">
                <a16:creationId xmlns:a16="http://schemas.microsoft.com/office/drawing/2014/main" id="{3CD1D146-5FE5-6F20-BF89-1E59CC20FE99}"/>
              </a:ext>
            </a:extLst>
          </p:cNvPr>
          <p:cNvSpPr txBox="1">
            <a:spLocks/>
          </p:cNvSpPr>
          <p:nvPr/>
        </p:nvSpPr>
        <p:spPr>
          <a:xfrm>
            <a:off x="1483894" y="1396662"/>
            <a:ext cx="3392720"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BUDGET</a:t>
            </a:r>
          </a:p>
        </p:txBody>
      </p:sp>
      <p:pic>
        <p:nvPicPr>
          <p:cNvPr id="6" name="Picture 5">
            <a:extLst>
              <a:ext uri="{FF2B5EF4-FFF2-40B4-BE49-F238E27FC236}">
                <a16:creationId xmlns:a16="http://schemas.microsoft.com/office/drawing/2014/main" id="{AE32B4F4-52E2-036A-A7CF-44AD853B839C}"/>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727671" y="1279226"/>
            <a:ext cx="877818" cy="841903"/>
          </a:xfrm>
          <a:prstGeom prst="rect">
            <a:avLst/>
          </a:prstGeom>
        </p:spPr>
      </p:pic>
      <p:pic>
        <p:nvPicPr>
          <p:cNvPr id="14" name="Picture 13">
            <a:extLst>
              <a:ext uri="{FF2B5EF4-FFF2-40B4-BE49-F238E27FC236}">
                <a16:creationId xmlns:a16="http://schemas.microsoft.com/office/drawing/2014/main" id="{274D336D-403D-40DD-506E-A7A9B3EF7D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107" y="2543680"/>
            <a:ext cx="8909609" cy="3247515"/>
          </a:xfrm>
          <a:prstGeom prst="rect">
            <a:avLst/>
          </a:prstGeom>
        </p:spPr>
      </p:pic>
    </p:spTree>
    <p:extLst>
      <p:ext uri="{BB962C8B-B14F-4D97-AF65-F5344CB8AC3E}">
        <p14:creationId xmlns:p14="http://schemas.microsoft.com/office/powerpoint/2010/main" val="17931541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3" name="TextBox 2">
            <a:extLst>
              <a:ext uri="{FF2B5EF4-FFF2-40B4-BE49-F238E27FC236}">
                <a16:creationId xmlns:a16="http://schemas.microsoft.com/office/drawing/2014/main" id="{360C6987-429B-C72C-7CAE-4ABDCA455E3D}"/>
              </a:ext>
            </a:extLst>
          </p:cNvPr>
          <p:cNvSpPr txBox="1">
            <a:spLocks/>
          </p:cNvSpPr>
          <p:nvPr/>
        </p:nvSpPr>
        <p:spPr>
          <a:xfrm>
            <a:off x="706461" y="1732653"/>
            <a:ext cx="2075048"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Plan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Action</a:t>
            </a:r>
            <a:endParaRPr lang="es-ES" sz="2000" b="1" dirty="0">
              <a:solidFill>
                <a:srgbClr val="001E5C">
                  <a:alpha val="30000"/>
                </a:srgbClr>
              </a:solidFill>
              <a:latin typeface="Montserrat SemiBold" pitchFamily="2" charset="77"/>
            </a:endParaRPr>
          </a:p>
        </p:txBody>
      </p:sp>
      <p:sp>
        <p:nvSpPr>
          <p:cNvPr id="4" name="TextBox 3">
            <a:extLst>
              <a:ext uri="{FF2B5EF4-FFF2-40B4-BE49-F238E27FC236}">
                <a16:creationId xmlns:a16="http://schemas.microsoft.com/office/drawing/2014/main" id="{C2541226-A38A-8D90-3642-98522C65A35D}"/>
              </a:ext>
            </a:extLst>
          </p:cNvPr>
          <p:cNvSpPr txBox="1">
            <a:spLocks/>
          </p:cNvSpPr>
          <p:nvPr/>
        </p:nvSpPr>
        <p:spPr>
          <a:xfrm>
            <a:off x="5900893" y="2463651"/>
            <a:ext cx="171243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Budget</a:t>
            </a:r>
          </a:p>
        </p:txBody>
      </p:sp>
      <p:sp>
        <p:nvSpPr>
          <p:cNvPr id="6" name="TextBox 5">
            <a:extLst>
              <a:ext uri="{FF2B5EF4-FFF2-40B4-BE49-F238E27FC236}">
                <a16:creationId xmlns:a16="http://schemas.microsoft.com/office/drawing/2014/main" id="{3D889E83-2506-B55C-7995-35B8393C3259}"/>
              </a:ext>
            </a:extLst>
          </p:cNvPr>
          <p:cNvSpPr txBox="1">
            <a:spLocks/>
          </p:cNvSpPr>
          <p:nvPr/>
        </p:nvSpPr>
        <p:spPr>
          <a:xfrm>
            <a:off x="708655" y="3215814"/>
            <a:ext cx="1397750" cy="338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solidFill>
                <a:latin typeface="Montserrat SemiBold" pitchFamily="2" charset="77"/>
              </a:rPr>
              <a:t>Baseline</a:t>
            </a:r>
            <a:endParaRPr lang="es-ES" sz="2000" b="1" dirty="0">
              <a:solidFill>
                <a:srgbClr val="001E5C"/>
              </a:solidFill>
              <a:latin typeface="Montserrat SemiBold" pitchFamily="2" charset="77"/>
            </a:endParaRPr>
          </a:p>
        </p:txBody>
      </p:sp>
      <p:sp>
        <p:nvSpPr>
          <p:cNvPr id="10" name="TextBox 9">
            <a:extLst>
              <a:ext uri="{FF2B5EF4-FFF2-40B4-BE49-F238E27FC236}">
                <a16:creationId xmlns:a16="http://schemas.microsoft.com/office/drawing/2014/main" id="{0904EED7-8045-8DAC-49E9-8C0893A0F0D3}"/>
              </a:ext>
            </a:extLst>
          </p:cNvPr>
          <p:cNvSpPr txBox="1">
            <a:spLocks/>
          </p:cNvSpPr>
          <p:nvPr/>
        </p:nvSpPr>
        <p:spPr>
          <a:xfrm>
            <a:off x="5900893" y="4060276"/>
            <a:ext cx="2559178"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Selection</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HP </a:t>
            </a:r>
            <a:r>
              <a:rPr lang="es-ES" sz="2000" b="1" dirty="0" err="1">
                <a:solidFill>
                  <a:srgbClr val="001E5C">
                    <a:alpha val="30000"/>
                  </a:srgbClr>
                </a:solidFill>
                <a:latin typeface="Montserrat SemiBold" pitchFamily="2" charset="77"/>
              </a:rPr>
              <a:t>team</a:t>
            </a:r>
            <a:endParaRPr lang="es-ES" sz="2000" b="1" dirty="0">
              <a:solidFill>
                <a:srgbClr val="001E5C">
                  <a:alpha val="30000"/>
                </a:srgbClr>
              </a:solidFill>
              <a:latin typeface="Montserrat SemiBold" pitchFamily="2" charset="77"/>
            </a:endParaRPr>
          </a:p>
        </p:txBody>
      </p:sp>
      <p:sp>
        <p:nvSpPr>
          <p:cNvPr id="11" name="TextBox 10">
            <a:extLst>
              <a:ext uri="{FF2B5EF4-FFF2-40B4-BE49-F238E27FC236}">
                <a16:creationId xmlns:a16="http://schemas.microsoft.com/office/drawing/2014/main" id="{0DB5F7E2-AA0B-1BC5-ED71-D0B225BADFC7}"/>
              </a:ext>
            </a:extLst>
          </p:cNvPr>
          <p:cNvSpPr txBox="1">
            <a:spLocks/>
          </p:cNvSpPr>
          <p:nvPr/>
        </p:nvSpPr>
        <p:spPr>
          <a:xfrm>
            <a:off x="691369" y="4750104"/>
            <a:ext cx="251222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Methods</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tools</a:t>
            </a:r>
            <a:r>
              <a:rPr lang="es-ES" sz="2000" b="1" dirty="0">
                <a:solidFill>
                  <a:srgbClr val="001E5C">
                    <a:alpha val="30000"/>
                  </a:srgbClr>
                </a:solidFill>
                <a:latin typeface="Montserrat SemiBold" pitchFamily="2" charset="77"/>
              </a:rPr>
              <a:t> and </a:t>
            </a:r>
            <a:r>
              <a:rPr lang="es-ES" sz="2000" b="1" dirty="0" err="1">
                <a:solidFill>
                  <a:srgbClr val="001E5C">
                    <a:alpha val="30000"/>
                  </a:srgbClr>
                </a:solidFill>
                <a:latin typeface="Montserrat SemiBold" pitchFamily="2" charset="77"/>
              </a:rPr>
              <a:t>materials</a:t>
            </a:r>
            <a:endParaRPr lang="es-ES" sz="2000" b="1" dirty="0">
              <a:solidFill>
                <a:srgbClr val="001E5C">
                  <a:alpha val="30000"/>
                </a:srgbClr>
              </a:solidFill>
              <a:latin typeface="Montserrat SemiBold" pitchFamily="2" charset="77"/>
            </a:endParaRPr>
          </a:p>
        </p:txBody>
      </p:sp>
      <p:sp>
        <p:nvSpPr>
          <p:cNvPr id="12" name="TextBox 11">
            <a:extLst>
              <a:ext uri="{FF2B5EF4-FFF2-40B4-BE49-F238E27FC236}">
                <a16:creationId xmlns:a16="http://schemas.microsoft.com/office/drawing/2014/main" id="{23CDA166-E55B-11D6-D330-4BD4E24B94B2}"/>
              </a:ext>
            </a:extLst>
          </p:cNvPr>
          <p:cNvSpPr txBox="1">
            <a:spLocks/>
          </p:cNvSpPr>
          <p:nvPr/>
        </p:nvSpPr>
        <p:spPr>
          <a:xfrm>
            <a:off x="5954354" y="6158945"/>
            <a:ext cx="242108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HP </a:t>
            </a:r>
            <a:r>
              <a:rPr lang="es-ES" sz="2000" b="1" dirty="0" err="1">
                <a:solidFill>
                  <a:srgbClr val="001E5C">
                    <a:alpha val="30000"/>
                  </a:srgbClr>
                </a:solidFill>
                <a:latin typeface="Montserrat SemiBold" pitchFamily="2" charset="77"/>
              </a:rPr>
              <a:t>compendium</a:t>
            </a:r>
            <a:endParaRPr lang="es-ES" sz="2000" b="1" dirty="0">
              <a:solidFill>
                <a:srgbClr val="001E5C">
                  <a:alpha val="30000"/>
                </a:srgbClr>
              </a:solidFill>
              <a:latin typeface="Montserrat SemiBold" pitchFamily="2" charset="77"/>
            </a:endParaRPr>
          </a:p>
        </p:txBody>
      </p:sp>
      <p:pic>
        <p:nvPicPr>
          <p:cNvPr id="16" name="Picture 15">
            <a:extLst>
              <a:ext uri="{FF2B5EF4-FFF2-40B4-BE49-F238E27FC236}">
                <a16:creationId xmlns:a16="http://schemas.microsoft.com/office/drawing/2014/main" id="{FEB55335-6205-3FB6-6F3B-52D85BB8DD2F}"/>
              </a:ext>
            </a:extLst>
          </p:cNvPr>
          <p:cNvPicPr>
            <a:picLocks noChangeAspect="1"/>
          </p:cNvPicPr>
          <p:nvPr/>
        </p:nvPicPr>
        <p:blipFill>
          <a:blip r:embed="rId5">
            <a:alphaModFix amt="30000"/>
            <a:extLst>
              <a:ext uri="{28A0092B-C50C-407E-A947-70E740481C1C}">
                <a14:useLocalDpi xmlns:a14="http://schemas.microsoft.com/office/drawing/2010/main" val="0"/>
              </a:ext>
            </a:extLst>
          </a:blip>
          <a:stretch>
            <a:fillRect/>
          </a:stretch>
        </p:blipFill>
        <p:spPr>
          <a:xfrm>
            <a:off x="4611813" y="5196739"/>
            <a:ext cx="1342541" cy="1342541"/>
          </a:xfrm>
          <a:prstGeom prst="rect">
            <a:avLst/>
          </a:prstGeom>
        </p:spPr>
      </p:pic>
      <p:pic>
        <p:nvPicPr>
          <p:cNvPr id="18" name="Picture 17">
            <a:extLst>
              <a:ext uri="{FF2B5EF4-FFF2-40B4-BE49-F238E27FC236}">
                <a16:creationId xmlns:a16="http://schemas.microsoft.com/office/drawing/2014/main" id="{B1F1ADDE-B168-1458-74F7-82A5C8A9EF87}"/>
              </a:ext>
            </a:extLst>
          </p:cNvPr>
          <p:cNvPicPr>
            <a:picLocks noChangeAspect="1"/>
          </p:cNvPicPr>
          <p:nvPr/>
        </p:nvPicPr>
        <p:blipFill>
          <a:blip r:embed="rId6">
            <a:alphaModFix amt="30000"/>
            <a:extLst>
              <a:ext uri="{28A0092B-C50C-407E-A947-70E740481C1C}">
                <a14:useLocalDpi xmlns:a14="http://schemas.microsoft.com/office/drawing/2010/main" val="0"/>
              </a:ext>
            </a:extLst>
          </a:blip>
          <a:stretch>
            <a:fillRect/>
          </a:stretch>
        </p:blipFill>
        <p:spPr>
          <a:xfrm>
            <a:off x="4492567" y="3259131"/>
            <a:ext cx="1408326" cy="1408326"/>
          </a:xfrm>
          <a:prstGeom prst="rect">
            <a:avLst/>
          </a:prstGeom>
        </p:spPr>
      </p:pic>
      <p:pic>
        <p:nvPicPr>
          <p:cNvPr id="22" name="Picture 21">
            <a:extLst>
              <a:ext uri="{FF2B5EF4-FFF2-40B4-BE49-F238E27FC236}">
                <a16:creationId xmlns:a16="http://schemas.microsoft.com/office/drawing/2014/main" id="{B981D782-A09A-1026-3379-4DE057760377}"/>
              </a:ext>
            </a:extLst>
          </p:cNvPr>
          <p:cNvPicPr>
            <a:picLocks noChangeAspect="1"/>
          </p:cNvPicPr>
          <p:nvPr/>
        </p:nvPicPr>
        <p:blipFill>
          <a:blip r:embed="rId7">
            <a:alphaModFix amt="30000"/>
            <a:extLst>
              <a:ext uri="{28A0092B-C50C-407E-A947-70E740481C1C}">
                <a14:useLocalDpi xmlns:a14="http://schemas.microsoft.com/office/drawing/2010/main" val="0"/>
              </a:ext>
            </a:extLst>
          </a:blip>
          <a:stretch>
            <a:fillRect/>
          </a:stretch>
        </p:blipFill>
        <p:spPr>
          <a:xfrm>
            <a:off x="3189648" y="4112169"/>
            <a:ext cx="1342541" cy="1342541"/>
          </a:xfrm>
          <a:prstGeom prst="rect">
            <a:avLst/>
          </a:prstGeom>
        </p:spPr>
      </p:pic>
      <p:pic>
        <p:nvPicPr>
          <p:cNvPr id="24" name="Picture 23">
            <a:extLst>
              <a:ext uri="{FF2B5EF4-FFF2-40B4-BE49-F238E27FC236}">
                <a16:creationId xmlns:a16="http://schemas.microsoft.com/office/drawing/2014/main" id="{618EFB3C-7ADF-AEAF-19C9-DDC25D59DDFC}"/>
              </a:ext>
            </a:extLst>
          </p:cNvPr>
          <p:cNvPicPr>
            <a:picLocks noChangeAspect="1"/>
          </p:cNvPicPr>
          <p:nvPr/>
        </p:nvPicPr>
        <p:blipFill>
          <a:blip r:embed="rId8">
            <a:alphaModFix amt="30000"/>
            <a:extLst>
              <a:ext uri="{28A0092B-C50C-407E-A947-70E740481C1C}">
                <a14:useLocalDpi xmlns:a14="http://schemas.microsoft.com/office/drawing/2010/main" val="0"/>
              </a:ext>
            </a:extLst>
          </a:blip>
          <a:stretch>
            <a:fillRect/>
          </a:stretch>
        </p:blipFill>
        <p:spPr>
          <a:xfrm>
            <a:off x="4612413" y="1401303"/>
            <a:ext cx="1397750" cy="1397750"/>
          </a:xfrm>
          <a:prstGeom prst="rect">
            <a:avLst/>
          </a:prstGeom>
        </p:spPr>
      </p:pic>
      <p:pic>
        <p:nvPicPr>
          <p:cNvPr id="26" name="Picture 25">
            <a:extLst>
              <a:ext uri="{FF2B5EF4-FFF2-40B4-BE49-F238E27FC236}">
                <a16:creationId xmlns:a16="http://schemas.microsoft.com/office/drawing/2014/main" id="{CE18C66C-2022-BEFF-8AD0-B56BBC741111}"/>
              </a:ext>
            </a:extLst>
          </p:cNvPr>
          <p:cNvPicPr>
            <a:picLocks noChangeAspect="1"/>
          </p:cNvPicPr>
          <p:nvPr/>
        </p:nvPicPr>
        <p:blipFill>
          <a:blip r:embed="rId9">
            <a:alphaModFix/>
            <a:extLst>
              <a:ext uri="{28A0092B-C50C-407E-A947-70E740481C1C}">
                <a14:useLocalDpi xmlns:a14="http://schemas.microsoft.com/office/drawing/2010/main" val="0"/>
              </a:ext>
            </a:extLst>
          </a:blip>
          <a:stretch>
            <a:fillRect/>
          </a:stretch>
        </p:blipFill>
        <p:spPr>
          <a:xfrm>
            <a:off x="3203592" y="2301009"/>
            <a:ext cx="1397750" cy="1397750"/>
          </a:xfrm>
          <a:prstGeom prst="rect">
            <a:avLst/>
          </a:prstGeom>
        </p:spPr>
      </p:pic>
      <p:pic>
        <p:nvPicPr>
          <p:cNvPr id="28" name="Picture 27">
            <a:extLst>
              <a:ext uri="{FF2B5EF4-FFF2-40B4-BE49-F238E27FC236}">
                <a16:creationId xmlns:a16="http://schemas.microsoft.com/office/drawing/2014/main" id="{26E7E0EA-3879-FBFF-4BB6-89E048A04DFA}"/>
              </a:ext>
            </a:extLst>
          </p:cNvPr>
          <p:cNvPicPr>
            <a:picLocks noChangeAspect="1"/>
          </p:cNvPicPr>
          <p:nvPr/>
        </p:nvPicPr>
        <p:blipFill>
          <a:blip r:embed="rId10">
            <a:alphaModFix amt="30000"/>
            <a:extLst>
              <a:ext uri="{28A0092B-C50C-407E-A947-70E740481C1C}">
                <a14:useLocalDpi xmlns:a14="http://schemas.microsoft.com/office/drawing/2010/main" val="0"/>
              </a:ext>
            </a:extLst>
          </a:blip>
          <a:stretch>
            <a:fillRect/>
          </a:stretch>
        </p:blipFill>
        <p:spPr>
          <a:xfrm>
            <a:off x="3309867" y="974429"/>
            <a:ext cx="1182700" cy="1182700"/>
          </a:xfrm>
          <a:prstGeom prst="rect">
            <a:avLst/>
          </a:prstGeom>
        </p:spPr>
      </p:pic>
      <p:cxnSp>
        <p:nvCxnSpPr>
          <p:cNvPr id="33" name="Straight Connector 32">
            <a:extLst>
              <a:ext uri="{FF2B5EF4-FFF2-40B4-BE49-F238E27FC236}">
                <a16:creationId xmlns:a16="http://schemas.microsoft.com/office/drawing/2014/main" id="{9773511A-16A6-B54B-1E23-D00F226ACF52}"/>
              </a:ext>
            </a:extLst>
          </p:cNvPr>
          <p:cNvCxnSpPr>
            <a:cxnSpLocks/>
          </p:cNvCxnSpPr>
          <p:nvPr/>
        </p:nvCxnSpPr>
        <p:spPr>
          <a:xfrm>
            <a:off x="4925073" y="4674345"/>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02A4EEC-FE54-4D46-99BC-BE500AABB0AF}"/>
              </a:ext>
            </a:extLst>
          </p:cNvPr>
          <p:cNvCxnSpPr>
            <a:cxnSpLocks/>
          </p:cNvCxnSpPr>
          <p:nvPr/>
        </p:nvCxnSpPr>
        <p:spPr>
          <a:xfrm>
            <a:off x="4893140" y="2840494"/>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DBA8FBA-F517-321B-A460-E8B9077B6B97}"/>
              </a:ext>
            </a:extLst>
          </p:cNvPr>
          <p:cNvCxnSpPr>
            <a:cxnSpLocks/>
          </p:cNvCxnSpPr>
          <p:nvPr/>
        </p:nvCxnSpPr>
        <p:spPr>
          <a:xfrm>
            <a:off x="4893139" y="650687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A0EA9BE-C223-E1D5-2D90-FEA8B8B219F8}"/>
              </a:ext>
            </a:extLst>
          </p:cNvPr>
          <p:cNvCxnSpPr>
            <a:cxnSpLocks/>
          </p:cNvCxnSpPr>
          <p:nvPr/>
        </p:nvCxnSpPr>
        <p:spPr>
          <a:xfrm>
            <a:off x="775009" y="534561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AC7A6BC-D13C-2738-BB78-5926D02C44A4}"/>
              </a:ext>
            </a:extLst>
          </p:cNvPr>
          <p:cNvCxnSpPr>
            <a:cxnSpLocks/>
          </p:cNvCxnSpPr>
          <p:nvPr/>
        </p:nvCxnSpPr>
        <p:spPr>
          <a:xfrm>
            <a:off x="775009" y="3598429"/>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C39C7EB-B626-3057-6975-F1F51B6A8958}"/>
              </a:ext>
            </a:extLst>
          </p:cNvPr>
          <p:cNvCxnSpPr>
            <a:cxnSpLocks/>
          </p:cNvCxnSpPr>
          <p:nvPr/>
        </p:nvCxnSpPr>
        <p:spPr>
          <a:xfrm>
            <a:off x="800557" y="2068268"/>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9015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819213"/>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978" y="6600026"/>
            <a:ext cx="8103610" cy="369332"/>
          </a:xfrm>
          <a:prstGeom prst="rect">
            <a:avLst/>
          </a:prstGeom>
        </p:spPr>
        <p:txBody>
          <a:bodyPr wrap="square">
            <a:spAutoFit/>
          </a:bodyPr>
          <a:lstStyle/>
          <a:p>
            <a:r>
              <a:rPr lang="es-ES" sz="900" i="1" dirty="0" err="1">
                <a:solidFill>
                  <a:srgbClr val="001E5C"/>
                </a:solidFill>
                <a:latin typeface="Open Sans ExtraBold" pitchFamily="2" charset="0"/>
                <a:ea typeface="Open Sans ExtraBold" pitchFamily="2" charset="0"/>
                <a:cs typeface="Open Sans ExtraBold" pitchFamily="2" charset="0"/>
              </a:rPr>
              <a:t>Spanish</a:t>
            </a:r>
            <a:r>
              <a:rPr lang="es-ES" sz="900" i="1" dirty="0">
                <a:solidFill>
                  <a:srgbClr val="001E5C"/>
                </a:solidFill>
                <a:latin typeface="Open Sans ExtraBold" pitchFamily="2" charset="0"/>
                <a:ea typeface="Open Sans ExtraBold" pitchFamily="2" charset="0"/>
                <a:cs typeface="Open Sans ExtraBold" pitchFamily="2" charset="0"/>
              </a:rPr>
              <a:t> Red Cross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Emergencies</a:t>
            </a:r>
            <a:r>
              <a:rPr lang="es-ES" sz="900" i="1" dirty="0">
                <a:solidFill>
                  <a:srgbClr val="001E5C"/>
                </a:solidFill>
                <a:latin typeface="Open Sans ExtraBold" pitchFamily="2" charset="0"/>
                <a:ea typeface="Open Sans ExtraBold" pitchFamily="2" charset="0"/>
                <a:cs typeface="Open Sans ExtraBold" pitchFamily="2" charset="0"/>
              </a:rPr>
              <a:t> Training – </a:t>
            </a:r>
            <a:r>
              <a:rPr lang="es-ES" sz="900" i="1" dirty="0" err="1">
                <a:solidFill>
                  <a:srgbClr val="001E5C"/>
                </a:solidFill>
                <a:latin typeface="Open Sans ExtraBold" pitchFamily="2" charset="0"/>
                <a:ea typeface="Open Sans ExtraBold" pitchFamily="2" charset="0"/>
                <a:cs typeface="Open Sans ExtraBold" pitchFamily="2" charset="0"/>
              </a:rPr>
              <a:t>Baseline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basics</a:t>
            </a:r>
            <a:r>
              <a:rPr lang="es-ES" sz="900" i="1" dirty="0">
                <a:solidFill>
                  <a:srgbClr val="001E5C"/>
                </a:solidFill>
                <a:latin typeface="Open Sans ExtraBold" pitchFamily="2" charset="0"/>
                <a:ea typeface="Open Sans ExtraBold" pitchFamily="2" charset="0"/>
                <a:cs typeface="Open Sans ExtraBold" pitchFamily="2" charset="0"/>
              </a:rPr>
              <a:t>. IFRC, 2013</a:t>
            </a:r>
          </a:p>
          <a:p>
            <a:endParaRPr lang="es-ES" sz="900" i="1" dirty="0">
              <a:solidFill>
                <a:srgbClr val="001E5C"/>
              </a:solidFill>
              <a:latin typeface="Open Sans ExtraBold" pitchFamily="2" charset="0"/>
              <a:ea typeface="Open Sans ExtraBold" pitchFamily="2" charset="0"/>
              <a:cs typeface="Open Sans ExtraBold" pitchFamily="2" charset="0"/>
            </a:endParaRPr>
          </a:p>
        </p:txBody>
      </p:sp>
      <p:sp>
        <p:nvSpPr>
          <p:cNvPr id="2" name="TextBox 2">
            <a:extLst>
              <a:ext uri="{FF2B5EF4-FFF2-40B4-BE49-F238E27FC236}">
                <a16:creationId xmlns:a16="http://schemas.microsoft.com/office/drawing/2014/main" id="{3CD1D146-5FE5-6F20-BF89-1E59CC20FE99}"/>
              </a:ext>
            </a:extLst>
          </p:cNvPr>
          <p:cNvSpPr txBox="1">
            <a:spLocks/>
          </p:cNvSpPr>
          <p:nvPr/>
        </p:nvSpPr>
        <p:spPr>
          <a:xfrm>
            <a:off x="1483894" y="1396662"/>
            <a:ext cx="3392720"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BASELINE</a:t>
            </a:r>
          </a:p>
        </p:txBody>
      </p:sp>
      <p:pic>
        <p:nvPicPr>
          <p:cNvPr id="3" name="Picture 2">
            <a:extLst>
              <a:ext uri="{FF2B5EF4-FFF2-40B4-BE49-F238E27FC236}">
                <a16:creationId xmlns:a16="http://schemas.microsoft.com/office/drawing/2014/main" id="{6AB6AC55-A887-6D68-69FC-B8609A502A4D}"/>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756844" y="1287548"/>
            <a:ext cx="851347" cy="851347"/>
          </a:xfrm>
          <a:prstGeom prst="rect">
            <a:avLst/>
          </a:prstGeom>
        </p:spPr>
      </p:pic>
      <p:cxnSp>
        <p:nvCxnSpPr>
          <p:cNvPr id="8" name="Conector recto 10">
            <a:extLst>
              <a:ext uri="{FF2B5EF4-FFF2-40B4-BE49-F238E27FC236}">
                <a16:creationId xmlns:a16="http://schemas.microsoft.com/office/drawing/2014/main" id="{0AE200EA-3ACB-A972-0376-F7BC7161A2E2}"/>
              </a:ext>
            </a:extLst>
          </p:cNvPr>
          <p:cNvCxnSpPr>
            <a:cxnSpLocks/>
          </p:cNvCxnSpPr>
          <p:nvPr/>
        </p:nvCxnSpPr>
        <p:spPr>
          <a:xfrm>
            <a:off x="4360803" y="3026239"/>
            <a:ext cx="0" cy="2803871"/>
          </a:xfrm>
          <a:prstGeom prst="line">
            <a:avLst/>
          </a:prstGeom>
          <a:noFill/>
          <a:ln w="38100" cap="flat">
            <a:solidFill>
              <a:schemeClr val="bg1">
                <a:lumMod val="50000"/>
              </a:schemeClr>
            </a:solidFill>
            <a:prstDash val="sysDot"/>
            <a:miter lim="800000"/>
          </a:ln>
          <a:effectLst/>
          <a:sp3d/>
        </p:spPr>
        <p:style>
          <a:lnRef idx="0">
            <a:scrgbClr r="0" g="0" b="0"/>
          </a:lnRef>
          <a:fillRef idx="0">
            <a:scrgbClr r="0" g="0" b="0"/>
          </a:fillRef>
          <a:effectRef idx="0">
            <a:scrgbClr r="0" g="0" b="0"/>
          </a:effectRef>
          <a:fontRef idx="none"/>
        </p:style>
      </p:cxnSp>
      <p:sp>
        <p:nvSpPr>
          <p:cNvPr id="11" name="TextBox 2">
            <a:extLst>
              <a:ext uri="{FF2B5EF4-FFF2-40B4-BE49-F238E27FC236}">
                <a16:creationId xmlns:a16="http://schemas.microsoft.com/office/drawing/2014/main" id="{0A4D65BA-2C4F-2617-E588-99E0D4F78059}"/>
              </a:ext>
            </a:extLst>
          </p:cNvPr>
          <p:cNvSpPr txBox="1">
            <a:spLocks/>
          </p:cNvSpPr>
          <p:nvPr/>
        </p:nvSpPr>
        <p:spPr>
          <a:xfrm>
            <a:off x="333977" y="2457912"/>
            <a:ext cx="1687328" cy="290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0" marR="0" indent="0" algn="l" defTabSz="914400" rtl="0" eaLnBrk="1" latinLnBrk="0" hangingPunct="1">
              <a:lnSpc>
                <a:spcPct val="80000"/>
              </a:lnSpc>
              <a:spcBef>
                <a:spcPts val="0"/>
              </a:spcBef>
              <a:spcAft>
                <a:spcPts val="0"/>
              </a:spcAft>
              <a:buClrTx/>
              <a:buSzTx/>
              <a:buFontTx/>
              <a:buNone/>
              <a:tabLst/>
              <a:defRPr sz="3200" b="0" i="0" u="none" strike="noStrike" cap="none" spc="0" baseline="0">
                <a:solidFill>
                  <a:schemeClr val="accent3"/>
                </a:solidFill>
                <a:uFillTx/>
                <a:latin typeface="Montserrat Bold"/>
                <a:ea typeface="Montserrat Bold"/>
                <a:cs typeface="Montserrat Bold"/>
                <a:sym typeface="Montserrat Bold"/>
              </a:defRPr>
            </a:lvl1pPr>
            <a:lvl2pPr marL="1085850" marR="0" indent="-40005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r>
              <a:rPr lang="es-ES" sz="1600" b="1" dirty="0">
                <a:solidFill>
                  <a:srgbClr val="001E5C"/>
                </a:solidFill>
                <a:latin typeface="Montserrat SemiBold" pitchFamily="2" charset="77"/>
              </a:rPr>
              <a:t>ASSESSMENT</a:t>
            </a:r>
          </a:p>
        </p:txBody>
      </p:sp>
      <p:sp>
        <p:nvSpPr>
          <p:cNvPr id="12" name="TextBox 2">
            <a:extLst>
              <a:ext uri="{FF2B5EF4-FFF2-40B4-BE49-F238E27FC236}">
                <a16:creationId xmlns:a16="http://schemas.microsoft.com/office/drawing/2014/main" id="{99E4FD68-4D6A-8D6A-2F3D-FCD65FD35A57}"/>
              </a:ext>
            </a:extLst>
          </p:cNvPr>
          <p:cNvSpPr txBox="1">
            <a:spLocks/>
          </p:cNvSpPr>
          <p:nvPr/>
        </p:nvSpPr>
        <p:spPr>
          <a:xfrm>
            <a:off x="4367780" y="2434617"/>
            <a:ext cx="1439462" cy="290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0" marR="0" indent="0" algn="l" defTabSz="914400" rtl="0" eaLnBrk="1" latinLnBrk="0" hangingPunct="1">
              <a:lnSpc>
                <a:spcPct val="80000"/>
              </a:lnSpc>
              <a:spcBef>
                <a:spcPts val="0"/>
              </a:spcBef>
              <a:spcAft>
                <a:spcPts val="0"/>
              </a:spcAft>
              <a:buClrTx/>
              <a:buSzTx/>
              <a:buFontTx/>
              <a:buNone/>
              <a:tabLst/>
              <a:defRPr sz="3200" b="0" i="0" u="none" strike="noStrike" cap="none" spc="0" baseline="0">
                <a:solidFill>
                  <a:schemeClr val="accent3"/>
                </a:solidFill>
                <a:uFillTx/>
                <a:latin typeface="Montserrat Bold"/>
                <a:ea typeface="Montserrat Bold"/>
                <a:cs typeface="Montserrat Bold"/>
                <a:sym typeface="Montserrat Bold"/>
              </a:defRPr>
            </a:lvl1pPr>
            <a:lvl2pPr marL="1085850" marR="0" indent="-40005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eaLnBrk="1" latinLnBrk="0" hangingPunct="1">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r>
              <a:rPr lang="es-ES" sz="1600" b="1" dirty="0">
                <a:solidFill>
                  <a:srgbClr val="001E5C"/>
                </a:solidFill>
                <a:latin typeface="Montserrat SemiBold" pitchFamily="2" charset="77"/>
              </a:rPr>
              <a:t>BASELINE</a:t>
            </a:r>
          </a:p>
        </p:txBody>
      </p:sp>
      <p:sp>
        <p:nvSpPr>
          <p:cNvPr id="13" name="Rectángulo 13">
            <a:extLst>
              <a:ext uri="{FF2B5EF4-FFF2-40B4-BE49-F238E27FC236}">
                <a16:creationId xmlns:a16="http://schemas.microsoft.com/office/drawing/2014/main" id="{82E51D5B-B857-4853-4F99-E57F3B1181D0}"/>
              </a:ext>
            </a:extLst>
          </p:cNvPr>
          <p:cNvSpPr/>
          <p:nvPr/>
        </p:nvSpPr>
        <p:spPr>
          <a:xfrm>
            <a:off x="4542845" y="2939563"/>
            <a:ext cx="4283220" cy="2977225"/>
          </a:xfrm>
          <a:prstGeom prst="rect">
            <a:avLst/>
          </a:prstGeom>
          <a:ln w="12700">
            <a:miter lim="400000"/>
          </a:ln>
        </p:spPr>
        <p:txBody>
          <a:bodyPr wrap="square" lIns="45719" rIns="45719">
            <a:spAutoFit/>
          </a:bodyPr>
          <a:lstStyle/>
          <a:p>
            <a:pPr marL="342900" indent="-342900" algn="just" hangingPunct="1">
              <a:lnSpc>
                <a:spcPct val="120000"/>
              </a:lnSpc>
              <a:spcBef>
                <a:spcPts val="600"/>
              </a:spcBef>
              <a:spcAft>
                <a:spcPts val="600"/>
              </a:spcAft>
              <a:buClr>
                <a:srgbClr val="F5333F"/>
              </a:buClr>
              <a:buSzPct val="150000"/>
              <a:buFont typeface="Arial" panose="020B0604020202020204" pitchFamily="34" charset="0"/>
              <a:buChar char="•"/>
            </a:pP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Seek</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to</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get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picture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starting</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point</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problem</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on</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which</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I am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going</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to</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act</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water</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situation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households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without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containers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knowledge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unawareness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hygiene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habits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etc.).</a:t>
            </a:r>
          </a:p>
          <a:p>
            <a:pPr marL="342900" indent="-342900" algn="just" hangingPunct="1">
              <a:lnSpc>
                <a:spcPct val="120000"/>
              </a:lnSpc>
              <a:spcBef>
                <a:spcPts val="600"/>
              </a:spcBef>
              <a:spcAft>
                <a:spcPts val="600"/>
              </a:spcAft>
              <a:buClr>
                <a:srgbClr val="F5333F"/>
              </a:buClr>
              <a:buSzPct val="150000"/>
              <a:buFont typeface="Arial" panose="020B0604020202020204" pitchFamily="34" charset="0"/>
              <a:buChar char="•"/>
            </a:pP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will</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serve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to</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measure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level</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impact</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intervention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its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effectiveness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and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achievements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t>
            </a:r>
          </a:p>
          <a:p>
            <a:pPr marL="342900" indent="-342900" algn="just" hangingPunct="1">
              <a:lnSpc>
                <a:spcPct val="120000"/>
              </a:lnSpc>
              <a:spcBef>
                <a:spcPts val="600"/>
              </a:spcBef>
              <a:spcAft>
                <a:spcPts val="600"/>
              </a:spcAft>
              <a:buClr>
                <a:srgbClr val="F5333F"/>
              </a:buClr>
              <a:buSzPct val="150000"/>
              <a:buFont typeface="Arial" panose="020B0604020202020204" pitchFamily="34" charset="0"/>
              <a:buChar char="•"/>
            </a:pP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Some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information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may</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have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been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obtained</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assessment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stage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e.g</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lack</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access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to</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soap</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in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Community</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X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where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are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going</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to</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work</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t>
            </a:r>
          </a:p>
          <a:p>
            <a:pPr marL="342900" indent="-342900" algn="just" hangingPunct="1">
              <a:lnSpc>
                <a:spcPct val="120000"/>
              </a:lnSpc>
              <a:spcBef>
                <a:spcPts val="600"/>
              </a:spcBef>
              <a:spcAft>
                <a:spcPts val="600"/>
              </a:spcAft>
              <a:buClr>
                <a:srgbClr val="F5333F"/>
              </a:buClr>
              <a:buSzPct val="150000"/>
              <a:buFont typeface="Arial" panose="020B0604020202020204" pitchFamily="34" charset="0"/>
              <a:buChar char="•"/>
            </a:pP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can use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same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information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gathering</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techniques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as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assessment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and can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include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both</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quantitative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and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qualitative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t>
            </a:r>
          </a:p>
        </p:txBody>
      </p:sp>
      <p:sp>
        <p:nvSpPr>
          <p:cNvPr id="14" name="Rectángulo 14">
            <a:extLst>
              <a:ext uri="{FF2B5EF4-FFF2-40B4-BE49-F238E27FC236}">
                <a16:creationId xmlns:a16="http://schemas.microsoft.com/office/drawing/2014/main" id="{71D747F5-E41B-28DF-8925-3DADFDACA185}"/>
              </a:ext>
            </a:extLst>
          </p:cNvPr>
          <p:cNvSpPr/>
          <p:nvPr/>
        </p:nvSpPr>
        <p:spPr>
          <a:xfrm>
            <a:off x="317935" y="2960240"/>
            <a:ext cx="3860822" cy="2570960"/>
          </a:xfrm>
          <a:prstGeom prst="rect">
            <a:avLst/>
          </a:prstGeom>
          <a:ln w="12700">
            <a:miter lim="400000"/>
          </a:ln>
        </p:spPr>
        <p:txBody>
          <a:bodyPr wrap="square" lIns="45719" rIns="45719">
            <a:spAutoFit/>
          </a:bodyPr>
          <a:lstStyle/>
          <a:p>
            <a:pPr marL="342900" indent="-342900" algn="just" hangingPunct="1">
              <a:lnSpc>
                <a:spcPct val="120000"/>
              </a:lnSpc>
              <a:spcBef>
                <a:spcPts val="600"/>
              </a:spcBef>
              <a:spcAft>
                <a:spcPts val="600"/>
              </a:spcAft>
              <a:buClr>
                <a:srgbClr val="F5333F"/>
              </a:buClr>
              <a:buSzPct val="150000"/>
              <a:buFont typeface="Arial" panose="020B0604020202020204" pitchFamily="34" charset="0"/>
              <a:buChar char="•"/>
            </a:pP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seeks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to</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get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picture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situation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needs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actors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affected</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people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etc.).</a:t>
            </a:r>
          </a:p>
          <a:p>
            <a:pPr marL="342900" indent="-342900" algn="just" hangingPunct="1">
              <a:lnSpc>
                <a:spcPct val="120000"/>
              </a:lnSpc>
              <a:spcBef>
                <a:spcPts val="600"/>
              </a:spcBef>
              <a:spcAft>
                <a:spcPts val="600"/>
              </a:spcAft>
              <a:buClr>
                <a:srgbClr val="F5333F"/>
              </a:buClr>
              <a:buSzPct val="150000"/>
              <a:buFont typeface="Arial" panose="020B0604020202020204" pitchFamily="34" charset="0"/>
              <a:buChar char="•"/>
            </a:pP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Will be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used</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to</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make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Plan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Action</a:t>
            </a:r>
            <a:endPar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endParaRPr>
          </a:p>
          <a:p>
            <a:pPr marL="342900" indent="-342900" algn="just" hangingPunct="1">
              <a:lnSpc>
                <a:spcPct val="120000"/>
              </a:lnSpc>
              <a:spcBef>
                <a:spcPts val="600"/>
              </a:spcBef>
              <a:spcAft>
                <a:spcPts val="600"/>
              </a:spcAft>
              <a:buClr>
                <a:srgbClr val="F5333F"/>
              </a:buClr>
              <a:buSzPct val="150000"/>
              <a:buFont typeface="Arial" panose="020B0604020202020204" pitchFamily="34" charset="0"/>
              <a:buChar char="•"/>
            </a:pP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will</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include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information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that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may</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or</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may</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not</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be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included</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in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baseline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e.g</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the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assessment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will</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need</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to</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know</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what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other</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WASH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actors</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are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doing</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to</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avoid</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overlap</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and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ensure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coverage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but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will</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not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be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part</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of</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our</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baseline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t>
            </a:r>
          </a:p>
          <a:p>
            <a:pPr marL="342900" indent="-342900" algn="just" hangingPunct="1">
              <a:lnSpc>
                <a:spcPct val="120000"/>
              </a:lnSpc>
              <a:spcBef>
                <a:spcPts val="600"/>
              </a:spcBef>
              <a:spcAft>
                <a:spcPts val="600"/>
              </a:spcAft>
              <a:buClr>
                <a:srgbClr val="F5333F"/>
              </a:buClr>
              <a:buSzPct val="150000"/>
              <a:buFont typeface="Arial" panose="020B0604020202020204" pitchFamily="34" charset="0"/>
              <a:buChar char="•"/>
            </a:pP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Information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will</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be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drawn</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from</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primary</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and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secondary</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sources</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quantitative</a:t>
            </a:r>
            <a:r>
              <a:rPr lang="es-ES" sz="1100" b="1"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 and </a:t>
            </a:r>
            <a:r>
              <a:rPr lang="es-ES" sz="1100" b="1" dirty="0" err="1">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qualitative</a:t>
            </a:r>
            <a:r>
              <a:rPr lang="es-ES" sz="1100" dirty="0">
                <a:solidFill>
                  <a:srgbClr val="001E5C"/>
                </a:solidFill>
                <a:latin typeface="Open Sans Light" panose="020B0606030504020204" pitchFamily="34" charset="0"/>
                <a:ea typeface="Open Sans Light" panose="020B0606030504020204" pitchFamily="34" charset="0"/>
                <a:cs typeface="Open Sans Light" panose="020B0606030504020204" pitchFamily="34" charset="0"/>
              </a:rPr>
              <a:t>.</a:t>
            </a:r>
          </a:p>
        </p:txBody>
      </p:sp>
    </p:spTree>
    <p:extLst>
      <p:ext uri="{BB962C8B-B14F-4D97-AF65-F5344CB8AC3E}">
        <p14:creationId xmlns:p14="http://schemas.microsoft.com/office/powerpoint/2010/main" val="3743617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3" name="TextBox 2">
            <a:extLst>
              <a:ext uri="{FF2B5EF4-FFF2-40B4-BE49-F238E27FC236}">
                <a16:creationId xmlns:a16="http://schemas.microsoft.com/office/drawing/2014/main" id="{360C6987-429B-C72C-7CAE-4ABDCA455E3D}"/>
              </a:ext>
            </a:extLst>
          </p:cNvPr>
          <p:cNvSpPr txBox="1">
            <a:spLocks/>
          </p:cNvSpPr>
          <p:nvPr/>
        </p:nvSpPr>
        <p:spPr>
          <a:xfrm>
            <a:off x="706461" y="1732653"/>
            <a:ext cx="2075048"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Plan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Action</a:t>
            </a:r>
            <a:endParaRPr lang="es-ES" sz="2000" b="1" dirty="0">
              <a:solidFill>
                <a:srgbClr val="001E5C">
                  <a:alpha val="30000"/>
                </a:srgbClr>
              </a:solidFill>
              <a:latin typeface="Montserrat SemiBold" pitchFamily="2" charset="77"/>
            </a:endParaRPr>
          </a:p>
        </p:txBody>
      </p:sp>
      <p:sp>
        <p:nvSpPr>
          <p:cNvPr id="4" name="TextBox 3">
            <a:extLst>
              <a:ext uri="{FF2B5EF4-FFF2-40B4-BE49-F238E27FC236}">
                <a16:creationId xmlns:a16="http://schemas.microsoft.com/office/drawing/2014/main" id="{C2541226-A38A-8D90-3642-98522C65A35D}"/>
              </a:ext>
            </a:extLst>
          </p:cNvPr>
          <p:cNvSpPr txBox="1">
            <a:spLocks/>
          </p:cNvSpPr>
          <p:nvPr/>
        </p:nvSpPr>
        <p:spPr>
          <a:xfrm>
            <a:off x="5900893" y="2463651"/>
            <a:ext cx="171243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Budget</a:t>
            </a:r>
          </a:p>
        </p:txBody>
      </p:sp>
      <p:sp>
        <p:nvSpPr>
          <p:cNvPr id="6" name="TextBox 5">
            <a:extLst>
              <a:ext uri="{FF2B5EF4-FFF2-40B4-BE49-F238E27FC236}">
                <a16:creationId xmlns:a16="http://schemas.microsoft.com/office/drawing/2014/main" id="{3D889E83-2506-B55C-7995-35B8393C3259}"/>
              </a:ext>
            </a:extLst>
          </p:cNvPr>
          <p:cNvSpPr txBox="1">
            <a:spLocks/>
          </p:cNvSpPr>
          <p:nvPr/>
        </p:nvSpPr>
        <p:spPr>
          <a:xfrm>
            <a:off x="708655" y="3215814"/>
            <a:ext cx="1397750" cy="338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Baseline</a:t>
            </a:r>
            <a:endParaRPr lang="es-ES" sz="2000" b="1" dirty="0">
              <a:solidFill>
                <a:srgbClr val="001E5C">
                  <a:alpha val="30000"/>
                </a:srgbClr>
              </a:solidFill>
              <a:latin typeface="Montserrat SemiBold" pitchFamily="2" charset="77"/>
            </a:endParaRPr>
          </a:p>
        </p:txBody>
      </p:sp>
      <p:sp>
        <p:nvSpPr>
          <p:cNvPr id="10" name="TextBox 9">
            <a:extLst>
              <a:ext uri="{FF2B5EF4-FFF2-40B4-BE49-F238E27FC236}">
                <a16:creationId xmlns:a16="http://schemas.microsoft.com/office/drawing/2014/main" id="{0904EED7-8045-8DAC-49E9-8C0893A0F0D3}"/>
              </a:ext>
            </a:extLst>
          </p:cNvPr>
          <p:cNvSpPr txBox="1">
            <a:spLocks/>
          </p:cNvSpPr>
          <p:nvPr/>
        </p:nvSpPr>
        <p:spPr>
          <a:xfrm>
            <a:off x="5900893" y="4060276"/>
            <a:ext cx="2559178"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solidFill>
                <a:latin typeface="Montserrat SemiBold" pitchFamily="2" charset="77"/>
              </a:rPr>
              <a:t>Selection</a:t>
            </a:r>
            <a:r>
              <a:rPr lang="es-ES" sz="2000" b="1" dirty="0">
                <a:solidFill>
                  <a:srgbClr val="001E5C"/>
                </a:solidFill>
                <a:latin typeface="Montserrat SemiBold" pitchFamily="2" charset="77"/>
              </a:rPr>
              <a:t> </a:t>
            </a:r>
            <a:r>
              <a:rPr lang="es-ES" sz="2000" b="1" dirty="0" err="1">
                <a:solidFill>
                  <a:srgbClr val="001E5C"/>
                </a:solidFill>
                <a:latin typeface="Montserrat SemiBold" pitchFamily="2" charset="77"/>
              </a:rPr>
              <a:t>of</a:t>
            </a:r>
            <a:r>
              <a:rPr lang="es-ES" sz="2000" b="1" dirty="0">
                <a:solidFill>
                  <a:srgbClr val="001E5C"/>
                </a:solidFill>
                <a:latin typeface="Montserrat SemiBold" pitchFamily="2" charset="77"/>
              </a:rPr>
              <a:t> HP </a:t>
            </a:r>
            <a:r>
              <a:rPr lang="es-ES" sz="2000" b="1" dirty="0" err="1">
                <a:solidFill>
                  <a:srgbClr val="001E5C"/>
                </a:solidFill>
                <a:latin typeface="Montserrat SemiBold" pitchFamily="2" charset="77"/>
              </a:rPr>
              <a:t>team</a:t>
            </a:r>
            <a:endParaRPr lang="es-ES" sz="2000" b="1" dirty="0">
              <a:solidFill>
                <a:srgbClr val="001E5C"/>
              </a:solidFill>
              <a:latin typeface="Montserrat SemiBold" pitchFamily="2" charset="77"/>
            </a:endParaRPr>
          </a:p>
        </p:txBody>
      </p:sp>
      <p:sp>
        <p:nvSpPr>
          <p:cNvPr id="11" name="TextBox 10">
            <a:extLst>
              <a:ext uri="{FF2B5EF4-FFF2-40B4-BE49-F238E27FC236}">
                <a16:creationId xmlns:a16="http://schemas.microsoft.com/office/drawing/2014/main" id="{0DB5F7E2-AA0B-1BC5-ED71-D0B225BADFC7}"/>
              </a:ext>
            </a:extLst>
          </p:cNvPr>
          <p:cNvSpPr txBox="1">
            <a:spLocks/>
          </p:cNvSpPr>
          <p:nvPr/>
        </p:nvSpPr>
        <p:spPr>
          <a:xfrm>
            <a:off x="691369" y="4750104"/>
            <a:ext cx="251222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Methods</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tools</a:t>
            </a:r>
            <a:r>
              <a:rPr lang="es-ES" sz="2000" b="1" dirty="0">
                <a:solidFill>
                  <a:srgbClr val="001E5C">
                    <a:alpha val="30000"/>
                  </a:srgbClr>
                </a:solidFill>
                <a:latin typeface="Montserrat SemiBold" pitchFamily="2" charset="77"/>
              </a:rPr>
              <a:t> and </a:t>
            </a:r>
            <a:r>
              <a:rPr lang="es-ES" sz="2000" b="1" dirty="0" err="1">
                <a:solidFill>
                  <a:srgbClr val="001E5C">
                    <a:alpha val="30000"/>
                  </a:srgbClr>
                </a:solidFill>
                <a:latin typeface="Montserrat SemiBold" pitchFamily="2" charset="77"/>
              </a:rPr>
              <a:t>materials</a:t>
            </a:r>
            <a:endParaRPr lang="es-ES" sz="2000" b="1" dirty="0">
              <a:solidFill>
                <a:srgbClr val="001E5C">
                  <a:alpha val="30000"/>
                </a:srgbClr>
              </a:solidFill>
              <a:latin typeface="Montserrat SemiBold" pitchFamily="2" charset="77"/>
            </a:endParaRPr>
          </a:p>
        </p:txBody>
      </p:sp>
      <p:sp>
        <p:nvSpPr>
          <p:cNvPr id="12" name="TextBox 11">
            <a:extLst>
              <a:ext uri="{FF2B5EF4-FFF2-40B4-BE49-F238E27FC236}">
                <a16:creationId xmlns:a16="http://schemas.microsoft.com/office/drawing/2014/main" id="{23CDA166-E55B-11D6-D330-4BD4E24B94B2}"/>
              </a:ext>
            </a:extLst>
          </p:cNvPr>
          <p:cNvSpPr txBox="1">
            <a:spLocks/>
          </p:cNvSpPr>
          <p:nvPr/>
        </p:nvSpPr>
        <p:spPr>
          <a:xfrm>
            <a:off x="5954354" y="6158945"/>
            <a:ext cx="242108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HP </a:t>
            </a:r>
            <a:r>
              <a:rPr lang="es-ES" sz="2000" b="1" dirty="0" err="1">
                <a:solidFill>
                  <a:srgbClr val="001E5C">
                    <a:alpha val="30000"/>
                  </a:srgbClr>
                </a:solidFill>
                <a:latin typeface="Montserrat SemiBold" pitchFamily="2" charset="77"/>
              </a:rPr>
              <a:t>compendium</a:t>
            </a:r>
            <a:endParaRPr lang="es-ES" sz="2000" b="1" dirty="0">
              <a:solidFill>
                <a:srgbClr val="001E5C">
                  <a:alpha val="30000"/>
                </a:srgbClr>
              </a:solidFill>
              <a:latin typeface="Montserrat SemiBold" pitchFamily="2" charset="77"/>
            </a:endParaRPr>
          </a:p>
        </p:txBody>
      </p:sp>
      <p:pic>
        <p:nvPicPr>
          <p:cNvPr id="16" name="Picture 15">
            <a:extLst>
              <a:ext uri="{FF2B5EF4-FFF2-40B4-BE49-F238E27FC236}">
                <a16:creationId xmlns:a16="http://schemas.microsoft.com/office/drawing/2014/main" id="{FEB55335-6205-3FB6-6F3B-52D85BB8DD2F}"/>
              </a:ext>
            </a:extLst>
          </p:cNvPr>
          <p:cNvPicPr>
            <a:picLocks noChangeAspect="1"/>
          </p:cNvPicPr>
          <p:nvPr/>
        </p:nvPicPr>
        <p:blipFill>
          <a:blip r:embed="rId5">
            <a:alphaModFix amt="30000"/>
            <a:extLst>
              <a:ext uri="{28A0092B-C50C-407E-A947-70E740481C1C}">
                <a14:useLocalDpi xmlns:a14="http://schemas.microsoft.com/office/drawing/2010/main" val="0"/>
              </a:ext>
            </a:extLst>
          </a:blip>
          <a:stretch>
            <a:fillRect/>
          </a:stretch>
        </p:blipFill>
        <p:spPr>
          <a:xfrm>
            <a:off x="4611813" y="5196739"/>
            <a:ext cx="1342541" cy="1342541"/>
          </a:xfrm>
          <a:prstGeom prst="rect">
            <a:avLst/>
          </a:prstGeom>
        </p:spPr>
      </p:pic>
      <p:pic>
        <p:nvPicPr>
          <p:cNvPr id="18" name="Picture 17">
            <a:extLst>
              <a:ext uri="{FF2B5EF4-FFF2-40B4-BE49-F238E27FC236}">
                <a16:creationId xmlns:a16="http://schemas.microsoft.com/office/drawing/2014/main" id="{B1F1ADDE-B168-1458-74F7-82A5C8A9EF87}"/>
              </a:ext>
            </a:extLst>
          </p:cNvPr>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a:off x="4492567" y="3259131"/>
            <a:ext cx="1408326" cy="1408326"/>
          </a:xfrm>
          <a:prstGeom prst="rect">
            <a:avLst/>
          </a:prstGeom>
        </p:spPr>
      </p:pic>
      <p:pic>
        <p:nvPicPr>
          <p:cNvPr id="22" name="Picture 21">
            <a:extLst>
              <a:ext uri="{FF2B5EF4-FFF2-40B4-BE49-F238E27FC236}">
                <a16:creationId xmlns:a16="http://schemas.microsoft.com/office/drawing/2014/main" id="{B981D782-A09A-1026-3379-4DE057760377}"/>
              </a:ext>
            </a:extLst>
          </p:cNvPr>
          <p:cNvPicPr>
            <a:picLocks noChangeAspect="1"/>
          </p:cNvPicPr>
          <p:nvPr/>
        </p:nvPicPr>
        <p:blipFill>
          <a:blip r:embed="rId7">
            <a:alphaModFix amt="30000"/>
            <a:extLst>
              <a:ext uri="{28A0092B-C50C-407E-A947-70E740481C1C}">
                <a14:useLocalDpi xmlns:a14="http://schemas.microsoft.com/office/drawing/2010/main" val="0"/>
              </a:ext>
            </a:extLst>
          </a:blip>
          <a:stretch>
            <a:fillRect/>
          </a:stretch>
        </p:blipFill>
        <p:spPr>
          <a:xfrm>
            <a:off x="3189648" y="4112169"/>
            <a:ext cx="1342541" cy="1342541"/>
          </a:xfrm>
          <a:prstGeom prst="rect">
            <a:avLst/>
          </a:prstGeom>
        </p:spPr>
      </p:pic>
      <p:pic>
        <p:nvPicPr>
          <p:cNvPr id="24" name="Picture 23">
            <a:extLst>
              <a:ext uri="{FF2B5EF4-FFF2-40B4-BE49-F238E27FC236}">
                <a16:creationId xmlns:a16="http://schemas.microsoft.com/office/drawing/2014/main" id="{618EFB3C-7ADF-AEAF-19C9-DDC25D59DDFC}"/>
              </a:ext>
            </a:extLst>
          </p:cNvPr>
          <p:cNvPicPr>
            <a:picLocks noChangeAspect="1"/>
          </p:cNvPicPr>
          <p:nvPr/>
        </p:nvPicPr>
        <p:blipFill>
          <a:blip r:embed="rId8">
            <a:alphaModFix amt="30000"/>
            <a:extLst>
              <a:ext uri="{28A0092B-C50C-407E-A947-70E740481C1C}">
                <a14:useLocalDpi xmlns:a14="http://schemas.microsoft.com/office/drawing/2010/main" val="0"/>
              </a:ext>
            </a:extLst>
          </a:blip>
          <a:stretch>
            <a:fillRect/>
          </a:stretch>
        </p:blipFill>
        <p:spPr>
          <a:xfrm>
            <a:off x="4612413" y="1401303"/>
            <a:ext cx="1397750" cy="1397750"/>
          </a:xfrm>
          <a:prstGeom prst="rect">
            <a:avLst/>
          </a:prstGeom>
        </p:spPr>
      </p:pic>
      <p:pic>
        <p:nvPicPr>
          <p:cNvPr id="26" name="Picture 25">
            <a:extLst>
              <a:ext uri="{FF2B5EF4-FFF2-40B4-BE49-F238E27FC236}">
                <a16:creationId xmlns:a16="http://schemas.microsoft.com/office/drawing/2014/main" id="{CE18C66C-2022-BEFF-8AD0-B56BBC741111}"/>
              </a:ext>
            </a:extLst>
          </p:cNvPr>
          <p:cNvPicPr>
            <a:picLocks noChangeAspect="1"/>
          </p:cNvPicPr>
          <p:nvPr/>
        </p:nvPicPr>
        <p:blipFill>
          <a:blip r:embed="rId9">
            <a:alphaModFix amt="30000"/>
            <a:extLst>
              <a:ext uri="{28A0092B-C50C-407E-A947-70E740481C1C}">
                <a14:useLocalDpi xmlns:a14="http://schemas.microsoft.com/office/drawing/2010/main" val="0"/>
              </a:ext>
            </a:extLst>
          </a:blip>
          <a:stretch>
            <a:fillRect/>
          </a:stretch>
        </p:blipFill>
        <p:spPr>
          <a:xfrm>
            <a:off x="3203592" y="2301009"/>
            <a:ext cx="1397750" cy="1397750"/>
          </a:xfrm>
          <a:prstGeom prst="rect">
            <a:avLst/>
          </a:prstGeom>
        </p:spPr>
      </p:pic>
      <p:pic>
        <p:nvPicPr>
          <p:cNvPr id="28" name="Picture 27">
            <a:extLst>
              <a:ext uri="{FF2B5EF4-FFF2-40B4-BE49-F238E27FC236}">
                <a16:creationId xmlns:a16="http://schemas.microsoft.com/office/drawing/2014/main" id="{26E7E0EA-3879-FBFF-4BB6-89E048A04DFA}"/>
              </a:ext>
            </a:extLst>
          </p:cNvPr>
          <p:cNvPicPr>
            <a:picLocks noChangeAspect="1"/>
          </p:cNvPicPr>
          <p:nvPr/>
        </p:nvPicPr>
        <p:blipFill>
          <a:blip r:embed="rId10">
            <a:alphaModFix amt="30000"/>
            <a:extLst>
              <a:ext uri="{28A0092B-C50C-407E-A947-70E740481C1C}">
                <a14:useLocalDpi xmlns:a14="http://schemas.microsoft.com/office/drawing/2010/main" val="0"/>
              </a:ext>
            </a:extLst>
          </a:blip>
          <a:stretch>
            <a:fillRect/>
          </a:stretch>
        </p:blipFill>
        <p:spPr>
          <a:xfrm>
            <a:off x="3309867" y="974429"/>
            <a:ext cx="1182700" cy="1182700"/>
          </a:xfrm>
          <a:prstGeom prst="rect">
            <a:avLst/>
          </a:prstGeom>
        </p:spPr>
      </p:pic>
      <p:cxnSp>
        <p:nvCxnSpPr>
          <p:cNvPr id="33" name="Straight Connector 32">
            <a:extLst>
              <a:ext uri="{FF2B5EF4-FFF2-40B4-BE49-F238E27FC236}">
                <a16:creationId xmlns:a16="http://schemas.microsoft.com/office/drawing/2014/main" id="{9773511A-16A6-B54B-1E23-D00F226ACF52}"/>
              </a:ext>
            </a:extLst>
          </p:cNvPr>
          <p:cNvCxnSpPr>
            <a:cxnSpLocks/>
          </p:cNvCxnSpPr>
          <p:nvPr/>
        </p:nvCxnSpPr>
        <p:spPr>
          <a:xfrm>
            <a:off x="4925073" y="4674345"/>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02A4EEC-FE54-4D46-99BC-BE500AABB0AF}"/>
              </a:ext>
            </a:extLst>
          </p:cNvPr>
          <p:cNvCxnSpPr>
            <a:cxnSpLocks/>
          </p:cNvCxnSpPr>
          <p:nvPr/>
        </p:nvCxnSpPr>
        <p:spPr>
          <a:xfrm>
            <a:off x="4893140" y="2840494"/>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DBA8FBA-F517-321B-A460-E8B9077B6B97}"/>
              </a:ext>
            </a:extLst>
          </p:cNvPr>
          <p:cNvCxnSpPr>
            <a:cxnSpLocks/>
          </p:cNvCxnSpPr>
          <p:nvPr/>
        </p:nvCxnSpPr>
        <p:spPr>
          <a:xfrm>
            <a:off x="4893139" y="650687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A0EA9BE-C223-E1D5-2D90-FEA8B8B219F8}"/>
              </a:ext>
            </a:extLst>
          </p:cNvPr>
          <p:cNvCxnSpPr>
            <a:cxnSpLocks/>
          </p:cNvCxnSpPr>
          <p:nvPr/>
        </p:nvCxnSpPr>
        <p:spPr>
          <a:xfrm>
            <a:off x="775009" y="534561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AC7A6BC-D13C-2738-BB78-5926D02C44A4}"/>
              </a:ext>
            </a:extLst>
          </p:cNvPr>
          <p:cNvCxnSpPr>
            <a:cxnSpLocks/>
          </p:cNvCxnSpPr>
          <p:nvPr/>
        </p:nvCxnSpPr>
        <p:spPr>
          <a:xfrm>
            <a:off x="775009" y="3598429"/>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C39C7EB-B626-3057-6975-F1F51B6A8958}"/>
              </a:ext>
            </a:extLst>
          </p:cNvPr>
          <p:cNvCxnSpPr>
            <a:cxnSpLocks/>
          </p:cNvCxnSpPr>
          <p:nvPr/>
        </p:nvCxnSpPr>
        <p:spPr>
          <a:xfrm>
            <a:off x="800557" y="2068268"/>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2912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642751"/>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978" y="6600026"/>
            <a:ext cx="8103610" cy="369332"/>
          </a:xfrm>
          <a:prstGeom prst="rect">
            <a:avLst/>
          </a:prstGeom>
        </p:spPr>
        <p:txBody>
          <a:bodyPr wrap="square">
            <a:spAutoFit/>
          </a:bodyPr>
          <a:lstStyle/>
          <a:p>
            <a:r>
              <a:rPr lang="es-ES" sz="900" i="1" dirty="0" err="1">
                <a:solidFill>
                  <a:srgbClr val="001E5C"/>
                </a:solidFill>
                <a:latin typeface="Open Sans ExtraBold" pitchFamily="2" charset="0"/>
                <a:ea typeface="Open Sans ExtraBold" pitchFamily="2" charset="0"/>
                <a:cs typeface="Open Sans ExtraBold" pitchFamily="2" charset="0"/>
              </a:rPr>
              <a:t>Spanish</a:t>
            </a:r>
            <a:r>
              <a:rPr lang="es-ES" sz="900" i="1" dirty="0">
                <a:solidFill>
                  <a:srgbClr val="001E5C"/>
                </a:solidFill>
                <a:latin typeface="Open Sans ExtraBold" pitchFamily="2" charset="0"/>
                <a:ea typeface="Open Sans ExtraBold" pitchFamily="2" charset="0"/>
                <a:cs typeface="Open Sans ExtraBold" pitchFamily="2" charset="0"/>
              </a:rPr>
              <a:t> Red Cross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Emergencies</a:t>
            </a:r>
            <a:r>
              <a:rPr lang="es-ES" sz="900" i="1" dirty="0">
                <a:solidFill>
                  <a:srgbClr val="001E5C"/>
                </a:solidFill>
                <a:latin typeface="Open Sans ExtraBold" pitchFamily="2" charset="0"/>
                <a:ea typeface="Open Sans ExtraBold" pitchFamily="2" charset="0"/>
                <a:cs typeface="Open Sans ExtraBold" pitchFamily="2" charset="0"/>
              </a:rPr>
              <a:t> Training – </a:t>
            </a:r>
            <a:r>
              <a:rPr lang="es-ES" sz="900" i="1" dirty="0" err="1">
                <a:solidFill>
                  <a:srgbClr val="001E5C"/>
                </a:solidFill>
                <a:latin typeface="Open Sans ExtraBold" pitchFamily="2" charset="0"/>
                <a:ea typeface="Open Sans ExtraBold" pitchFamily="2" charset="0"/>
                <a:cs typeface="Open Sans ExtraBold" pitchFamily="2" charset="0"/>
              </a:rPr>
              <a:t>Endline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Report</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Moçambique</a:t>
            </a:r>
            <a:r>
              <a:rPr lang="es-ES" sz="900" i="1" dirty="0">
                <a:solidFill>
                  <a:srgbClr val="001E5C"/>
                </a:solidFill>
                <a:latin typeface="Open Sans ExtraBold" pitchFamily="2" charset="0"/>
                <a:ea typeface="Open Sans ExtraBold" pitchFamily="2" charset="0"/>
                <a:cs typeface="Open Sans ExtraBold" pitchFamily="2" charset="0"/>
              </a:rPr>
              <a:t> IDAI </a:t>
            </a:r>
            <a:r>
              <a:rPr lang="es-ES" sz="900" i="1" dirty="0" err="1">
                <a:solidFill>
                  <a:srgbClr val="001E5C"/>
                </a:solidFill>
                <a:latin typeface="Open Sans ExtraBold" pitchFamily="2" charset="0"/>
                <a:ea typeface="Open Sans ExtraBold" pitchFamily="2" charset="0"/>
                <a:cs typeface="Open Sans ExtraBold" pitchFamily="2" charset="0"/>
              </a:rPr>
              <a:t>operation</a:t>
            </a:r>
            <a:r>
              <a:rPr lang="es-ES" sz="900" i="1" dirty="0">
                <a:solidFill>
                  <a:srgbClr val="001E5C"/>
                </a:solidFill>
                <a:latin typeface="Open Sans ExtraBold" pitchFamily="2" charset="0"/>
                <a:ea typeface="Open Sans ExtraBold" pitchFamily="2" charset="0"/>
                <a:cs typeface="Open Sans ExtraBold" pitchFamily="2" charset="0"/>
              </a:rPr>
              <a:t> 2019</a:t>
            </a:r>
          </a:p>
          <a:p>
            <a:endParaRPr lang="es-ES" sz="900" i="1" dirty="0">
              <a:solidFill>
                <a:srgbClr val="001E5C"/>
              </a:solidFill>
              <a:latin typeface="Open Sans ExtraBold" pitchFamily="2" charset="0"/>
              <a:ea typeface="Open Sans ExtraBold" pitchFamily="2" charset="0"/>
              <a:cs typeface="Open Sans ExtraBold" pitchFamily="2" charset="0"/>
            </a:endParaRPr>
          </a:p>
        </p:txBody>
      </p:sp>
      <p:sp>
        <p:nvSpPr>
          <p:cNvPr id="2" name="TextBox 2">
            <a:extLst>
              <a:ext uri="{FF2B5EF4-FFF2-40B4-BE49-F238E27FC236}">
                <a16:creationId xmlns:a16="http://schemas.microsoft.com/office/drawing/2014/main" id="{3CD1D146-5FE5-6F20-BF89-1E59CC20FE99}"/>
              </a:ext>
            </a:extLst>
          </p:cNvPr>
          <p:cNvSpPr txBox="1">
            <a:spLocks/>
          </p:cNvSpPr>
          <p:nvPr/>
        </p:nvSpPr>
        <p:spPr>
          <a:xfrm>
            <a:off x="1483894" y="1220200"/>
            <a:ext cx="472440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SELECTION OF HP TEAM</a:t>
            </a:r>
          </a:p>
        </p:txBody>
      </p:sp>
      <p:pic>
        <p:nvPicPr>
          <p:cNvPr id="6" name="Picture 5">
            <a:extLst>
              <a:ext uri="{FF2B5EF4-FFF2-40B4-BE49-F238E27FC236}">
                <a16:creationId xmlns:a16="http://schemas.microsoft.com/office/drawing/2014/main" id="{26CDA696-772D-A728-1798-10A874BC2FF5}"/>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648420" y="899414"/>
            <a:ext cx="1025640" cy="1025640"/>
          </a:xfrm>
          <a:prstGeom prst="rect">
            <a:avLst/>
          </a:prstGeom>
        </p:spPr>
      </p:pic>
      <p:sp>
        <p:nvSpPr>
          <p:cNvPr id="8" name="Marcador de texto 1">
            <a:extLst>
              <a:ext uri="{FF2B5EF4-FFF2-40B4-BE49-F238E27FC236}">
                <a16:creationId xmlns:a16="http://schemas.microsoft.com/office/drawing/2014/main" id="{8F752E39-6C74-6012-A64D-9CD70B817FD6}"/>
              </a:ext>
            </a:extLst>
          </p:cNvPr>
          <p:cNvSpPr txBox="1">
            <a:spLocks/>
          </p:cNvSpPr>
          <p:nvPr/>
        </p:nvSpPr>
        <p:spPr>
          <a:xfrm>
            <a:off x="340947" y="3272395"/>
            <a:ext cx="4724402" cy="29868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200" dirty="0" err="1">
                <a:solidFill>
                  <a:srgbClr val="001E5C"/>
                </a:solidFill>
                <a:latin typeface="Montserrat Medium" pitchFamily="2" charset="77"/>
              </a:rPr>
              <a:t>The</a:t>
            </a:r>
            <a:r>
              <a:rPr lang="es-ES" sz="1200" dirty="0">
                <a:solidFill>
                  <a:srgbClr val="001E5C"/>
                </a:solidFill>
                <a:latin typeface="Montserrat Medium" pitchFamily="2" charset="77"/>
              </a:rPr>
              <a:t> HP </a:t>
            </a:r>
            <a:r>
              <a:rPr lang="es-ES" sz="1200" dirty="0" err="1">
                <a:solidFill>
                  <a:srgbClr val="001E5C"/>
                </a:solidFill>
                <a:latin typeface="Montserrat Medium" pitchFamily="2" charset="77"/>
              </a:rPr>
              <a:t>group</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structure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depends</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on</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the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context</a:t>
            </a:r>
            <a:r>
              <a:rPr lang="es-ES" sz="1200" dirty="0">
                <a:solidFill>
                  <a:srgbClr val="001E5C"/>
                </a:solidFill>
                <a:latin typeface="Montserrat Medium" pitchFamily="2" charset="77"/>
              </a:rPr>
              <a:t>. </a:t>
            </a:r>
          </a:p>
          <a:p>
            <a:pPr marL="0" indent="0">
              <a:buNone/>
            </a:pPr>
            <a:r>
              <a:rPr lang="es-ES" sz="1200" dirty="0">
                <a:solidFill>
                  <a:srgbClr val="001E5C"/>
                </a:solidFill>
                <a:latin typeface="Montserrat Medium" pitchFamily="2" charset="77"/>
              </a:rPr>
              <a:t>A </a:t>
            </a:r>
            <a:r>
              <a:rPr lang="es-ES" sz="1200" dirty="0" err="1">
                <a:solidFill>
                  <a:srgbClr val="001E5C"/>
                </a:solidFill>
                <a:latin typeface="Montserrat Medium" pitchFamily="2" charset="77"/>
              </a:rPr>
              <a:t>possible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model</a:t>
            </a:r>
            <a:r>
              <a:rPr lang="es-ES" sz="1200" dirty="0">
                <a:solidFill>
                  <a:srgbClr val="001E5C"/>
                </a:solidFill>
                <a:latin typeface="Montserrat Medium" pitchFamily="2" charset="77"/>
              </a:rPr>
              <a:t>: </a:t>
            </a:r>
          </a:p>
          <a:p>
            <a:pPr>
              <a:buClr>
                <a:srgbClr val="FE0000"/>
              </a:buClr>
            </a:pPr>
            <a:r>
              <a:rPr lang="es-ES" sz="1200" dirty="0" err="1">
                <a:solidFill>
                  <a:srgbClr val="001E5C"/>
                </a:solidFill>
                <a:latin typeface="Montserrat Medium" pitchFamily="2" charset="77"/>
              </a:rPr>
              <a:t>Hygiene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promotion</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coordinator</a:t>
            </a:r>
            <a:endParaRPr lang="es-ES" sz="1200" dirty="0">
              <a:solidFill>
                <a:srgbClr val="001E5C"/>
              </a:solidFill>
              <a:latin typeface="Montserrat Medium" pitchFamily="2" charset="77"/>
            </a:endParaRPr>
          </a:p>
          <a:p>
            <a:pPr>
              <a:buClr>
                <a:srgbClr val="FE0000"/>
              </a:buClr>
            </a:pPr>
            <a:r>
              <a:rPr lang="es-ES" sz="1200" dirty="0" err="1">
                <a:solidFill>
                  <a:srgbClr val="001E5C"/>
                </a:solidFill>
                <a:latin typeface="Montserrat Medium" pitchFamily="2" charset="77"/>
              </a:rPr>
              <a:t>Hygiene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promoters</a:t>
            </a:r>
            <a:endParaRPr lang="es-ES" sz="1200" dirty="0">
              <a:solidFill>
                <a:srgbClr val="001E5C"/>
              </a:solidFill>
              <a:latin typeface="Montserrat Medium" pitchFamily="2" charset="77"/>
            </a:endParaRPr>
          </a:p>
          <a:p>
            <a:pPr>
              <a:buClr>
                <a:srgbClr val="FE0000"/>
              </a:buClr>
            </a:pPr>
            <a:r>
              <a:rPr lang="es-ES" sz="1200" dirty="0" err="1">
                <a:solidFill>
                  <a:srgbClr val="001E5C"/>
                </a:solidFill>
                <a:latin typeface="Montserrat Medium" pitchFamily="2" charset="77"/>
              </a:rPr>
              <a:t>Mobilizers</a:t>
            </a:r>
            <a:r>
              <a:rPr lang="es-ES" sz="1200" dirty="0">
                <a:solidFill>
                  <a:srgbClr val="001E5C"/>
                </a:solidFill>
                <a:latin typeface="Montserrat Medium" pitchFamily="2" charset="77"/>
              </a:rPr>
              <a:t>/</a:t>
            </a:r>
            <a:r>
              <a:rPr lang="es-ES" sz="1200" dirty="0" err="1">
                <a:solidFill>
                  <a:srgbClr val="001E5C"/>
                </a:solidFill>
                <a:latin typeface="Montserrat Medium" pitchFamily="2" charset="77"/>
              </a:rPr>
              <a:t>community</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workers</a:t>
            </a:r>
            <a:endParaRPr lang="es-ES" sz="1200" dirty="0">
              <a:solidFill>
                <a:srgbClr val="001E5C"/>
              </a:solidFill>
              <a:latin typeface="Montserrat Medium" pitchFamily="2" charset="77"/>
            </a:endParaRPr>
          </a:p>
          <a:p>
            <a:pPr>
              <a:buClr>
                <a:srgbClr val="FE0000"/>
              </a:buClr>
            </a:pPr>
            <a:r>
              <a:rPr lang="es-ES" sz="1200" dirty="0" err="1">
                <a:solidFill>
                  <a:srgbClr val="001E5C"/>
                </a:solidFill>
                <a:latin typeface="Montserrat Medium" pitchFamily="2" charset="77"/>
              </a:rPr>
              <a:t>Community</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volunteers</a:t>
            </a:r>
            <a:endParaRPr lang="es-ES" sz="1200" dirty="0">
              <a:solidFill>
                <a:srgbClr val="001E5C"/>
              </a:solidFill>
              <a:latin typeface="Montserrat Medium" pitchFamily="2" charset="77"/>
            </a:endParaRPr>
          </a:p>
          <a:p>
            <a:endParaRPr lang="es-ES" sz="1200" dirty="0">
              <a:solidFill>
                <a:srgbClr val="001E5C"/>
              </a:solidFill>
              <a:latin typeface="Montserrat Medium" pitchFamily="2" charset="77"/>
            </a:endParaRPr>
          </a:p>
          <a:p>
            <a:pPr marL="0" indent="0">
              <a:buNone/>
            </a:pPr>
            <a:r>
              <a:rPr lang="es-ES" sz="1200" dirty="0" err="1">
                <a:solidFill>
                  <a:srgbClr val="001E5C"/>
                </a:solidFill>
                <a:latin typeface="Montserrat Medium" pitchFamily="2" charset="77"/>
              </a:rPr>
              <a:t>Remuneration</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of</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volunteers</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according</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to</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context</a:t>
            </a:r>
            <a:r>
              <a:rPr lang="es-ES" sz="1200" dirty="0">
                <a:solidFill>
                  <a:srgbClr val="001E5C"/>
                </a:solidFill>
                <a:latin typeface="Montserrat Medium" pitchFamily="2" charset="77"/>
              </a:rPr>
              <a:t> </a:t>
            </a:r>
          </a:p>
          <a:p>
            <a:pPr marL="0" indent="0">
              <a:buNone/>
            </a:pPr>
            <a:r>
              <a:rPr lang="es-ES" sz="1200" dirty="0">
                <a:solidFill>
                  <a:srgbClr val="001E5C"/>
                </a:solidFill>
                <a:latin typeface="Montserrat Medium" pitchFamily="2" charset="77"/>
              </a:rPr>
              <a:t>(</a:t>
            </a:r>
            <a:r>
              <a:rPr lang="es-ES" sz="1200" dirty="0" err="1">
                <a:solidFill>
                  <a:srgbClr val="001E5C"/>
                </a:solidFill>
                <a:latin typeface="Montserrat Medium" pitchFamily="2" charset="77"/>
              </a:rPr>
              <a:t>market</a:t>
            </a:r>
            <a:r>
              <a:rPr lang="es-ES" sz="1200" dirty="0">
                <a:solidFill>
                  <a:srgbClr val="001E5C"/>
                </a:solidFill>
                <a:latin typeface="Montserrat Medium" pitchFamily="2" charset="77"/>
              </a:rPr>
              <a:t> break!)</a:t>
            </a:r>
          </a:p>
          <a:p>
            <a:pPr marL="0" indent="0">
              <a:buNone/>
            </a:pPr>
            <a:r>
              <a:rPr lang="es-ES" sz="1200" dirty="0" err="1">
                <a:solidFill>
                  <a:srgbClr val="001E5C"/>
                </a:solidFill>
                <a:latin typeface="Montserrat Medium" pitchFamily="2" charset="77"/>
              </a:rPr>
              <a:t>Volunteers</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must</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have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insurance</a:t>
            </a:r>
            <a:endParaRPr lang="es-ES" sz="2000" dirty="0">
              <a:solidFill>
                <a:srgbClr val="001E5C"/>
              </a:solidFill>
              <a:latin typeface="Montserrat Medium" pitchFamily="2" charset="77"/>
            </a:endParaRPr>
          </a:p>
        </p:txBody>
      </p:sp>
      <p:sp>
        <p:nvSpPr>
          <p:cNvPr id="12" name="Marcador de texto 1">
            <a:extLst>
              <a:ext uri="{FF2B5EF4-FFF2-40B4-BE49-F238E27FC236}">
                <a16:creationId xmlns:a16="http://schemas.microsoft.com/office/drawing/2014/main" id="{88334F19-C959-272B-016B-8EF3474DC7ED}"/>
              </a:ext>
            </a:extLst>
          </p:cNvPr>
          <p:cNvSpPr txBox="1">
            <a:spLocks/>
          </p:cNvSpPr>
          <p:nvPr/>
        </p:nvSpPr>
        <p:spPr>
          <a:xfrm>
            <a:off x="340947" y="2048338"/>
            <a:ext cx="8462106" cy="12240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200" dirty="0" err="1">
                <a:solidFill>
                  <a:srgbClr val="001E5C"/>
                </a:solidFill>
                <a:latin typeface="Montserrat Medium" pitchFamily="2" charset="77"/>
              </a:rPr>
              <a:t>Need</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to</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identify</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trained</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hygiene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promotion</a:t>
            </a:r>
            <a:r>
              <a:rPr lang="es-ES" sz="1200" dirty="0">
                <a:solidFill>
                  <a:srgbClr val="001E5C"/>
                </a:solidFill>
                <a:latin typeface="Montserrat Medium" pitchFamily="2" charset="77"/>
              </a:rPr>
              <a:t> staff and </a:t>
            </a:r>
            <a:r>
              <a:rPr lang="es-ES" sz="1200" dirty="0" err="1">
                <a:solidFill>
                  <a:srgbClr val="001E5C"/>
                </a:solidFill>
                <a:latin typeface="Montserrat Medium" pitchFamily="2" charset="77"/>
              </a:rPr>
              <a:t>volunteers</a:t>
            </a:r>
            <a:r>
              <a:rPr lang="es-ES" sz="1200" dirty="0">
                <a:solidFill>
                  <a:srgbClr val="001E5C"/>
                </a:solidFill>
                <a:latin typeface="Montserrat Medium" pitchFamily="2" charset="77"/>
              </a:rPr>
              <a:t>.</a:t>
            </a:r>
          </a:p>
          <a:p>
            <a:pPr marL="0" indent="0">
              <a:buNone/>
            </a:pPr>
            <a:r>
              <a:rPr lang="es-ES" sz="1200" dirty="0" err="1">
                <a:solidFill>
                  <a:srgbClr val="001E5C"/>
                </a:solidFill>
                <a:latin typeface="Montserrat Medium" pitchFamily="2" charset="77"/>
              </a:rPr>
              <a:t>Ensure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gender</a:t>
            </a:r>
            <a:r>
              <a:rPr lang="es-ES" sz="1200" dirty="0">
                <a:solidFill>
                  <a:srgbClr val="001E5C"/>
                </a:solidFill>
                <a:latin typeface="Montserrat Medium" pitchFamily="2" charset="77"/>
              </a:rPr>
              <a:t> balance in </a:t>
            </a:r>
            <a:r>
              <a:rPr lang="es-ES" sz="1200" dirty="0" err="1">
                <a:solidFill>
                  <a:srgbClr val="001E5C"/>
                </a:solidFill>
                <a:latin typeface="Montserrat Medium" pitchFamily="2" charset="77"/>
              </a:rPr>
              <a:t>the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team</a:t>
            </a:r>
            <a:r>
              <a:rPr lang="es-ES" sz="1200" dirty="0">
                <a:solidFill>
                  <a:srgbClr val="001E5C"/>
                </a:solidFill>
                <a:latin typeface="Montserrat Medium" pitchFamily="2" charset="77"/>
              </a:rPr>
              <a:t> and </a:t>
            </a:r>
            <a:r>
              <a:rPr lang="es-ES" sz="1200" dirty="0" err="1">
                <a:solidFill>
                  <a:srgbClr val="001E5C"/>
                </a:solidFill>
                <a:latin typeface="Montserrat Medium" pitchFamily="2" charset="77"/>
              </a:rPr>
              <a:t>include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disability</a:t>
            </a:r>
            <a:r>
              <a:rPr lang="es-ES" sz="1200" dirty="0">
                <a:solidFill>
                  <a:srgbClr val="001E5C"/>
                </a:solidFill>
                <a:latin typeface="Montserrat Medium" pitchFamily="2" charset="77"/>
              </a:rPr>
              <a:t> and </a:t>
            </a:r>
            <a:r>
              <a:rPr lang="es-ES" sz="1200" dirty="0" err="1">
                <a:solidFill>
                  <a:srgbClr val="001E5C"/>
                </a:solidFill>
                <a:latin typeface="Montserrat Medium" pitchFamily="2" charset="77"/>
              </a:rPr>
              <a:t>other</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aspects</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of</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diversity</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to</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improve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the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effectiveness</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of</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communication</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with</a:t>
            </a:r>
            <a:r>
              <a:rPr lang="es-ES" sz="1200" dirty="0">
                <a:solidFill>
                  <a:srgbClr val="001E5C"/>
                </a:solidFill>
                <a:latin typeface="Montserrat Medium" pitchFamily="2" charset="77"/>
              </a:rPr>
              <a:t> diverse </a:t>
            </a:r>
            <a:r>
              <a:rPr lang="es-ES" sz="1200" dirty="0" err="1">
                <a:solidFill>
                  <a:srgbClr val="001E5C"/>
                </a:solidFill>
                <a:latin typeface="Montserrat Medium" pitchFamily="2" charset="77"/>
              </a:rPr>
              <a:t>audiences</a:t>
            </a:r>
            <a:r>
              <a:rPr lang="es-ES" sz="1200" dirty="0">
                <a:solidFill>
                  <a:srgbClr val="001E5C"/>
                </a:solidFill>
                <a:latin typeface="Montserrat Medium" pitchFamily="2" charset="77"/>
              </a:rPr>
              <a:t>.</a:t>
            </a:r>
          </a:p>
          <a:p>
            <a:pPr marL="0" indent="0">
              <a:buNone/>
            </a:pPr>
            <a:r>
              <a:rPr lang="es-ES" sz="1200" dirty="0" err="1">
                <a:solidFill>
                  <a:srgbClr val="001E5C"/>
                </a:solidFill>
                <a:latin typeface="Montserrat Medium" pitchFamily="2" charset="77"/>
              </a:rPr>
              <a:t>If</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there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is</a:t>
            </a:r>
            <a:r>
              <a:rPr lang="es-ES" sz="1200" dirty="0">
                <a:solidFill>
                  <a:srgbClr val="001E5C"/>
                </a:solidFill>
                <a:latin typeface="Montserrat Medium" pitchFamily="2" charset="77"/>
              </a:rPr>
              <a:t> a </a:t>
            </a:r>
            <a:r>
              <a:rPr lang="es-ES" sz="1200" dirty="0" err="1">
                <a:solidFill>
                  <a:srgbClr val="001E5C"/>
                </a:solidFill>
                <a:latin typeface="Montserrat Medium" pitchFamily="2" charset="77"/>
              </a:rPr>
              <a:t>large</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population</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exposed</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to</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many</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risks</a:t>
            </a:r>
            <a:r>
              <a:rPr lang="es-ES" sz="1200" dirty="0">
                <a:solidFill>
                  <a:srgbClr val="001E5C"/>
                </a:solidFill>
                <a:latin typeface="Montserrat Medium" pitchFamily="2" charset="77"/>
              </a:rPr>
              <a:t>, more </a:t>
            </a:r>
            <a:r>
              <a:rPr lang="es-ES" sz="1200" dirty="0" err="1">
                <a:solidFill>
                  <a:srgbClr val="001E5C"/>
                </a:solidFill>
                <a:latin typeface="Montserrat Medium" pitchFamily="2" charset="77"/>
              </a:rPr>
              <a:t>community</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volunteers</a:t>
            </a:r>
            <a:r>
              <a:rPr lang="es-ES" sz="1200" dirty="0">
                <a:solidFill>
                  <a:srgbClr val="001E5C"/>
                </a:solidFill>
                <a:latin typeface="Montserrat Medium" pitchFamily="2" charset="77"/>
              </a:rPr>
              <a:t> </a:t>
            </a:r>
            <a:r>
              <a:rPr lang="es-ES" sz="1200" dirty="0" err="1">
                <a:solidFill>
                  <a:srgbClr val="001E5C"/>
                </a:solidFill>
                <a:latin typeface="Montserrat Medium" pitchFamily="2" charset="77"/>
              </a:rPr>
              <a:t>will</a:t>
            </a:r>
            <a:r>
              <a:rPr lang="es-ES" sz="1200" dirty="0">
                <a:solidFill>
                  <a:srgbClr val="001E5C"/>
                </a:solidFill>
                <a:latin typeface="Montserrat Medium" pitchFamily="2" charset="77"/>
              </a:rPr>
              <a:t> be </a:t>
            </a:r>
            <a:r>
              <a:rPr lang="es-ES" sz="1200" dirty="0" err="1">
                <a:solidFill>
                  <a:srgbClr val="001E5C"/>
                </a:solidFill>
                <a:latin typeface="Montserrat Medium" pitchFamily="2" charset="77"/>
              </a:rPr>
              <a:t>needed</a:t>
            </a:r>
            <a:r>
              <a:rPr lang="es-ES" sz="1200" dirty="0">
                <a:solidFill>
                  <a:srgbClr val="001E5C"/>
                </a:solidFill>
                <a:latin typeface="Montserrat Medium" pitchFamily="2" charset="77"/>
              </a:rPr>
              <a:t>.</a:t>
            </a:r>
          </a:p>
        </p:txBody>
      </p:sp>
      <p:pic>
        <p:nvPicPr>
          <p:cNvPr id="14" name="Picture 13">
            <a:extLst>
              <a:ext uri="{FF2B5EF4-FFF2-40B4-BE49-F238E27FC236}">
                <a16:creationId xmlns:a16="http://schemas.microsoft.com/office/drawing/2014/main" id="{2CDB4842-6955-9551-2576-02E08CF4DA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1999" y="3302388"/>
            <a:ext cx="3994485" cy="2959355"/>
          </a:xfrm>
          <a:prstGeom prst="rect">
            <a:avLst/>
          </a:prstGeom>
          <a:ln w="38100" cap="sq">
            <a:solidFill>
              <a:srgbClr val="FE0000"/>
            </a:solidFill>
            <a:prstDash val="solid"/>
            <a:miter lim="800000"/>
          </a:ln>
          <a:effectLst/>
        </p:spPr>
      </p:pic>
    </p:spTree>
    <p:extLst>
      <p:ext uri="{BB962C8B-B14F-4D97-AF65-F5344CB8AC3E}">
        <p14:creationId xmlns:p14="http://schemas.microsoft.com/office/powerpoint/2010/main" val="971815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6" name="Title 1">
            <a:extLst>
              <a:ext uri="{FF2B5EF4-FFF2-40B4-BE49-F238E27FC236}">
                <a16:creationId xmlns:a16="http://schemas.microsoft.com/office/drawing/2014/main" id="{2156A754-3B6B-2498-E9BB-9BEB60CC05E8}"/>
              </a:ext>
            </a:extLst>
          </p:cNvPr>
          <p:cNvSpPr txBox="1">
            <a:spLocks/>
          </p:cNvSpPr>
          <p:nvPr/>
        </p:nvSpPr>
        <p:spPr>
          <a:xfrm>
            <a:off x="896329" y="1533096"/>
            <a:ext cx="6046912" cy="79871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s-CZ" sz="3200" b="1" dirty="0" err="1">
                <a:solidFill>
                  <a:srgbClr val="002060"/>
                </a:solidFill>
                <a:latin typeface="Montserrat SemiBold"/>
              </a:rPr>
              <a:t>Objectives</a:t>
            </a:r>
            <a:r>
              <a:rPr lang="cs-CZ" sz="3200" b="1" dirty="0">
                <a:solidFill>
                  <a:srgbClr val="002060"/>
                </a:solidFill>
                <a:latin typeface="Montserrat SemiBold"/>
              </a:rPr>
              <a:t> </a:t>
            </a:r>
            <a:r>
              <a:rPr lang="cs-CZ" sz="3200" b="1" dirty="0" err="1">
                <a:solidFill>
                  <a:srgbClr val="002060"/>
                </a:solidFill>
                <a:latin typeface="Montserrat SemiBold"/>
              </a:rPr>
              <a:t>of</a:t>
            </a:r>
            <a:r>
              <a:rPr lang="cs-CZ" sz="3200" b="1" dirty="0">
                <a:solidFill>
                  <a:srgbClr val="002060"/>
                </a:solidFill>
                <a:latin typeface="Montserrat SemiBold"/>
              </a:rPr>
              <a:t> </a:t>
            </a:r>
            <a:r>
              <a:rPr lang="cs-CZ" sz="3200" b="1" dirty="0" err="1">
                <a:solidFill>
                  <a:srgbClr val="002060"/>
                </a:solidFill>
                <a:latin typeface="Montserrat SemiBold"/>
              </a:rPr>
              <a:t>the</a:t>
            </a:r>
            <a:r>
              <a:rPr lang="cs-CZ" sz="3200" b="1" dirty="0">
                <a:solidFill>
                  <a:srgbClr val="002060"/>
                </a:solidFill>
                <a:latin typeface="Montserrat SemiBold"/>
              </a:rPr>
              <a:t> session</a:t>
            </a:r>
            <a:endParaRPr lang="x-none" sz="3200" b="1" dirty="0">
              <a:solidFill>
                <a:srgbClr val="002060"/>
              </a:solidFill>
              <a:latin typeface="Montserrat SemiBold"/>
            </a:endParaRPr>
          </a:p>
        </p:txBody>
      </p:sp>
      <p:cxnSp>
        <p:nvCxnSpPr>
          <p:cNvPr id="9" name="Straight Connector 8">
            <a:extLst>
              <a:ext uri="{FF2B5EF4-FFF2-40B4-BE49-F238E27FC236}">
                <a16:creationId xmlns:a16="http://schemas.microsoft.com/office/drawing/2014/main" id="{5DCCADED-FEA5-2869-CA9F-6C55B8AAAD2F}"/>
              </a:ext>
            </a:extLst>
          </p:cNvPr>
          <p:cNvCxnSpPr/>
          <p:nvPr/>
        </p:nvCxnSpPr>
        <p:spPr>
          <a:xfrm>
            <a:off x="987964" y="2045776"/>
            <a:ext cx="7168072" cy="0"/>
          </a:xfrm>
          <a:prstGeom prst="line">
            <a:avLst/>
          </a:prstGeom>
          <a:ln w="19050">
            <a:solidFill>
              <a:srgbClr val="001E5C"/>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CE3A398B-1EB9-0548-DB49-04CA9598D388}"/>
              </a:ext>
            </a:extLst>
          </p:cNvPr>
          <p:cNvSpPr txBox="1">
            <a:spLocks/>
          </p:cNvSpPr>
          <p:nvPr/>
        </p:nvSpPr>
        <p:spPr>
          <a:xfrm>
            <a:off x="987964" y="2445132"/>
            <a:ext cx="7168072" cy="2994751"/>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a:buClr>
                <a:srgbClr val="FE0000"/>
              </a:buClr>
              <a:buFont typeface="Arial" panose="020B0604020202020204" pitchFamily="34" charset="0"/>
              <a:buChar char="•"/>
            </a:pPr>
            <a:r>
              <a:rPr lang="cs-CZ" sz="2000" b="1" dirty="0" err="1">
                <a:solidFill>
                  <a:srgbClr val="002060"/>
                </a:solidFill>
                <a:latin typeface="Montserrat SemiBold"/>
              </a:rPr>
              <a:t>The</a:t>
            </a:r>
            <a:r>
              <a:rPr lang="cs-CZ" sz="2000" b="1" dirty="0">
                <a:solidFill>
                  <a:srgbClr val="002060"/>
                </a:solidFill>
                <a:latin typeface="Montserrat SemiBold"/>
              </a:rPr>
              <a:t> </a:t>
            </a:r>
            <a:r>
              <a:rPr lang="cs-CZ" sz="2000" b="1" dirty="0" err="1">
                <a:solidFill>
                  <a:srgbClr val="002060"/>
                </a:solidFill>
                <a:latin typeface="Montserrat SemiBold"/>
              </a:rPr>
              <a:t>participants</a:t>
            </a:r>
            <a:r>
              <a:rPr lang="cs-CZ" sz="2000" b="1" dirty="0">
                <a:solidFill>
                  <a:srgbClr val="002060"/>
                </a:solidFill>
                <a:latin typeface="Montserrat SemiBold"/>
              </a:rPr>
              <a:t> </a:t>
            </a:r>
            <a:r>
              <a:rPr lang="cs-CZ" sz="2000" b="1" dirty="0" err="1">
                <a:solidFill>
                  <a:srgbClr val="002060"/>
                </a:solidFill>
                <a:latin typeface="Montserrat SemiBold"/>
              </a:rPr>
              <a:t>will</a:t>
            </a:r>
            <a:r>
              <a:rPr lang="cs-CZ" sz="2000" b="1" dirty="0">
                <a:solidFill>
                  <a:srgbClr val="002060"/>
                </a:solidFill>
                <a:latin typeface="Montserrat SemiBold"/>
              </a:rPr>
              <a:t> </a:t>
            </a:r>
            <a:r>
              <a:rPr lang="cs-CZ" sz="2000" b="1" dirty="0" err="1">
                <a:solidFill>
                  <a:srgbClr val="002060"/>
                </a:solidFill>
                <a:latin typeface="Montserrat SemiBold"/>
              </a:rPr>
              <a:t>be</a:t>
            </a:r>
            <a:r>
              <a:rPr lang="cs-CZ" sz="2000" b="1" dirty="0">
                <a:solidFill>
                  <a:srgbClr val="002060"/>
                </a:solidFill>
                <a:latin typeface="Montserrat SemiBold"/>
              </a:rPr>
              <a:t> </a:t>
            </a:r>
            <a:r>
              <a:rPr lang="cs-CZ" sz="2000" b="1" dirty="0" err="1">
                <a:solidFill>
                  <a:srgbClr val="002060"/>
                </a:solidFill>
                <a:latin typeface="Montserrat SemiBold"/>
              </a:rPr>
              <a:t>able</a:t>
            </a:r>
            <a:r>
              <a:rPr lang="cs-CZ" sz="2000" b="1" dirty="0">
                <a:solidFill>
                  <a:srgbClr val="002060"/>
                </a:solidFill>
                <a:latin typeface="Montserrat SemiBold"/>
              </a:rPr>
              <a:t> to </a:t>
            </a:r>
            <a:r>
              <a:rPr lang="cs-CZ" sz="2000" b="1" dirty="0" err="1">
                <a:solidFill>
                  <a:srgbClr val="002060"/>
                </a:solidFill>
                <a:latin typeface="Montserrat SemiBold"/>
              </a:rPr>
              <a:t>understand</a:t>
            </a:r>
            <a:r>
              <a:rPr lang="cs-CZ" sz="2000" b="1" dirty="0">
                <a:solidFill>
                  <a:srgbClr val="002060"/>
                </a:solidFill>
                <a:latin typeface="Montserrat SemiBold"/>
              </a:rPr>
              <a:t> </a:t>
            </a:r>
            <a:r>
              <a:rPr lang="cs-CZ" sz="2000" b="1" dirty="0" err="1">
                <a:solidFill>
                  <a:srgbClr val="002060"/>
                </a:solidFill>
                <a:latin typeface="Montserrat SemiBold"/>
              </a:rPr>
              <a:t>the</a:t>
            </a:r>
            <a:r>
              <a:rPr lang="cs-CZ" sz="2000" b="1" dirty="0">
                <a:solidFill>
                  <a:srgbClr val="002060"/>
                </a:solidFill>
                <a:latin typeface="Montserrat SemiBold"/>
              </a:rPr>
              <a:t> </a:t>
            </a:r>
            <a:r>
              <a:rPr lang="cs-CZ" sz="2000" b="1" dirty="0" err="1">
                <a:solidFill>
                  <a:srgbClr val="002060"/>
                </a:solidFill>
                <a:latin typeface="Montserrat SemiBold"/>
              </a:rPr>
              <a:t>purpose</a:t>
            </a:r>
            <a:r>
              <a:rPr lang="cs-CZ" sz="2000" b="1" dirty="0">
                <a:solidFill>
                  <a:srgbClr val="002060"/>
                </a:solidFill>
                <a:latin typeface="Montserrat SemiBold"/>
              </a:rPr>
              <a:t> </a:t>
            </a:r>
            <a:r>
              <a:rPr lang="cs-CZ" sz="2000" b="1" dirty="0" err="1">
                <a:solidFill>
                  <a:srgbClr val="002060"/>
                </a:solidFill>
                <a:latin typeface="Montserrat SemiBold"/>
              </a:rPr>
              <a:t>of</a:t>
            </a:r>
            <a:r>
              <a:rPr lang="cs-CZ" sz="2000" b="1" dirty="0">
                <a:solidFill>
                  <a:srgbClr val="002060"/>
                </a:solidFill>
                <a:latin typeface="Montserrat SemiBold"/>
              </a:rPr>
              <a:t> </a:t>
            </a:r>
            <a:r>
              <a:rPr lang="cs-CZ" sz="2000" b="1" dirty="0" err="1">
                <a:solidFill>
                  <a:srgbClr val="002060"/>
                </a:solidFill>
                <a:latin typeface="Montserrat SemiBold"/>
              </a:rPr>
              <a:t>indicators</a:t>
            </a:r>
            <a:r>
              <a:rPr lang="cs-CZ" sz="2000" b="1" dirty="0">
                <a:solidFill>
                  <a:srgbClr val="002060"/>
                </a:solidFill>
                <a:latin typeface="Montserrat SemiBold"/>
              </a:rPr>
              <a:t> and </a:t>
            </a:r>
            <a:r>
              <a:rPr lang="cs-CZ" sz="2000" b="1" dirty="0" err="1">
                <a:solidFill>
                  <a:srgbClr val="002060"/>
                </a:solidFill>
                <a:latin typeface="Montserrat SemiBold"/>
              </a:rPr>
              <a:t>formulate</a:t>
            </a:r>
            <a:r>
              <a:rPr lang="cs-CZ" sz="2000" b="1" dirty="0">
                <a:solidFill>
                  <a:srgbClr val="002060"/>
                </a:solidFill>
                <a:latin typeface="Montserrat SemiBold"/>
              </a:rPr>
              <a:t> </a:t>
            </a:r>
            <a:r>
              <a:rPr lang="cs-CZ" sz="2000" b="1" dirty="0" err="1">
                <a:solidFill>
                  <a:srgbClr val="002060"/>
                </a:solidFill>
                <a:latin typeface="Montserrat SemiBold"/>
              </a:rPr>
              <a:t>them</a:t>
            </a:r>
            <a:r>
              <a:rPr lang="cs-CZ" sz="2000" b="1" dirty="0">
                <a:solidFill>
                  <a:srgbClr val="002060"/>
                </a:solidFill>
                <a:latin typeface="Montserrat SemiBold"/>
              </a:rPr>
              <a:t> </a:t>
            </a:r>
            <a:r>
              <a:rPr lang="cs-CZ" sz="2000" b="1" dirty="0" err="1">
                <a:solidFill>
                  <a:srgbClr val="002060"/>
                </a:solidFill>
                <a:latin typeface="Montserrat SemiBold"/>
              </a:rPr>
              <a:t>correctly</a:t>
            </a:r>
            <a:r>
              <a:rPr lang="cs-CZ" sz="2000" b="1" dirty="0">
                <a:solidFill>
                  <a:srgbClr val="002060"/>
                </a:solidFill>
                <a:latin typeface="Montserrat SemiBold"/>
              </a:rPr>
              <a:t> </a:t>
            </a:r>
          </a:p>
          <a:p>
            <a:pPr>
              <a:buClr>
                <a:srgbClr val="FE0000"/>
              </a:buClr>
            </a:pPr>
            <a:endParaRPr lang="cs-CZ" sz="2000" b="1" dirty="0">
              <a:solidFill>
                <a:srgbClr val="002060"/>
              </a:solidFill>
              <a:latin typeface="Montserrat SemiBold"/>
            </a:endParaRPr>
          </a:p>
          <a:p>
            <a:pPr marL="342900" indent="-342900">
              <a:buClr>
                <a:srgbClr val="FE0000"/>
              </a:buClr>
              <a:buFont typeface="Arial" panose="020B0604020202020204" pitchFamily="34" charset="0"/>
              <a:buChar char="•"/>
            </a:pPr>
            <a:r>
              <a:rPr lang="cs-CZ" sz="2000" b="1" dirty="0" err="1">
                <a:solidFill>
                  <a:srgbClr val="002060"/>
                </a:solidFill>
                <a:latin typeface="Montserrat SemiBold"/>
              </a:rPr>
              <a:t>The</a:t>
            </a:r>
            <a:r>
              <a:rPr lang="cs-CZ" sz="2000" b="1" dirty="0">
                <a:solidFill>
                  <a:srgbClr val="002060"/>
                </a:solidFill>
                <a:latin typeface="Montserrat SemiBold"/>
              </a:rPr>
              <a:t> </a:t>
            </a:r>
            <a:r>
              <a:rPr lang="cs-CZ" sz="2000" b="1" dirty="0" err="1">
                <a:solidFill>
                  <a:srgbClr val="002060"/>
                </a:solidFill>
                <a:latin typeface="Montserrat SemiBold"/>
              </a:rPr>
              <a:t>participants</a:t>
            </a:r>
            <a:r>
              <a:rPr lang="cs-CZ" sz="2000" b="1" dirty="0">
                <a:solidFill>
                  <a:srgbClr val="002060"/>
                </a:solidFill>
                <a:latin typeface="Montserrat SemiBold"/>
              </a:rPr>
              <a:t> </a:t>
            </a:r>
            <a:r>
              <a:rPr lang="cs-CZ" sz="2000" b="1" dirty="0" err="1">
                <a:solidFill>
                  <a:srgbClr val="002060"/>
                </a:solidFill>
                <a:latin typeface="Montserrat SemiBold"/>
              </a:rPr>
              <a:t>will</a:t>
            </a:r>
            <a:r>
              <a:rPr lang="cs-CZ" sz="2000" b="1" dirty="0">
                <a:solidFill>
                  <a:srgbClr val="002060"/>
                </a:solidFill>
                <a:latin typeface="Montserrat SemiBold"/>
              </a:rPr>
              <a:t> </a:t>
            </a:r>
            <a:r>
              <a:rPr lang="cs-CZ" sz="2000" b="1" dirty="0" err="1">
                <a:solidFill>
                  <a:srgbClr val="002060"/>
                </a:solidFill>
                <a:latin typeface="Montserrat SemiBold"/>
              </a:rPr>
              <a:t>understant</a:t>
            </a:r>
            <a:r>
              <a:rPr lang="cs-CZ" sz="2000" b="1" dirty="0">
                <a:solidFill>
                  <a:srgbClr val="002060"/>
                </a:solidFill>
                <a:latin typeface="Montserrat SemiBold"/>
              </a:rPr>
              <a:t> </a:t>
            </a:r>
            <a:r>
              <a:rPr lang="cs-CZ" sz="2000" b="1" dirty="0" err="1">
                <a:solidFill>
                  <a:srgbClr val="002060"/>
                </a:solidFill>
                <a:latin typeface="Montserrat SemiBold"/>
              </a:rPr>
              <a:t>the</a:t>
            </a:r>
            <a:r>
              <a:rPr lang="cs-CZ" sz="2000" b="1" dirty="0">
                <a:solidFill>
                  <a:srgbClr val="002060"/>
                </a:solidFill>
                <a:latin typeface="Montserrat SemiBold"/>
              </a:rPr>
              <a:t> </a:t>
            </a:r>
            <a:r>
              <a:rPr lang="cs-CZ" sz="2000" b="1" dirty="0" err="1">
                <a:solidFill>
                  <a:srgbClr val="002060"/>
                </a:solidFill>
                <a:latin typeface="Montserrat SemiBold"/>
              </a:rPr>
              <a:t>process</a:t>
            </a:r>
            <a:r>
              <a:rPr lang="cs-CZ" sz="2000" b="1" dirty="0">
                <a:solidFill>
                  <a:srgbClr val="002060"/>
                </a:solidFill>
                <a:latin typeface="Montserrat SemiBold"/>
              </a:rPr>
              <a:t> </a:t>
            </a:r>
            <a:r>
              <a:rPr lang="cs-CZ" sz="2000" b="1" dirty="0" err="1">
                <a:solidFill>
                  <a:srgbClr val="002060"/>
                </a:solidFill>
                <a:latin typeface="Montserrat SemiBold"/>
              </a:rPr>
              <a:t>of</a:t>
            </a:r>
            <a:r>
              <a:rPr lang="cs-CZ" sz="2000" b="1" dirty="0">
                <a:solidFill>
                  <a:srgbClr val="002060"/>
                </a:solidFill>
                <a:latin typeface="Montserrat SemiBold"/>
              </a:rPr>
              <a:t> </a:t>
            </a:r>
            <a:r>
              <a:rPr lang="cs-CZ" sz="2000" b="1" dirty="0" err="1">
                <a:solidFill>
                  <a:srgbClr val="002060"/>
                </a:solidFill>
                <a:latin typeface="Montserrat SemiBold"/>
              </a:rPr>
              <a:t>planning</a:t>
            </a:r>
            <a:r>
              <a:rPr lang="cs-CZ" sz="2000" b="1" dirty="0">
                <a:solidFill>
                  <a:srgbClr val="002060"/>
                </a:solidFill>
                <a:latin typeface="Montserrat SemiBold"/>
              </a:rPr>
              <a:t> </a:t>
            </a:r>
            <a:r>
              <a:rPr lang="cs-CZ" sz="2000" b="1" dirty="0" err="1">
                <a:solidFill>
                  <a:srgbClr val="002060"/>
                </a:solidFill>
                <a:latin typeface="Montserrat SemiBold"/>
              </a:rPr>
              <a:t>that</a:t>
            </a:r>
            <a:r>
              <a:rPr lang="cs-CZ" sz="2000" b="1" dirty="0">
                <a:solidFill>
                  <a:srgbClr val="002060"/>
                </a:solidFill>
                <a:latin typeface="Montserrat SemiBold"/>
              </a:rPr>
              <a:t> </a:t>
            </a:r>
            <a:r>
              <a:rPr lang="cs-CZ" sz="2000" b="1" dirty="0" err="1">
                <a:solidFill>
                  <a:srgbClr val="002060"/>
                </a:solidFill>
                <a:latin typeface="Montserrat SemiBold"/>
              </a:rPr>
              <a:t>includes</a:t>
            </a:r>
            <a:r>
              <a:rPr lang="cs-CZ" sz="2000" b="1" dirty="0">
                <a:solidFill>
                  <a:srgbClr val="002060"/>
                </a:solidFill>
                <a:latin typeface="Montserrat SemiBold"/>
              </a:rPr>
              <a:t> </a:t>
            </a:r>
            <a:r>
              <a:rPr lang="cs-CZ" sz="2000" b="1" dirty="0" err="1">
                <a:solidFill>
                  <a:srgbClr val="002060"/>
                </a:solidFill>
                <a:latin typeface="Montserrat SemiBold"/>
              </a:rPr>
              <a:t>the</a:t>
            </a:r>
            <a:r>
              <a:rPr lang="cs-CZ" sz="2000" b="1" dirty="0">
                <a:solidFill>
                  <a:srgbClr val="002060"/>
                </a:solidFill>
                <a:latin typeface="Montserrat SemiBold"/>
              </a:rPr>
              <a:t> budget, </a:t>
            </a:r>
            <a:r>
              <a:rPr lang="cs-CZ" sz="2000" b="1" dirty="0" err="1">
                <a:solidFill>
                  <a:srgbClr val="002060"/>
                </a:solidFill>
                <a:latin typeface="Montserrat SemiBold"/>
              </a:rPr>
              <a:t>human</a:t>
            </a:r>
            <a:r>
              <a:rPr lang="cs-CZ" sz="2000" b="1" dirty="0">
                <a:solidFill>
                  <a:srgbClr val="002060"/>
                </a:solidFill>
                <a:latin typeface="Montserrat SemiBold"/>
              </a:rPr>
              <a:t> </a:t>
            </a:r>
            <a:r>
              <a:rPr lang="cs-CZ" sz="2000" b="1" dirty="0" err="1">
                <a:solidFill>
                  <a:srgbClr val="002060"/>
                </a:solidFill>
                <a:latin typeface="Montserrat SemiBold"/>
              </a:rPr>
              <a:t>resources</a:t>
            </a:r>
            <a:r>
              <a:rPr lang="cs-CZ" sz="2000" b="1" dirty="0">
                <a:solidFill>
                  <a:srgbClr val="002060"/>
                </a:solidFill>
                <a:latin typeface="Montserrat SemiBold"/>
              </a:rPr>
              <a:t>, </a:t>
            </a:r>
            <a:r>
              <a:rPr lang="cs-CZ" sz="2000" b="1" dirty="0" err="1">
                <a:solidFill>
                  <a:srgbClr val="002060"/>
                </a:solidFill>
                <a:latin typeface="Montserrat SemiBold"/>
              </a:rPr>
              <a:t>materials</a:t>
            </a:r>
            <a:r>
              <a:rPr lang="cs-CZ" sz="2000" b="1" dirty="0">
                <a:solidFill>
                  <a:srgbClr val="002060"/>
                </a:solidFill>
                <a:latin typeface="Montserrat SemiBold"/>
              </a:rPr>
              <a:t>, </a:t>
            </a:r>
            <a:r>
              <a:rPr lang="cs-CZ" sz="2000" b="1" dirty="0" err="1">
                <a:solidFill>
                  <a:srgbClr val="002060"/>
                </a:solidFill>
                <a:latin typeface="Montserrat SemiBold"/>
              </a:rPr>
              <a:t>methods</a:t>
            </a:r>
            <a:r>
              <a:rPr lang="cs-CZ" sz="2000" b="1" dirty="0">
                <a:solidFill>
                  <a:srgbClr val="002060"/>
                </a:solidFill>
                <a:latin typeface="Montserrat SemiBold"/>
              </a:rPr>
              <a:t> and </a:t>
            </a:r>
            <a:r>
              <a:rPr lang="cs-CZ" sz="2000" b="1" dirty="0" err="1">
                <a:solidFill>
                  <a:srgbClr val="002060"/>
                </a:solidFill>
                <a:latin typeface="Montserrat SemiBold"/>
              </a:rPr>
              <a:t>tools</a:t>
            </a:r>
            <a:r>
              <a:rPr lang="cs-CZ" sz="2000" b="1" dirty="0">
                <a:solidFill>
                  <a:srgbClr val="002060"/>
                </a:solidFill>
                <a:latin typeface="Montserrat SemiBold"/>
              </a:rPr>
              <a:t> </a:t>
            </a:r>
          </a:p>
          <a:p>
            <a:pPr>
              <a:buClr>
                <a:srgbClr val="FE0000"/>
              </a:buClr>
            </a:pPr>
            <a:endParaRPr lang="cs-CZ" sz="2000" b="1" dirty="0">
              <a:solidFill>
                <a:srgbClr val="002060"/>
              </a:solidFill>
              <a:latin typeface="Montserrat SemiBold"/>
            </a:endParaRPr>
          </a:p>
          <a:p>
            <a:pPr marL="342900" indent="-342900">
              <a:buClr>
                <a:srgbClr val="FE0000"/>
              </a:buClr>
              <a:buFont typeface="Arial" panose="020B0604020202020204" pitchFamily="34" charset="0"/>
              <a:buChar char="•"/>
            </a:pPr>
            <a:r>
              <a:rPr lang="cs-CZ" sz="2000" b="1" dirty="0" err="1">
                <a:solidFill>
                  <a:srgbClr val="002060"/>
                </a:solidFill>
                <a:latin typeface="Montserrat SemiBold"/>
              </a:rPr>
              <a:t>The</a:t>
            </a:r>
            <a:r>
              <a:rPr lang="cs-CZ" sz="2000" b="1" dirty="0">
                <a:solidFill>
                  <a:srgbClr val="002060"/>
                </a:solidFill>
                <a:latin typeface="Montserrat SemiBold"/>
              </a:rPr>
              <a:t> </a:t>
            </a:r>
            <a:r>
              <a:rPr lang="cs-CZ" sz="2000" b="1" dirty="0" err="1">
                <a:solidFill>
                  <a:srgbClr val="002060"/>
                </a:solidFill>
                <a:latin typeface="Montserrat SemiBold"/>
              </a:rPr>
              <a:t>participants</a:t>
            </a:r>
            <a:r>
              <a:rPr lang="cs-CZ" sz="2000" b="1" dirty="0">
                <a:solidFill>
                  <a:srgbClr val="002060"/>
                </a:solidFill>
                <a:latin typeface="Montserrat SemiBold"/>
              </a:rPr>
              <a:t> </a:t>
            </a:r>
            <a:r>
              <a:rPr lang="cs-CZ" sz="2000" b="1" dirty="0" err="1">
                <a:solidFill>
                  <a:srgbClr val="002060"/>
                </a:solidFill>
                <a:latin typeface="Montserrat SemiBold"/>
              </a:rPr>
              <a:t>will</a:t>
            </a:r>
            <a:r>
              <a:rPr lang="cs-CZ" sz="2000" b="1" dirty="0">
                <a:solidFill>
                  <a:srgbClr val="002060"/>
                </a:solidFill>
                <a:latin typeface="Montserrat SemiBold"/>
              </a:rPr>
              <a:t> </a:t>
            </a:r>
            <a:r>
              <a:rPr lang="cs-CZ" sz="2000" b="1" dirty="0" err="1">
                <a:solidFill>
                  <a:srgbClr val="002060"/>
                </a:solidFill>
                <a:latin typeface="Montserrat SemiBold"/>
              </a:rPr>
              <a:t>be</a:t>
            </a:r>
            <a:r>
              <a:rPr lang="cs-CZ" sz="2000" b="1" dirty="0">
                <a:solidFill>
                  <a:srgbClr val="002060"/>
                </a:solidFill>
                <a:latin typeface="Montserrat SemiBold"/>
              </a:rPr>
              <a:t> </a:t>
            </a:r>
            <a:r>
              <a:rPr lang="cs-CZ" sz="2000" b="1" dirty="0" err="1">
                <a:solidFill>
                  <a:srgbClr val="002060"/>
                </a:solidFill>
                <a:latin typeface="Montserrat SemiBold"/>
              </a:rPr>
              <a:t>able</a:t>
            </a:r>
            <a:r>
              <a:rPr lang="cs-CZ" sz="2000" b="1" dirty="0">
                <a:solidFill>
                  <a:srgbClr val="002060"/>
                </a:solidFill>
                <a:latin typeface="Montserrat SemiBold"/>
              </a:rPr>
              <a:t> to </a:t>
            </a:r>
            <a:r>
              <a:rPr lang="cs-CZ" sz="2000" b="1" dirty="0" err="1">
                <a:solidFill>
                  <a:srgbClr val="002060"/>
                </a:solidFill>
                <a:latin typeface="Montserrat SemiBold"/>
              </a:rPr>
              <a:t>understand</a:t>
            </a:r>
            <a:r>
              <a:rPr lang="cs-CZ" sz="2000" b="1" dirty="0">
                <a:solidFill>
                  <a:srgbClr val="002060"/>
                </a:solidFill>
                <a:latin typeface="Montserrat SemiBold"/>
              </a:rPr>
              <a:t> </a:t>
            </a:r>
            <a:r>
              <a:rPr lang="cs-CZ" sz="2000" b="1" dirty="0" err="1">
                <a:solidFill>
                  <a:srgbClr val="002060"/>
                </a:solidFill>
                <a:latin typeface="Montserrat SemiBold"/>
              </a:rPr>
              <a:t>the</a:t>
            </a:r>
            <a:r>
              <a:rPr lang="cs-CZ" sz="2000" b="1" dirty="0">
                <a:solidFill>
                  <a:srgbClr val="002060"/>
                </a:solidFill>
                <a:latin typeface="Montserrat SemiBold"/>
              </a:rPr>
              <a:t> </a:t>
            </a:r>
            <a:r>
              <a:rPr lang="cs-CZ" sz="2000" b="1" dirty="0" err="1">
                <a:solidFill>
                  <a:srgbClr val="002060"/>
                </a:solidFill>
                <a:latin typeface="Montserrat SemiBold"/>
              </a:rPr>
              <a:t>basics</a:t>
            </a:r>
            <a:r>
              <a:rPr lang="cs-CZ" sz="2000" b="1" dirty="0">
                <a:solidFill>
                  <a:srgbClr val="002060"/>
                </a:solidFill>
                <a:latin typeface="Montserrat SemiBold"/>
              </a:rPr>
              <a:t> on </a:t>
            </a:r>
            <a:r>
              <a:rPr lang="cs-CZ" sz="2000" b="1" dirty="0" err="1">
                <a:solidFill>
                  <a:srgbClr val="002060"/>
                </a:solidFill>
                <a:latin typeface="Montserrat SemiBold"/>
              </a:rPr>
              <a:t>how</a:t>
            </a:r>
            <a:r>
              <a:rPr lang="cs-CZ" sz="2000" b="1" dirty="0">
                <a:solidFill>
                  <a:srgbClr val="002060"/>
                </a:solidFill>
                <a:latin typeface="Montserrat SemiBold"/>
              </a:rPr>
              <a:t> to </a:t>
            </a:r>
            <a:r>
              <a:rPr lang="cs-CZ" sz="2000" b="1" dirty="0" err="1">
                <a:solidFill>
                  <a:srgbClr val="002060"/>
                </a:solidFill>
                <a:latin typeface="Montserrat SemiBold"/>
              </a:rPr>
              <a:t>develop</a:t>
            </a:r>
            <a:r>
              <a:rPr lang="cs-CZ" sz="2000" b="1" dirty="0">
                <a:solidFill>
                  <a:srgbClr val="002060"/>
                </a:solidFill>
                <a:latin typeface="Montserrat SemiBold"/>
              </a:rPr>
              <a:t> a </a:t>
            </a:r>
            <a:r>
              <a:rPr lang="cs-CZ" sz="2000" b="1" dirty="0" err="1">
                <a:solidFill>
                  <a:srgbClr val="002060"/>
                </a:solidFill>
                <a:latin typeface="Montserrat SemiBold"/>
              </a:rPr>
              <a:t>baseline</a:t>
            </a:r>
            <a:r>
              <a:rPr lang="cs-CZ" sz="2000" b="1" dirty="0">
                <a:solidFill>
                  <a:srgbClr val="002060"/>
                </a:solidFill>
                <a:latin typeface="Montserrat SemiBold"/>
              </a:rPr>
              <a:t> </a:t>
            </a:r>
          </a:p>
          <a:p>
            <a:pPr>
              <a:buClr>
                <a:srgbClr val="FE0000"/>
              </a:buClr>
            </a:pPr>
            <a:endParaRPr lang="cs-CZ" sz="2000" b="1" dirty="0">
              <a:solidFill>
                <a:srgbClr val="002060"/>
              </a:solidFill>
              <a:latin typeface="Montserrat SemiBold"/>
            </a:endParaRPr>
          </a:p>
          <a:p>
            <a:pPr marL="342900" indent="-342900">
              <a:buClr>
                <a:srgbClr val="FE0000"/>
              </a:buClr>
              <a:buFont typeface="Arial" panose="020B0604020202020204" pitchFamily="34" charset="0"/>
              <a:buChar char="•"/>
            </a:pPr>
            <a:r>
              <a:rPr lang="cs-CZ" sz="2000" b="1" dirty="0" err="1">
                <a:solidFill>
                  <a:srgbClr val="002060"/>
                </a:solidFill>
                <a:latin typeface="Montserrat SemiBold"/>
              </a:rPr>
              <a:t>The</a:t>
            </a:r>
            <a:r>
              <a:rPr lang="cs-CZ" sz="2000" b="1" dirty="0">
                <a:solidFill>
                  <a:srgbClr val="002060"/>
                </a:solidFill>
                <a:latin typeface="Montserrat SemiBold"/>
              </a:rPr>
              <a:t> </a:t>
            </a:r>
            <a:r>
              <a:rPr lang="cs-CZ" sz="2000" b="1" dirty="0" err="1">
                <a:solidFill>
                  <a:srgbClr val="002060"/>
                </a:solidFill>
                <a:latin typeface="Montserrat SemiBold"/>
              </a:rPr>
              <a:t>participants</a:t>
            </a:r>
            <a:r>
              <a:rPr lang="cs-CZ" sz="2000" b="1" dirty="0">
                <a:solidFill>
                  <a:srgbClr val="002060"/>
                </a:solidFill>
                <a:latin typeface="Montserrat SemiBold"/>
              </a:rPr>
              <a:t> </a:t>
            </a:r>
            <a:r>
              <a:rPr lang="cs-CZ" sz="2000" b="1" dirty="0" err="1">
                <a:solidFill>
                  <a:srgbClr val="002060"/>
                </a:solidFill>
                <a:latin typeface="Montserrat SemiBold"/>
              </a:rPr>
              <a:t>will</a:t>
            </a:r>
            <a:r>
              <a:rPr lang="cs-CZ" sz="2000" b="1" dirty="0">
                <a:solidFill>
                  <a:srgbClr val="002060"/>
                </a:solidFill>
                <a:latin typeface="Montserrat SemiBold"/>
              </a:rPr>
              <a:t> </a:t>
            </a:r>
            <a:r>
              <a:rPr lang="cs-CZ" sz="2000" b="1" dirty="0" err="1">
                <a:solidFill>
                  <a:srgbClr val="002060"/>
                </a:solidFill>
                <a:latin typeface="Montserrat SemiBold"/>
              </a:rPr>
              <a:t>know</a:t>
            </a:r>
            <a:r>
              <a:rPr lang="cs-CZ" sz="2000" b="1" dirty="0">
                <a:solidFill>
                  <a:srgbClr val="002060"/>
                </a:solidFill>
                <a:latin typeface="Montserrat SemiBold"/>
              </a:rPr>
              <a:t> </a:t>
            </a:r>
            <a:r>
              <a:rPr lang="cs-CZ" sz="2000" b="1" dirty="0" err="1">
                <a:solidFill>
                  <a:srgbClr val="002060"/>
                </a:solidFill>
                <a:latin typeface="Montserrat SemiBold"/>
              </a:rPr>
              <a:t>how</a:t>
            </a:r>
            <a:r>
              <a:rPr lang="cs-CZ" sz="2000" b="1" dirty="0">
                <a:solidFill>
                  <a:srgbClr val="002060"/>
                </a:solidFill>
                <a:latin typeface="Montserrat SemiBold"/>
              </a:rPr>
              <a:t> to use </a:t>
            </a:r>
            <a:r>
              <a:rPr lang="cs-CZ" sz="2000" b="1" dirty="0" err="1">
                <a:solidFill>
                  <a:srgbClr val="002060"/>
                </a:solidFill>
                <a:latin typeface="Montserrat SemiBold"/>
              </a:rPr>
              <a:t>the</a:t>
            </a:r>
            <a:r>
              <a:rPr lang="cs-CZ" sz="2000" b="1" dirty="0">
                <a:solidFill>
                  <a:srgbClr val="002060"/>
                </a:solidFill>
                <a:latin typeface="Montserrat SemiBold"/>
              </a:rPr>
              <a:t> HP </a:t>
            </a:r>
            <a:r>
              <a:rPr lang="cs-CZ" sz="2000" b="1" dirty="0" err="1">
                <a:solidFill>
                  <a:srgbClr val="002060"/>
                </a:solidFill>
                <a:latin typeface="Montserrat SemiBold"/>
              </a:rPr>
              <a:t>compendium</a:t>
            </a:r>
            <a:r>
              <a:rPr lang="cs-CZ" sz="2000" b="1" dirty="0">
                <a:solidFill>
                  <a:srgbClr val="002060"/>
                </a:solidFill>
                <a:latin typeface="Montserrat SemiBold"/>
              </a:rPr>
              <a:t> </a:t>
            </a:r>
            <a:r>
              <a:rPr lang="cs-CZ" sz="2000" b="1" dirty="0" err="1">
                <a:solidFill>
                  <a:srgbClr val="002060"/>
                </a:solidFill>
                <a:latin typeface="Montserrat SemiBold"/>
              </a:rPr>
              <a:t>for</a:t>
            </a:r>
            <a:r>
              <a:rPr lang="cs-CZ" sz="2000" b="1" dirty="0">
                <a:solidFill>
                  <a:srgbClr val="002060"/>
                </a:solidFill>
                <a:latin typeface="Montserrat SemiBold"/>
              </a:rPr>
              <a:t> </a:t>
            </a:r>
            <a:r>
              <a:rPr lang="cs-CZ" sz="2000" b="1" dirty="0" err="1">
                <a:solidFill>
                  <a:srgbClr val="002060"/>
                </a:solidFill>
                <a:latin typeface="Montserrat SemiBold"/>
              </a:rPr>
              <a:t>activity</a:t>
            </a:r>
            <a:r>
              <a:rPr lang="cs-CZ" sz="2000" b="1" dirty="0">
                <a:solidFill>
                  <a:srgbClr val="002060"/>
                </a:solidFill>
                <a:latin typeface="Montserrat SemiBold"/>
              </a:rPr>
              <a:t> </a:t>
            </a:r>
            <a:r>
              <a:rPr lang="cs-CZ" sz="2000" b="1" dirty="0" err="1">
                <a:solidFill>
                  <a:srgbClr val="002060"/>
                </a:solidFill>
                <a:latin typeface="Montserrat SemiBold"/>
              </a:rPr>
              <a:t>planning</a:t>
            </a:r>
            <a:r>
              <a:rPr lang="cs-CZ" sz="2000" b="1" dirty="0">
                <a:solidFill>
                  <a:srgbClr val="002060"/>
                </a:solidFill>
                <a:latin typeface="Montserrat SemiBold"/>
              </a:rPr>
              <a:t> </a:t>
            </a:r>
          </a:p>
        </p:txBody>
      </p:sp>
    </p:spTree>
    <p:extLst>
      <p:ext uri="{BB962C8B-B14F-4D97-AF65-F5344CB8AC3E}">
        <p14:creationId xmlns:p14="http://schemas.microsoft.com/office/powerpoint/2010/main" val="2956090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3" name="TextBox 2">
            <a:extLst>
              <a:ext uri="{FF2B5EF4-FFF2-40B4-BE49-F238E27FC236}">
                <a16:creationId xmlns:a16="http://schemas.microsoft.com/office/drawing/2014/main" id="{360C6987-429B-C72C-7CAE-4ABDCA455E3D}"/>
              </a:ext>
            </a:extLst>
          </p:cNvPr>
          <p:cNvSpPr txBox="1">
            <a:spLocks/>
          </p:cNvSpPr>
          <p:nvPr/>
        </p:nvSpPr>
        <p:spPr>
          <a:xfrm>
            <a:off x="706461" y="1732653"/>
            <a:ext cx="2075048"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Plan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Action</a:t>
            </a:r>
            <a:endParaRPr lang="es-ES" sz="2000" b="1" dirty="0">
              <a:solidFill>
                <a:srgbClr val="001E5C">
                  <a:alpha val="30000"/>
                </a:srgbClr>
              </a:solidFill>
              <a:latin typeface="Montserrat SemiBold" pitchFamily="2" charset="77"/>
            </a:endParaRPr>
          </a:p>
        </p:txBody>
      </p:sp>
      <p:sp>
        <p:nvSpPr>
          <p:cNvPr id="4" name="TextBox 3">
            <a:extLst>
              <a:ext uri="{FF2B5EF4-FFF2-40B4-BE49-F238E27FC236}">
                <a16:creationId xmlns:a16="http://schemas.microsoft.com/office/drawing/2014/main" id="{C2541226-A38A-8D90-3642-98522C65A35D}"/>
              </a:ext>
            </a:extLst>
          </p:cNvPr>
          <p:cNvSpPr txBox="1">
            <a:spLocks/>
          </p:cNvSpPr>
          <p:nvPr/>
        </p:nvSpPr>
        <p:spPr>
          <a:xfrm>
            <a:off x="5900893" y="2463651"/>
            <a:ext cx="171243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Budget</a:t>
            </a:r>
          </a:p>
        </p:txBody>
      </p:sp>
      <p:sp>
        <p:nvSpPr>
          <p:cNvPr id="6" name="TextBox 5">
            <a:extLst>
              <a:ext uri="{FF2B5EF4-FFF2-40B4-BE49-F238E27FC236}">
                <a16:creationId xmlns:a16="http://schemas.microsoft.com/office/drawing/2014/main" id="{3D889E83-2506-B55C-7995-35B8393C3259}"/>
              </a:ext>
            </a:extLst>
          </p:cNvPr>
          <p:cNvSpPr txBox="1">
            <a:spLocks/>
          </p:cNvSpPr>
          <p:nvPr/>
        </p:nvSpPr>
        <p:spPr>
          <a:xfrm>
            <a:off x="708655" y="3215814"/>
            <a:ext cx="1397750" cy="338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Baseline</a:t>
            </a:r>
            <a:endParaRPr lang="es-ES" sz="2000" b="1" dirty="0">
              <a:solidFill>
                <a:srgbClr val="001E5C">
                  <a:alpha val="30000"/>
                </a:srgbClr>
              </a:solidFill>
              <a:latin typeface="Montserrat SemiBold" pitchFamily="2" charset="77"/>
            </a:endParaRPr>
          </a:p>
        </p:txBody>
      </p:sp>
      <p:sp>
        <p:nvSpPr>
          <p:cNvPr id="10" name="TextBox 9">
            <a:extLst>
              <a:ext uri="{FF2B5EF4-FFF2-40B4-BE49-F238E27FC236}">
                <a16:creationId xmlns:a16="http://schemas.microsoft.com/office/drawing/2014/main" id="{0904EED7-8045-8DAC-49E9-8C0893A0F0D3}"/>
              </a:ext>
            </a:extLst>
          </p:cNvPr>
          <p:cNvSpPr txBox="1">
            <a:spLocks/>
          </p:cNvSpPr>
          <p:nvPr/>
        </p:nvSpPr>
        <p:spPr>
          <a:xfrm>
            <a:off x="5900893" y="4060276"/>
            <a:ext cx="2559178"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Selection</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HP </a:t>
            </a:r>
            <a:r>
              <a:rPr lang="es-ES" sz="2000" b="1" dirty="0" err="1">
                <a:solidFill>
                  <a:srgbClr val="001E5C">
                    <a:alpha val="30000"/>
                  </a:srgbClr>
                </a:solidFill>
                <a:latin typeface="Montserrat SemiBold" pitchFamily="2" charset="77"/>
              </a:rPr>
              <a:t>team</a:t>
            </a:r>
            <a:endParaRPr lang="es-ES" sz="2000" b="1" dirty="0">
              <a:solidFill>
                <a:srgbClr val="001E5C">
                  <a:alpha val="30000"/>
                </a:srgbClr>
              </a:solidFill>
              <a:latin typeface="Montserrat SemiBold" pitchFamily="2" charset="77"/>
            </a:endParaRPr>
          </a:p>
        </p:txBody>
      </p:sp>
      <p:sp>
        <p:nvSpPr>
          <p:cNvPr id="11" name="TextBox 10">
            <a:extLst>
              <a:ext uri="{FF2B5EF4-FFF2-40B4-BE49-F238E27FC236}">
                <a16:creationId xmlns:a16="http://schemas.microsoft.com/office/drawing/2014/main" id="{0DB5F7E2-AA0B-1BC5-ED71-D0B225BADFC7}"/>
              </a:ext>
            </a:extLst>
          </p:cNvPr>
          <p:cNvSpPr txBox="1">
            <a:spLocks/>
          </p:cNvSpPr>
          <p:nvPr/>
        </p:nvSpPr>
        <p:spPr>
          <a:xfrm>
            <a:off x="691369" y="4750104"/>
            <a:ext cx="251222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solidFill>
                <a:latin typeface="Montserrat SemiBold" pitchFamily="2" charset="77"/>
              </a:rPr>
              <a:t>Methods</a:t>
            </a:r>
            <a:r>
              <a:rPr lang="es-ES" sz="2000" b="1" dirty="0">
                <a:solidFill>
                  <a:srgbClr val="001E5C"/>
                </a:solidFill>
                <a:latin typeface="Montserrat SemiBold" pitchFamily="2" charset="77"/>
              </a:rPr>
              <a:t>, </a:t>
            </a:r>
            <a:r>
              <a:rPr lang="es-ES" sz="2000" b="1" dirty="0" err="1">
                <a:solidFill>
                  <a:srgbClr val="001E5C"/>
                </a:solidFill>
                <a:latin typeface="Montserrat SemiBold" pitchFamily="2" charset="77"/>
              </a:rPr>
              <a:t>tools</a:t>
            </a:r>
            <a:r>
              <a:rPr lang="es-ES" sz="2000" b="1" dirty="0">
                <a:solidFill>
                  <a:srgbClr val="001E5C"/>
                </a:solidFill>
                <a:latin typeface="Montserrat SemiBold" pitchFamily="2" charset="77"/>
              </a:rPr>
              <a:t> and </a:t>
            </a:r>
            <a:r>
              <a:rPr lang="es-ES" sz="2000" b="1" dirty="0" err="1">
                <a:solidFill>
                  <a:srgbClr val="001E5C"/>
                </a:solidFill>
                <a:latin typeface="Montserrat SemiBold" pitchFamily="2" charset="77"/>
              </a:rPr>
              <a:t>materials</a:t>
            </a:r>
            <a:endParaRPr lang="es-ES" sz="2000" b="1" dirty="0">
              <a:solidFill>
                <a:srgbClr val="001E5C"/>
              </a:solidFill>
              <a:latin typeface="Montserrat SemiBold" pitchFamily="2" charset="77"/>
            </a:endParaRPr>
          </a:p>
        </p:txBody>
      </p:sp>
      <p:sp>
        <p:nvSpPr>
          <p:cNvPr id="12" name="TextBox 11">
            <a:extLst>
              <a:ext uri="{FF2B5EF4-FFF2-40B4-BE49-F238E27FC236}">
                <a16:creationId xmlns:a16="http://schemas.microsoft.com/office/drawing/2014/main" id="{23CDA166-E55B-11D6-D330-4BD4E24B94B2}"/>
              </a:ext>
            </a:extLst>
          </p:cNvPr>
          <p:cNvSpPr txBox="1">
            <a:spLocks/>
          </p:cNvSpPr>
          <p:nvPr/>
        </p:nvSpPr>
        <p:spPr>
          <a:xfrm>
            <a:off x="5954354" y="6158945"/>
            <a:ext cx="242108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HP </a:t>
            </a:r>
            <a:r>
              <a:rPr lang="es-ES" sz="2000" b="1" dirty="0" err="1">
                <a:solidFill>
                  <a:srgbClr val="001E5C">
                    <a:alpha val="30000"/>
                  </a:srgbClr>
                </a:solidFill>
                <a:latin typeface="Montserrat SemiBold" pitchFamily="2" charset="77"/>
              </a:rPr>
              <a:t>compendium</a:t>
            </a:r>
            <a:endParaRPr lang="es-ES" sz="2000" b="1" dirty="0">
              <a:solidFill>
                <a:srgbClr val="001E5C">
                  <a:alpha val="30000"/>
                </a:srgbClr>
              </a:solidFill>
              <a:latin typeface="Montserrat SemiBold" pitchFamily="2" charset="77"/>
            </a:endParaRPr>
          </a:p>
        </p:txBody>
      </p:sp>
      <p:pic>
        <p:nvPicPr>
          <p:cNvPr id="16" name="Picture 15">
            <a:extLst>
              <a:ext uri="{FF2B5EF4-FFF2-40B4-BE49-F238E27FC236}">
                <a16:creationId xmlns:a16="http://schemas.microsoft.com/office/drawing/2014/main" id="{FEB55335-6205-3FB6-6F3B-52D85BB8DD2F}"/>
              </a:ext>
            </a:extLst>
          </p:cNvPr>
          <p:cNvPicPr>
            <a:picLocks noChangeAspect="1"/>
          </p:cNvPicPr>
          <p:nvPr/>
        </p:nvPicPr>
        <p:blipFill>
          <a:blip r:embed="rId5">
            <a:alphaModFix amt="30000"/>
            <a:extLst>
              <a:ext uri="{28A0092B-C50C-407E-A947-70E740481C1C}">
                <a14:useLocalDpi xmlns:a14="http://schemas.microsoft.com/office/drawing/2010/main" val="0"/>
              </a:ext>
            </a:extLst>
          </a:blip>
          <a:stretch>
            <a:fillRect/>
          </a:stretch>
        </p:blipFill>
        <p:spPr>
          <a:xfrm>
            <a:off x="4611813" y="5196739"/>
            <a:ext cx="1342541" cy="1342541"/>
          </a:xfrm>
          <a:prstGeom prst="rect">
            <a:avLst/>
          </a:prstGeom>
        </p:spPr>
      </p:pic>
      <p:pic>
        <p:nvPicPr>
          <p:cNvPr id="18" name="Picture 17">
            <a:extLst>
              <a:ext uri="{FF2B5EF4-FFF2-40B4-BE49-F238E27FC236}">
                <a16:creationId xmlns:a16="http://schemas.microsoft.com/office/drawing/2014/main" id="{B1F1ADDE-B168-1458-74F7-82A5C8A9EF87}"/>
              </a:ext>
            </a:extLst>
          </p:cNvPr>
          <p:cNvPicPr>
            <a:picLocks noChangeAspect="1"/>
          </p:cNvPicPr>
          <p:nvPr/>
        </p:nvPicPr>
        <p:blipFill>
          <a:blip r:embed="rId6">
            <a:alphaModFix amt="30000"/>
            <a:extLst>
              <a:ext uri="{28A0092B-C50C-407E-A947-70E740481C1C}">
                <a14:useLocalDpi xmlns:a14="http://schemas.microsoft.com/office/drawing/2010/main" val="0"/>
              </a:ext>
            </a:extLst>
          </a:blip>
          <a:stretch>
            <a:fillRect/>
          </a:stretch>
        </p:blipFill>
        <p:spPr>
          <a:xfrm>
            <a:off x="4492567" y="3259131"/>
            <a:ext cx="1408326" cy="1408326"/>
          </a:xfrm>
          <a:prstGeom prst="rect">
            <a:avLst/>
          </a:prstGeom>
        </p:spPr>
      </p:pic>
      <p:pic>
        <p:nvPicPr>
          <p:cNvPr id="22" name="Picture 21">
            <a:extLst>
              <a:ext uri="{FF2B5EF4-FFF2-40B4-BE49-F238E27FC236}">
                <a16:creationId xmlns:a16="http://schemas.microsoft.com/office/drawing/2014/main" id="{B981D782-A09A-1026-3379-4DE057760377}"/>
              </a:ext>
            </a:extLst>
          </p:cNvPr>
          <p:cNvPicPr>
            <a:picLocks noChangeAspect="1"/>
          </p:cNvPicPr>
          <p:nvPr/>
        </p:nvPicPr>
        <p:blipFill>
          <a:blip r:embed="rId7">
            <a:alphaModFix/>
            <a:extLst>
              <a:ext uri="{28A0092B-C50C-407E-A947-70E740481C1C}">
                <a14:useLocalDpi xmlns:a14="http://schemas.microsoft.com/office/drawing/2010/main" val="0"/>
              </a:ext>
            </a:extLst>
          </a:blip>
          <a:stretch>
            <a:fillRect/>
          </a:stretch>
        </p:blipFill>
        <p:spPr>
          <a:xfrm>
            <a:off x="3189648" y="4112169"/>
            <a:ext cx="1342541" cy="1342541"/>
          </a:xfrm>
          <a:prstGeom prst="rect">
            <a:avLst/>
          </a:prstGeom>
        </p:spPr>
      </p:pic>
      <p:pic>
        <p:nvPicPr>
          <p:cNvPr id="24" name="Picture 23">
            <a:extLst>
              <a:ext uri="{FF2B5EF4-FFF2-40B4-BE49-F238E27FC236}">
                <a16:creationId xmlns:a16="http://schemas.microsoft.com/office/drawing/2014/main" id="{618EFB3C-7ADF-AEAF-19C9-DDC25D59DDFC}"/>
              </a:ext>
            </a:extLst>
          </p:cNvPr>
          <p:cNvPicPr>
            <a:picLocks noChangeAspect="1"/>
          </p:cNvPicPr>
          <p:nvPr/>
        </p:nvPicPr>
        <p:blipFill>
          <a:blip r:embed="rId8">
            <a:alphaModFix amt="30000"/>
            <a:extLst>
              <a:ext uri="{28A0092B-C50C-407E-A947-70E740481C1C}">
                <a14:useLocalDpi xmlns:a14="http://schemas.microsoft.com/office/drawing/2010/main" val="0"/>
              </a:ext>
            </a:extLst>
          </a:blip>
          <a:stretch>
            <a:fillRect/>
          </a:stretch>
        </p:blipFill>
        <p:spPr>
          <a:xfrm>
            <a:off x="4612413" y="1401303"/>
            <a:ext cx="1397750" cy="1397750"/>
          </a:xfrm>
          <a:prstGeom prst="rect">
            <a:avLst/>
          </a:prstGeom>
        </p:spPr>
      </p:pic>
      <p:pic>
        <p:nvPicPr>
          <p:cNvPr id="26" name="Picture 25">
            <a:extLst>
              <a:ext uri="{FF2B5EF4-FFF2-40B4-BE49-F238E27FC236}">
                <a16:creationId xmlns:a16="http://schemas.microsoft.com/office/drawing/2014/main" id="{CE18C66C-2022-BEFF-8AD0-B56BBC741111}"/>
              </a:ext>
            </a:extLst>
          </p:cNvPr>
          <p:cNvPicPr>
            <a:picLocks noChangeAspect="1"/>
          </p:cNvPicPr>
          <p:nvPr/>
        </p:nvPicPr>
        <p:blipFill>
          <a:blip r:embed="rId9">
            <a:alphaModFix amt="30000"/>
            <a:extLst>
              <a:ext uri="{28A0092B-C50C-407E-A947-70E740481C1C}">
                <a14:useLocalDpi xmlns:a14="http://schemas.microsoft.com/office/drawing/2010/main" val="0"/>
              </a:ext>
            </a:extLst>
          </a:blip>
          <a:stretch>
            <a:fillRect/>
          </a:stretch>
        </p:blipFill>
        <p:spPr>
          <a:xfrm>
            <a:off x="3203592" y="2301009"/>
            <a:ext cx="1397750" cy="1397750"/>
          </a:xfrm>
          <a:prstGeom prst="rect">
            <a:avLst/>
          </a:prstGeom>
        </p:spPr>
      </p:pic>
      <p:pic>
        <p:nvPicPr>
          <p:cNvPr id="28" name="Picture 27">
            <a:extLst>
              <a:ext uri="{FF2B5EF4-FFF2-40B4-BE49-F238E27FC236}">
                <a16:creationId xmlns:a16="http://schemas.microsoft.com/office/drawing/2014/main" id="{26E7E0EA-3879-FBFF-4BB6-89E048A04DFA}"/>
              </a:ext>
            </a:extLst>
          </p:cNvPr>
          <p:cNvPicPr>
            <a:picLocks noChangeAspect="1"/>
          </p:cNvPicPr>
          <p:nvPr/>
        </p:nvPicPr>
        <p:blipFill>
          <a:blip r:embed="rId10">
            <a:alphaModFix amt="30000"/>
            <a:extLst>
              <a:ext uri="{28A0092B-C50C-407E-A947-70E740481C1C}">
                <a14:useLocalDpi xmlns:a14="http://schemas.microsoft.com/office/drawing/2010/main" val="0"/>
              </a:ext>
            </a:extLst>
          </a:blip>
          <a:stretch>
            <a:fillRect/>
          </a:stretch>
        </p:blipFill>
        <p:spPr>
          <a:xfrm>
            <a:off x="3309867" y="974429"/>
            <a:ext cx="1182700" cy="1182700"/>
          </a:xfrm>
          <a:prstGeom prst="rect">
            <a:avLst/>
          </a:prstGeom>
        </p:spPr>
      </p:pic>
      <p:cxnSp>
        <p:nvCxnSpPr>
          <p:cNvPr id="33" name="Straight Connector 32">
            <a:extLst>
              <a:ext uri="{FF2B5EF4-FFF2-40B4-BE49-F238E27FC236}">
                <a16:creationId xmlns:a16="http://schemas.microsoft.com/office/drawing/2014/main" id="{9773511A-16A6-B54B-1E23-D00F226ACF52}"/>
              </a:ext>
            </a:extLst>
          </p:cNvPr>
          <p:cNvCxnSpPr>
            <a:cxnSpLocks/>
          </p:cNvCxnSpPr>
          <p:nvPr/>
        </p:nvCxnSpPr>
        <p:spPr>
          <a:xfrm>
            <a:off x="4925073" y="4674345"/>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02A4EEC-FE54-4D46-99BC-BE500AABB0AF}"/>
              </a:ext>
            </a:extLst>
          </p:cNvPr>
          <p:cNvCxnSpPr>
            <a:cxnSpLocks/>
          </p:cNvCxnSpPr>
          <p:nvPr/>
        </p:nvCxnSpPr>
        <p:spPr>
          <a:xfrm>
            <a:off x="4893140" y="2840494"/>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DBA8FBA-F517-321B-A460-E8B9077B6B97}"/>
              </a:ext>
            </a:extLst>
          </p:cNvPr>
          <p:cNvCxnSpPr>
            <a:cxnSpLocks/>
          </p:cNvCxnSpPr>
          <p:nvPr/>
        </p:nvCxnSpPr>
        <p:spPr>
          <a:xfrm>
            <a:off x="4893139" y="650687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A0EA9BE-C223-E1D5-2D90-FEA8B8B219F8}"/>
              </a:ext>
            </a:extLst>
          </p:cNvPr>
          <p:cNvCxnSpPr>
            <a:cxnSpLocks/>
          </p:cNvCxnSpPr>
          <p:nvPr/>
        </p:nvCxnSpPr>
        <p:spPr>
          <a:xfrm>
            <a:off x="775009" y="5345617"/>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AC7A6BC-D13C-2738-BB78-5926D02C44A4}"/>
              </a:ext>
            </a:extLst>
          </p:cNvPr>
          <p:cNvCxnSpPr>
            <a:cxnSpLocks/>
          </p:cNvCxnSpPr>
          <p:nvPr/>
        </p:nvCxnSpPr>
        <p:spPr>
          <a:xfrm>
            <a:off x="775009" y="3598429"/>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C39C7EB-B626-3057-6975-F1F51B6A8958}"/>
              </a:ext>
            </a:extLst>
          </p:cNvPr>
          <p:cNvCxnSpPr>
            <a:cxnSpLocks/>
          </p:cNvCxnSpPr>
          <p:nvPr/>
        </p:nvCxnSpPr>
        <p:spPr>
          <a:xfrm>
            <a:off x="800557" y="2068268"/>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9156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562541"/>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978" y="6600026"/>
            <a:ext cx="8103610" cy="369332"/>
          </a:xfrm>
          <a:prstGeom prst="rect">
            <a:avLst/>
          </a:prstGeom>
        </p:spPr>
        <p:txBody>
          <a:bodyPr wrap="square">
            <a:spAutoFit/>
          </a:bodyPr>
          <a:lstStyle/>
          <a:p>
            <a:r>
              <a:rPr lang="es-ES" sz="900" i="1" dirty="0" err="1">
                <a:solidFill>
                  <a:srgbClr val="001E5C"/>
                </a:solidFill>
                <a:latin typeface="Open Sans ExtraBold" pitchFamily="2" charset="0"/>
                <a:ea typeface="Open Sans ExtraBold" pitchFamily="2" charset="0"/>
                <a:cs typeface="Open Sans ExtraBold" pitchFamily="2" charset="0"/>
              </a:rPr>
              <a:t>Spanish</a:t>
            </a:r>
            <a:r>
              <a:rPr lang="es-ES" sz="900" i="1" dirty="0">
                <a:solidFill>
                  <a:srgbClr val="001E5C"/>
                </a:solidFill>
                <a:latin typeface="Open Sans ExtraBold" pitchFamily="2" charset="0"/>
                <a:ea typeface="Open Sans ExtraBold" pitchFamily="2" charset="0"/>
                <a:cs typeface="Open Sans ExtraBold" pitchFamily="2" charset="0"/>
              </a:rPr>
              <a:t> Red Cross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Emergencies</a:t>
            </a:r>
            <a:r>
              <a:rPr lang="es-ES" sz="900" i="1" dirty="0">
                <a:solidFill>
                  <a:srgbClr val="001E5C"/>
                </a:solidFill>
                <a:latin typeface="Open Sans ExtraBold" pitchFamily="2" charset="0"/>
                <a:ea typeface="Open Sans ExtraBold" pitchFamily="2" charset="0"/>
                <a:cs typeface="Open Sans ExtraBold" pitchFamily="2" charset="0"/>
              </a:rPr>
              <a:t> Training – WASH </a:t>
            </a:r>
            <a:r>
              <a:rPr lang="es-ES" sz="900" i="1" dirty="0" err="1">
                <a:solidFill>
                  <a:srgbClr val="001E5C"/>
                </a:solidFill>
                <a:latin typeface="Open Sans ExtraBold" pitchFamily="2" charset="0"/>
                <a:ea typeface="Open Sans ExtraBold" pitchFamily="2" charset="0"/>
                <a:cs typeface="Open Sans ExtraBold" pitchFamily="2" charset="0"/>
              </a:rPr>
              <a:t>guidelines</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for</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emergency</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operations</a:t>
            </a:r>
            <a:r>
              <a:rPr lang="es-ES" sz="900" i="1" dirty="0">
                <a:solidFill>
                  <a:srgbClr val="001E5C"/>
                </a:solidFill>
                <a:latin typeface="Open Sans ExtraBold" pitchFamily="2" charset="0"/>
                <a:ea typeface="Open Sans ExtraBold" pitchFamily="2" charset="0"/>
                <a:cs typeface="Open Sans ExtraBold" pitchFamily="2" charset="0"/>
              </a:rPr>
              <a:t>. IFRC, 2017</a:t>
            </a:r>
          </a:p>
          <a:p>
            <a:endParaRPr lang="es-ES" sz="900" i="1" dirty="0">
              <a:solidFill>
                <a:srgbClr val="001E5C"/>
              </a:solidFill>
              <a:latin typeface="Open Sans ExtraBold" pitchFamily="2" charset="0"/>
              <a:ea typeface="Open Sans ExtraBold" pitchFamily="2" charset="0"/>
              <a:cs typeface="Open Sans ExtraBold" pitchFamily="2" charset="0"/>
            </a:endParaRPr>
          </a:p>
        </p:txBody>
      </p:sp>
      <p:sp>
        <p:nvSpPr>
          <p:cNvPr id="2" name="TextBox 2">
            <a:extLst>
              <a:ext uri="{FF2B5EF4-FFF2-40B4-BE49-F238E27FC236}">
                <a16:creationId xmlns:a16="http://schemas.microsoft.com/office/drawing/2014/main" id="{3CD1D146-5FE5-6F20-BF89-1E59CC20FE99}"/>
              </a:ext>
            </a:extLst>
          </p:cNvPr>
          <p:cNvSpPr txBox="1">
            <a:spLocks/>
          </p:cNvSpPr>
          <p:nvPr/>
        </p:nvSpPr>
        <p:spPr>
          <a:xfrm>
            <a:off x="1483894" y="1139990"/>
            <a:ext cx="690326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METHODS, TOOLS AND MATERIALS</a:t>
            </a:r>
          </a:p>
        </p:txBody>
      </p:sp>
      <p:pic>
        <p:nvPicPr>
          <p:cNvPr id="3" name="Picture 2">
            <a:extLst>
              <a:ext uri="{FF2B5EF4-FFF2-40B4-BE49-F238E27FC236}">
                <a16:creationId xmlns:a16="http://schemas.microsoft.com/office/drawing/2014/main" id="{978A9939-D4C6-616D-4070-5C9D6106532E}"/>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756844" y="1095955"/>
            <a:ext cx="676499" cy="676499"/>
          </a:xfrm>
          <a:prstGeom prst="rect">
            <a:avLst/>
          </a:prstGeom>
        </p:spPr>
      </p:pic>
      <p:sp>
        <p:nvSpPr>
          <p:cNvPr id="8" name="Marcador de texto 1">
            <a:extLst>
              <a:ext uri="{FF2B5EF4-FFF2-40B4-BE49-F238E27FC236}">
                <a16:creationId xmlns:a16="http://schemas.microsoft.com/office/drawing/2014/main" id="{93FC7FB1-79D5-78C6-8045-D3A90E995A9F}"/>
              </a:ext>
            </a:extLst>
          </p:cNvPr>
          <p:cNvSpPr txBox="1">
            <a:spLocks/>
          </p:cNvSpPr>
          <p:nvPr/>
        </p:nvSpPr>
        <p:spPr>
          <a:xfrm>
            <a:off x="317935" y="2003116"/>
            <a:ext cx="5617416" cy="43149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E0000"/>
              </a:buClr>
            </a:pPr>
            <a:r>
              <a:rPr lang="es-ES" sz="1600" b="1" dirty="0" err="1">
                <a:solidFill>
                  <a:srgbClr val="001E5C"/>
                </a:solidFill>
                <a:latin typeface="Montserrat Medium" pitchFamily="2" charset="77"/>
              </a:rPr>
              <a:t>Methodologies</a:t>
            </a:r>
            <a:r>
              <a:rPr lang="es-ES" sz="1600" b="1" dirty="0">
                <a:solidFill>
                  <a:srgbClr val="001E5C"/>
                </a:solidFill>
                <a:latin typeface="Montserrat Medium" pitchFamily="2" charset="77"/>
              </a:rPr>
              <a:t> and </a:t>
            </a:r>
            <a:r>
              <a:rPr lang="es-ES" sz="1600" b="1" dirty="0" err="1">
                <a:solidFill>
                  <a:srgbClr val="001E5C"/>
                </a:solidFill>
                <a:latin typeface="Montserrat Medium" pitchFamily="2" charset="77"/>
              </a:rPr>
              <a:t>approaches</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need</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to</a:t>
            </a:r>
            <a:r>
              <a:rPr lang="es-ES" sz="1600" b="1" dirty="0">
                <a:solidFill>
                  <a:srgbClr val="001E5C"/>
                </a:solidFill>
                <a:latin typeface="Montserrat Medium" pitchFamily="2" charset="77"/>
              </a:rPr>
              <a:t> </a:t>
            </a:r>
            <a:r>
              <a:rPr lang="es-ES" sz="1600" dirty="0" err="1">
                <a:solidFill>
                  <a:srgbClr val="001E5C"/>
                </a:solidFill>
                <a:latin typeface="Montserrat Medium" pitchFamily="2" charset="77"/>
              </a:rPr>
              <a:t>respond</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to</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the</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objectives</a:t>
            </a:r>
            <a:r>
              <a:rPr lang="es-ES" sz="1600" b="1" dirty="0">
                <a:solidFill>
                  <a:srgbClr val="001E5C"/>
                </a:solidFill>
                <a:latin typeface="Montserrat Medium" pitchFamily="2" charset="77"/>
              </a:rPr>
              <a:t>, be </a:t>
            </a:r>
            <a:r>
              <a:rPr lang="es-ES" sz="1600" dirty="0" err="1">
                <a:solidFill>
                  <a:srgbClr val="001E5C"/>
                </a:solidFill>
                <a:latin typeface="Montserrat Medium" pitchFamily="2" charset="77"/>
              </a:rPr>
              <a:t>appropriate</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to</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the</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context</a:t>
            </a:r>
            <a:r>
              <a:rPr lang="es-ES" sz="1600" dirty="0">
                <a:solidFill>
                  <a:srgbClr val="001E5C"/>
                </a:solidFill>
                <a:latin typeface="Montserrat Medium" pitchFamily="2" charset="77"/>
              </a:rPr>
              <a:t> </a:t>
            </a:r>
            <a:r>
              <a:rPr lang="es-ES" sz="1600" b="1" dirty="0">
                <a:solidFill>
                  <a:srgbClr val="001E5C"/>
                </a:solidFill>
                <a:latin typeface="Montserrat Medium" pitchFamily="2" charset="77"/>
              </a:rPr>
              <a:t>and </a:t>
            </a:r>
            <a:r>
              <a:rPr lang="es-ES" sz="1600" dirty="0" err="1">
                <a:solidFill>
                  <a:srgbClr val="001E5C"/>
                </a:solidFill>
                <a:latin typeface="Montserrat Medium" pitchFamily="2" charset="77"/>
              </a:rPr>
              <a:t>consider</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the</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barriers</a:t>
            </a:r>
            <a:r>
              <a:rPr lang="es-ES" sz="1600" dirty="0">
                <a:solidFill>
                  <a:srgbClr val="001E5C"/>
                </a:solidFill>
                <a:latin typeface="Montserrat Medium" pitchFamily="2" charset="77"/>
              </a:rPr>
              <a:t> and </a:t>
            </a:r>
            <a:r>
              <a:rPr lang="es-ES" sz="1600" dirty="0" err="1">
                <a:solidFill>
                  <a:srgbClr val="001E5C"/>
                </a:solidFill>
                <a:latin typeface="Montserrat Medium" pitchFamily="2" charset="77"/>
              </a:rPr>
              <a:t>motivators</a:t>
            </a:r>
            <a:r>
              <a:rPr lang="es-ES" sz="1600" dirty="0">
                <a:solidFill>
                  <a:srgbClr val="001E5C"/>
                </a:solidFill>
                <a:latin typeface="Montserrat Medium" pitchFamily="2" charset="77"/>
              </a:rPr>
              <a:t> </a:t>
            </a:r>
            <a:r>
              <a:rPr lang="es-ES" sz="1600" b="1" dirty="0" err="1">
                <a:solidFill>
                  <a:srgbClr val="001E5C"/>
                </a:solidFill>
                <a:latin typeface="Montserrat Medium" pitchFamily="2" charset="77"/>
              </a:rPr>
              <a:t>identified</a:t>
            </a:r>
            <a:r>
              <a:rPr lang="es-ES" sz="1600" b="1" dirty="0">
                <a:solidFill>
                  <a:srgbClr val="001E5C"/>
                </a:solidFill>
                <a:latin typeface="Montserrat Medium" pitchFamily="2" charset="77"/>
              </a:rPr>
              <a:t> in step 3, and </a:t>
            </a:r>
            <a:r>
              <a:rPr lang="es-ES" sz="1600" b="1" dirty="0" err="1">
                <a:solidFill>
                  <a:srgbClr val="001E5C"/>
                </a:solidFill>
                <a:latin typeface="Montserrat Medium" pitchFamily="2" charset="77"/>
              </a:rPr>
              <a:t>encourage</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healthy</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behaviours</a:t>
            </a:r>
            <a:r>
              <a:rPr lang="es-ES" sz="1600" b="1" dirty="0">
                <a:solidFill>
                  <a:srgbClr val="001E5C"/>
                </a:solidFill>
                <a:latin typeface="Montserrat Medium" pitchFamily="2" charset="77"/>
              </a:rPr>
              <a:t>.</a:t>
            </a:r>
          </a:p>
          <a:p>
            <a:pPr>
              <a:buClr>
                <a:srgbClr val="FE0000"/>
              </a:buClr>
            </a:pPr>
            <a:r>
              <a:rPr lang="es-ES" sz="1600" b="1" dirty="0" err="1">
                <a:solidFill>
                  <a:srgbClr val="001E5C"/>
                </a:solidFill>
                <a:latin typeface="Montserrat Medium" pitchFamily="2" charset="77"/>
              </a:rPr>
              <a:t>There</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is</a:t>
            </a:r>
            <a:r>
              <a:rPr lang="es-ES" sz="1600" b="1" dirty="0">
                <a:solidFill>
                  <a:srgbClr val="001E5C"/>
                </a:solidFill>
                <a:latin typeface="Montserrat Medium" pitchFamily="2" charset="77"/>
              </a:rPr>
              <a:t> </a:t>
            </a:r>
            <a:r>
              <a:rPr lang="es-ES" sz="1600" dirty="0">
                <a:solidFill>
                  <a:srgbClr val="001E5C"/>
                </a:solidFill>
                <a:latin typeface="Montserrat Medium" pitchFamily="2" charset="77"/>
              </a:rPr>
              <a:t>no "</a:t>
            </a:r>
            <a:r>
              <a:rPr lang="es-ES" sz="1600" dirty="0" err="1">
                <a:solidFill>
                  <a:srgbClr val="001E5C"/>
                </a:solidFill>
                <a:latin typeface="Montserrat Medium" pitchFamily="2" charset="77"/>
              </a:rPr>
              <a:t>best</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methodology</a:t>
            </a:r>
            <a:r>
              <a:rPr lang="es-ES" sz="1600" b="1" dirty="0">
                <a:solidFill>
                  <a:srgbClr val="001E5C"/>
                </a:solidFill>
                <a:latin typeface="Montserrat Medium" pitchFamily="2" charset="77"/>
              </a:rPr>
              <a:t>". </a:t>
            </a:r>
          </a:p>
          <a:p>
            <a:pPr>
              <a:buClr>
                <a:srgbClr val="FE0000"/>
              </a:buClr>
            </a:pPr>
            <a:r>
              <a:rPr lang="es-ES" sz="1600" b="1" dirty="0" err="1">
                <a:solidFill>
                  <a:srgbClr val="001E5C"/>
                </a:solidFill>
                <a:latin typeface="Montserrat Medium" pitchFamily="2" charset="77"/>
              </a:rPr>
              <a:t>It</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is</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advisable</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to</a:t>
            </a:r>
            <a:r>
              <a:rPr lang="es-ES" sz="1600" b="1" dirty="0">
                <a:solidFill>
                  <a:srgbClr val="001E5C"/>
                </a:solidFill>
                <a:latin typeface="Montserrat Medium" pitchFamily="2" charset="77"/>
              </a:rPr>
              <a:t> </a:t>
            </a:r>
            <a:r>
              <a:rPr lang="es-ES" sz="1600" dirty="0">
                <a:solidFill>
                  <a:srgbClr val="001E5C"/>
                </a:solidFill>
                <a:latin typeface="Montserrat Medium" pitchFamily="2" charset="77"/>
              </a:rPr>
              <a:t>use </a:t>
            </a:r>
            <a:r>
              <a:rPr lang="es-ES" sz="1600" dirty="0" err="1">
                <a:solidFill>
                  <a:srgbClr val="001E5C"/>
                </a:solidFill>
                <a:latin typeface="Montserrat Medium" pitchFamily="2" charset="77"/>
              </a:rPr>
              <a:t>several</a:t>
            </a:r>
            <a:r>
              <a:rPr lang="es-ES" sz="1600" dirty="0">
                <a:solidFill>
                  <a:srgbClr val="001E5C"/>
                </a:solidFill>
                <a:latin typeface="Montserrat Medium" pitchFamily="2" charset="77"/>
              </a:rPr>
              <a:t> </a:t>
            </a:r>
            <a:r>
              <a:rPr lang="es-ES" sz="1600" b="1" dirty="0" err="1">
                <a:solidFill>
                  <a:srgbClr val="001E5C"/>
                </a:solidFill>
                <a:latin typeface="Montserrat Medium" pitchFamily="2" charset="77"/>
              </a:rPr>
              <a:t>methodologies</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depending</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on</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the</a:t>
            </a:r>
            <a:r>
              <a:rPr lang="es-ES" sz="1600" b="1" dirty="0">
                <a:solidFill>
                  <a:srgbClr val="001E5C"/>
                </a:solidFill>
                <a:latin typeface="Montserrat Medium" pitchFamily="2" charset="77"/>
              </a:rPr>
              <a:t> target </a:t>
            </a:r>
            <a:r>
              <a:rPr lang="es-ES" sz="1600" b="1" dirty="0" err="1">
                <a:solidFill>
                  <a:srgbClr val="001E5C"/>
                </a:solidFill>
                <a:latin typeface="Montserrat Medium" pitchFamily="2" charset="77"/>
              </a:rPr>
              <a:t>group</a:t>
            </a:r>
            <a:r>
              <a:rPr lang="es-ES" sz="1600" b="1" dirty="0">
                <a:solidFill>
                  <a:srgbClr val="001E5C"/>
                </a:solidFill>
                <a:latin typeface="Montserrat Medium" pitchFamily="2" charset="77"/>
              </a:rPr>
              <a:t> and </a:t>
            </a:r>
            <a:r>
              <a:rPr lang="es-ES" sz="1600" b="1" dirty="0" err="1">
                <a:solidFill>
                  <a:srgbClr val="001E5C"/>
                </a:solidFill>
                <a:latin typeface="Montserrat Medium" pitchFamily="2" charset="77"/>
              </a:rPr>
              <a:t>objective</a:t>
            </a:r>
            <a:r>
              <a:rPr lang="es-ES" sz="1600" b="1" dirty="0">
                <a:solidFill>
                  <a:srgbClr val="001E5C"/>
                </a:solidFill>
                <a:latin typeface="Montserrat Medium" pitchFamily="2" charset="77"/>
              </a:rPr>
              <a:t>.</a:t>
            </a:r>
          </a:p>
          <a:p>
            <a:pPr>
              <a:buClr>
                <a:srgbClr val="FE0000"/>
              </a:buClr>
            </a:pPr>
            <a:r>
              <a:rPr lang="es-ES" sz="1600" b="1" dirty="0" err="1">
                <a:solidFill>
                  <a:srgbClr val="001E5C"/>
                </a:solidFill>
                <a:latin typeface="Montserrat Medium" pitchFamily="2" charset="77"/>
              </a:rPr>
              <a:t>Choose</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whenever</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possible</a:t>
            </a:r>
            <a:r>
              <a:rPr lang="es-ES" sz="1600" b="1" dirty="0">
                <a:solidFill>
                  <a:srgbClr val="001E5C"/>
                </a:solidFill>
                <a:latin typeface="Montserrat Medium" pitchFamily="2" charset="77"/>
              </a:rPr>
              <a:t>)</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participatory</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methods</a:t>
            </a:r>
            <a:r>
              <a:rPr lang="es-ES" sz="1600" dirty="0">
                <a:solidFill>
                  <a:srgbClr val="001E5C"/>
                </a:solidFill>
                <a:latin typeface="Montserrat Medium" pitchFamily="2" charset="77"/>
              </a:rPr>
              <a:t>.</a:t>
            </a:r>
          </a:p>
          <a:p>
            <a:pPr>
              <a:buClr>
                <a:srgbClr val="FE0000"/>
              </a:buClr>
            </a:pPr>
            <a:r>
              <a:rPr lang="es-ES" sz="1600" b="1" dirty="0" err="1">
                <a:solidFill>
                  <a:srgbClr val="001E5C"/>
                </a:solidFill>
                <a:latin typeface="Montserrat Medium" pitchFamily="2" charset="77"/>
              </a:rPr>
              <a:t>Choose</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an</a:t>
            </a:r>
            <a:r>
              <a:rPr lang="es-ES" sz="1600" b="1" dirty="0">
                <a:solidFill>
                  <a:srgbClr val="001E5C"/>
                </a:solidFill>
                <a:latin typeface="Montserrat Medium" pitchFamily="2" charset="77"/>
              </a:rPr>
              <a:t> </a:t>
            </a:r>
            <a:r>
              <a:rPr lang="es-ES" sz="1600" dirty="0" err="1">
                <a:solidFill>
                  <a:srgbClr val="001E5C"/>
                </a:solidFill>
                <a:latin typeface="Montserrat Medium" pitchFamily="2" charset="77"/>
              </a:rPr>
              <a:t>appropriate</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communication</a:t>
            </a:r>
            <a:r>
              <a:rPr lang="es-ES" sz="1600" dirty="0">
                <a:solidFill>
                  <a:srgbClr val="001E5C"/>
                </a:solidFill>
                <a:latin typeface="Montserrat Medium" pitchFamily="2" charset="77"/>
              </a:rPr>
              <a:t> </a:t>
            </a:r>
            <a:r>
              <a:rPr lang="es-ES" sz="1600" dirty="0" err="1">
                <a:solidFill>
                  <a:srgbClr val="001E5C"/>
                </a:solidFill>
                <a:latin typeface="Montserrat Medium" pitchFamily="2" charset="77"/>
              </a:rPr>
              <a:t>channel</a:t>
            </a:r>
            <a:endParaRPr lang="es-ES" sz="1600" dirty="0">
              <a:solidFill>
                <a:srgbClr val="001E5C"/>
              </a:solidFill>
              <a:latin typeface="Montserrat Medium" pitchFamily="2" charset="77"/>
            </a:endParaRPr>
          </a:p>
          <a:p>
            <a:pPr>
              <a:buClr>
                <a:srgbClr val="FE0000"/>
              </a:buClr>
            </a:pPr>
            <a:r>
              <a:rPr lang="es-ES" sz="1600" b="1" dirty="0">
                <a:solidFill>
                  <a:srgbClr val="001E5C"/>
                </a:solidFill>
                <a:latin typeface="Montserrat Medium" pitchFamily="2" charset="77"/>
              </a:rPr>
              <a:t>Do </a:t>
            </a:r>
            <a:r>
              <a:rPr lang="es-ES" sz="1600" b="1" dirty="0" err="1">
                <a:solidFill>
                  <a:srgbClr val="001E5C"/>
                </a:solidFill>
                <a:latin typeface="Montserrat Medium" pitchFamily="2" charset="77"/>
              </a:rPr>
              <a:t>not</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forget</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the</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importance</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of</a:t>
            </a:r>
            <a:r>
              <a:rPr lang="es-ES" sz="1600" b="1" dirty="0">
                <a:solidFill>
                  <a:srgbClr val="001E5C"/>
                </a:solidFill>
                <a:latin typeface="Montserrat Medium" pitchFamily="2" charset="77"/>
              </a:rPr>
              <a:t> </a:t>
            </a:r>
            <a:r>
              <a:rPr lang="es-ES" sz="1600" dirty="0">
                <a:solidFill>
                  <a:srgbClr val="001E5C"/>
                </a:solidFill>
                <a:latin typeface="Montserrat Medium" pitchFamily="2" charset="77"/>
              </a:rPr>
              <a:t>timing and </a:t>
            </a:r>
            <a:r>
              <a:rPr lang="es-ES" sz="1600" dirty="0" err="1">
                <a:solidFill>
                  <a:srgbClr val="001E5C"/>
                </a:solidFill>
                <a:latin typeface="Montserrat Medium" pitchFamily="2" charset="77"/>
              </a:rPr>
              <a:t>location</a:t>
            </a:r>
            <a:r>
              <a:rPr lang="es-ES" sz="1600" dirty="0">
                <a:solidFill>
                  <a:srgbClr val="001E5C"/>
                </a:solidFill>
                <a:latin typeface="Montserrat Medium" pitchFamily="2" charset="77"/>
              </a:rPr>
              <a:t>.</a:t>
            </a:r>
          </a:p>
          <a:p>
            <a:pPr>
              <a:buClr>
                <a:srgbClr val="FE0000"/>
              </a:buClr>
            </a:pPr>
            <a:r>
              <a:rPr lang="es-ES" sz="1600" dirty="0" err="1">
                <a:solidFill>
                  <a:srgbClr val="001E5C"/>
                </a:solidFill>
                <a:latin typeface="Montserrat Medium" pitchFamily="2" charset="77"/>
              </a:rPr>
              <a:t>Coordination</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with</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other</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related</a:t>
            </a:r>
            <a:r>
              <a:rPr lang="es-ES" sz="1600" b="1" dirty="0">
                <a:solidFill>
                  <a:srgbClr val="001E5C"/>
                </a:solidFill>
                <a:latin typeface="Montserrat Medium" pitchFamily="2" charset="77"/>
              </a:rPr>
              <a:t> </a:t>
            </a:r>
            <a:r>
              <a:rPr lang="es-ES" sz="1600" b="1" dirty="0" err="1">
                <a:solidFill>
                  <a:srgbClr val="001E5C"/>
                </a:solidFill>
                <a:latin typeface="Montserrat Medium" pitchFamily="2" charset="77"/>
              </a:rPr>
              <a:t>sectors</a:t>
            </a:r>
            <a:endParaRPr lang="es-ES" sz="1600" b="1" dirty="0">
              <a:solidFill>
                <a:srgbClr val="001E5C"/>
              </a:solidFill>
              <a:latin typeface="Montserrat Medium" pitchFamily="2" charset="77"/>
            </a:endParaRPr>
          </a:p>
        </p:txBody>
      </p:sp>
      <p:pic>
        <p:nvPicPr>
          <p:cNvPr id="12" name="Picture 11">
            <a:extLst>
              <a:ext uri="{FF2B5EF4-FFF2-40B4-BE49-F238E27FC236}">
                <a16:creationId xmlns:a16="http://schemas.microsoft.com/office/drawing/2014/main" id="{10B5F0CE-2E57-0808-E12B-FCF5E206DB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5351" y="2150972"/>
            <a:ext cx="2848333" cy="3844709"/>
          </a:xfrm>
          <a:prstGeom prst="rect">
            <a:avLst/>
          </a:prstGeom>
          <a:ln w="28575" cap="sq">
            <a:solidFill>
              <a:srgbClr val="FE0000"/>
            </a:solidFill>
            <a:prstDash val="solid"/>
            <a:miter lim="800000"/>
          </a:ln>
          <a:effectLst/>
        </p:spPr>
      </p:pic>
    </p:spTree>
    <p:extLst>
      <p:ext uri="{BB962C8B-B14F-4D97-AF65-F5344CB8AC3E}">
        <p14:creationId xmlns:p14="http://schemas.microsoft.com/office/powerpoint/2010/main" val="2437836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562541"/>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978" y="6600026"/>
            <a:ext cx="8103610" cy="369332"/>
          </a:xfrm>
          <a:prstGeom prst="rect">
            <a:avLst/>
          </a:prstGeom>
        </p:spPr>
        <p:txBody>
          <a:bodyPr wrap="square">
            <a:spAutoFit/>
          </a:bodyPr>
          <a:lstStyle/>
          <a:p>
            <a:r>
              <a:rPr lang="es-ES" sz="900" i="1" dirty="0" err="1">
                <a:solidFill>
                  <a:srgbClr val="001E5C"/>
                </a:solidFill>
                <a:latin typeface="Open Sans ExtraBold" pitchFamily="2" charset="0"/>
                <a:ea typeface="Open Sans ExtraBold" pitchFamily="2" charset="0"/>
                <a:cs typeface="Open Sans ExtraBold" pitchFamily="2" charset="0"/>
              </a:rPr>
              <a:t>Spanish</a:t>
            </a:r>
            <a:r>
              <a:rPr lang="es-ES" sz="900" i="1" dirty="0">
                <a:solidFill>
                  <a:srgbClr val="001E5C"/>
                </a:solidFill>
                <a:latin typeface="Open Sans ExtraBold" pitchFamily="2" charset="0"/>
                <a:ea typeface="Open Sans ExtraBold" pitchFamily="2" charset="0"/>
                <a:cs typeface="Open Sans ExtraBold" pitchFamily="2" charset="0"/>
              </a:rPr>
              <a:t> Red Cross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Emergencies</a:t>
            </a:r>
            <a:r>
              <a:rPr lang="es-ES" sz="900" i="1" dirty="0">
                <a:solidFill>
                  <a:srgbClr val="001E5C"/>
                </a:solidFill>
                <a:latin typeface="Open Sans ExtraBold" pitchFamily="2" charset="0"/>
                <a:ea typeface="Open Sans ExtraBold" pitchFamily="2" charset="0"/>
                <a:cs typeface="Open Sans ExtraBold" pitchFamily="2" charset="0"/>
              </a:rPr>
              <a:t> Training – WASH </a:t>
            </a:r>
            <a:r>
              <a:rPr lang="es-ES" sz="900" i="1" dirty="0" err="1">
                <a:solidFill>
                  <a:srgbClr val="001E5C"/>
                </a:solidFill>
                <a:latin typeface="Open Sans ExtraBold" pitchFamily="2" charset="0"/>
                <a:ea typeface="Open Sans ExtraBold" pitchFamily="2" charset="0"/>
                <a:cs typeface="Open Sans ExtraBold" pitchFamily="2" charset="0"/>
              </a:rPr>
              <a:t>guidelines</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for</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emergency</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operations</a:t>
            </a:r>
            <a:r>
              <a:rPr lang="es-ES" sz="900" i="1" dirty="0">
                <a:solidFill>
                  <a:srgbClr val="001E5C"/>
                </a:solidFill>
                <a:latin typeface="Open Sans ExtraBold" pitchFamily="2" charset="0"/>
                <a:ea typeface="Open Sans ExtraBold" pitchFamily="2" charset="0"/>
                <a:cs typeface="Open Sans ExtraBold" pitchFamily="2" charset="0"/>
              </a:rPr>
              <a:t>. IFRC, 2017</a:t>
            </a:r>
          </a:p>
          <a:p>
            <a:endParaRPr lang="es-ES" sz="900" i="1" dirty="0">
              <a:solidFill>
                <a:srgbClr val="001E5C"/>
              </a:solidFill>
              <a:latin typeface="Open Sans ExtraBold" pitchFamily="2" charset="0"/>
              <a:ea typeface="Open Sans ExtraBold" pitchFamily="2" charset="0"/>
              <a:cs typeface="Open Sans ExtraBold" pitchFamily="2" charset="0"/>
            </a:endParaRPr>
          </a:p>
        </p:txBody>
      </p:sp>
      <p:sp>
        <p:nvSpPr>
          <p:cNvPr id="2" name="TextBox 2">
            <a:extLst>
              <a:ext uri="{FF2B5EF4-FFF2-40B4-BE49-F238E27FC236}">
                <a16:creationId xmlns:a16="http://schemas.microsoft.com/office/drawing/2014/main" id="{3CD1D146-5FE5-6F20-BF89-1E59CC20FE99}"/>
              </a:ext>
            </a:extLst>
          </p:cNvPr>
          <p:cNvSpPr txBox="1">
            <a:spLocks/>
          </p:cNvSpPr>
          <p:nvPr/>
        </p:nvSpPr>
        <p:spPr>
          <a:xfrm>
            <a:off x="1483894" y="1139990"/>
            <a:ext cx="690326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METHODS, TOOLS AND MATERIALS</a:t>
            </a:r>
          </a:p>
        </p:txBody>
      </p:sp>
      <p:pic>
        <p:nvPicPr>
          <p:cNvPr id="3" name="Picture 2">
            <a:extLst>
              <a:ext uri="{FF2B5EF4-FFF2-40B4-BE49-F238E27FC236}">
                <a16:creationId xmlns:a16="http://schemas.microsoft.com/office/drawing/2014/main" id="{978A9939-D4C6-616D-4070-5C9D6106532E}"/>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756844" y="1095955"/>
            <a:ext cx="676499" cy="676499"/>
          </a:xfrm>
          <a:prstGeom prst="rect">
            <a:avLst/>
          </a:prstGeom>
        </p:spPr>
      </p:pic>
      <p:sp>
        <p:nvSpPr>
          <p:cNvPr id="8" name="Marcador de texto 1">
            <a:extLst>
              <a:ext uri="{FF2B5EF4-FFF2-40B4-BE49-F238E27FC236}">
                <a16:creationId xmlns:a16="http://schemas.microsoft.com/office/drawing/2014/main" id="{93FC7FB1-79D5-78C6-8045-D3A90E995A9F}"/>
              </a:ext>
            </a:extLst>
          </p:cNvPr>
          <p:cNvSpPr txBox="1">
            <a:spLocks/>
          </p:cNvSpPr>
          <p:nvPr/>
        </p:nvSpPr>
        <p:spPr>
          <a:xfrm>
            <a:off x="205641" y="2732309"/>
            <a:ext cx="5506800" cy="3292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E0000"/>
              </a:buClr>
            </a:pPr>
            <a:r>
              <a:rPr lang="es-ES" sz="1500" dirty="0" err="1">
                <a:solidFill>
                  <a:srgbClr val="001E5C"/>
                </a:solidFill>
                <a:latin typeface="Montserrat Medium" pitchFamily="2" charset="77"/>
              </a:rPr>
              <a:t>Mass</a:t>
            </a:r>
            <a:r>
              <a:rPr lang="es-ES" sz="1500" dirty="0">
                <a:solidFill>
                  <a:srgbClr val="001E5C"/>
                </a:solidFill>
                <a:latin typeface="Montserrat Medium" pitchFamily="2" charset="77"/>
              </a:rPr>
              <a:t> </a:t>
            </a:r>
            <a:r>
              <a:rPr lang="es-ES" sz="1500" dirty="0" err="1">
                <a:solidFill>
                  <a:srgbClr val="001E5C"/>
                </a:solidFill>
                <a:latin typeface="Montserrat Medium" pitchFamily="2" charset="77"/>
              </a:rPr>
              <a:t>communication</a:t>
            </a:r>
            <a:r>
              <a:rPr lang="es-ES" sz="1500" dirty="0">
                <a:solidFill>
                  <a:srgbClr val="001E5C"/>
                </a:solidFill>
                <a:latin typeface="Montserrat Medium" pitchFamily="2" charset="77"/>
              </a:rPr>
              <a:t> </a:t>
            </a:r>
            <a:r>
              <a:rPr lang="es-ES" sz="1500" b="1" dirty="0" err="1">
                <a:solidFill>
                  <a:srgbClr val="001E5C"/>
                </a:solidFill>
                <a:latin typeface="Montserrat Medium" pitchFamily="2" charset="77"/>
              </a:rPr>
              <a:t>through</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the</a:t>
            </a:r>
            <a:r>
              <a:rPr lang="es-ES" sz="1500" b="1" dirty="0">
                <a:solidFill>
                  <a:srgbClr val="001E5C"/>
                </a:solidFill>
                <a:latin typeface="Montserrat Medium" pitchFamily="2" charset="77"/>
              </a:rPr>
              <a:t> media (TV, radio, SMS, social media, </a:t>
            </a:r>
            <a:r>
              <a:rPr lang="es-ES" sz="1500" b="1" dirty="0" err="1">
                <a:solidFill>
                  <a:srgbClr val="001E5C"/>
                </a:solidFill>
                <a:latin typeface="Montserrat Medium" pitchFamily="2" charset="77"/>
              </a:rPr>
              <a:t>leaflets</a:t>
            </a:r>
            <a:r>
              <a:rPr lang="es-ES" sz="1500" b="1" dirty="0">
                <a:solidFill>
                  <a:srgbClr val="001E5C"/>
                </a:solidFill>
                <a:latin typeface="Montserrat Medium" pitchFamily="2" charset="77"/>
              </a:rPr>
              <a:t>, etc.)</a:t>
            </a:r>
          </a:p>
          <a:p>
            <a:pPr>
              <a:buClr>
                <a:srgbClr val="FE0000"/>
              </a:buClr>
            </a:pPr>
            <a:r>
              <a:rPr lang="es-ES" sz="1500" dirty="0" err="1">
                <a:solidFill>
                  <a:srgbClr val="001E5C"/>
                </a:solidFill>
                <a:latin typeface="Montserrat Medium" pitchFamily="2" charset="77"/>
              </a:rPr>
              <a:t>Community</a:t>
            </a:r>
            <a:r>
              <a:rPr lang="es-ES" sz="1500" dirty="0">
                <a:solidFill>
                  <a:srgbClr val="001E5C"/>
                </a:solidFill>
                <a:latin typeface="Montserrat Medium" pitchFamily="2" charset="77"/>
              </a:rPr>
              <a:t> </a:t>
            </a:r>
            <a:r>
              <a:rPr lang="es-ES" sz="1500" dirty="0" err="1">
                <a:solidFill>
                  <a:srgbClr val="001E5C"/>
                </a:solidFill>
                <a:latin typeface="Montserrat Medium" pitchFamily="2" charset="77"/>
              </a:rPr>
              <a:t>activities</a:t>
            </a:r>
            <a:r>
              <a:rPr lang="es-ES" sz="1500" dirty="0">
                <a:solidFill>
                  <a:srgbClr val="001E5C"/>
                </a:solidFill>
                <a:latin typeface="Montserrat Medium" pitchFamily="2" charset="77"/>
              </a:rPr>
              <a:t> </a:t>
            </a:r>
            <a:r>
              <a:rPr lang="es-ES" sz="1500" b="1" dirty="0">
                <a:solidFill>
                  <a:srgbClr val="001E5C"/>
                </a:solidFill>
                <a:latin typeface="Montserrat Medium" pitchFamily="2" charset="77"/>
              </a:rPr>
              <a:t>(</a:t>
            </a:r>
            <a:r>
              <a:rPr lang="es-ES" sz="1500" b="1" dirty="0" err="1">
                <a:solidFill>
                  <a:srgbClr val="001E5C"/>
                </a:solidFill>
                <a:latin typeface="Montserrat Medium" pitchFamily="2" charset="77"/>
              </a:rPr>
              <a:t>e.g</a:t>
            </a:r>
            <a:r>
              <a:rPr lang="es-ES" sz="1500" b="1" dirty="0">
                <a:solidFill>
                  <a:srgbClr val="001E5C"/>
                </a:solidFill>
                <a:latin typeface="Montserrat Medium" pitchFamily="2" charset="77"/>
              </a:rPr>
              <a:t>. drama/mime, </a:t>
            </a:r>
            <a:r>
              <a:rPr lang="es-ES" sz="1500" b="1" dirty="0" err="1">
                <a:solidFill>
                  <a:srgbClr val="001E5C"/>
                </a:solidFill>
                <a:latin typeface="Montserrat Medium" pitchFamily="2" charset="77"/>
              </a:rPr>
              <a:t>songs</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storytelling</a:t>
            </a:r>
            <a:r>
              <a:rPr lang="es-ES" sz="1500" b="1" dirty="0">
                <a:solidFill>
                  <a:srgbClr val="001E5C"/>
                </a:solidFill>
                <a:latin typeface="Montserrat Medium" pitchFamily="2" charset="77"/>
              </a:rPr>
              <a:t>, films etc., </a:t>
            </a:r>
            <a:r>
              <a:rPr lang="es-ES" sz="1500" b="1" dirty="0" err="1">
                <a:solidFill>
                  <a:srgbClr val="001E5C"/>
                </a:solidFill>
                <a:latin typeface="Montserrat Medium" pitchFamily="2" charset="77"/>
              </a:rPr>
              <a:t>focusing</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on</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key</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hygiene</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practices</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such</a:t>
            </a:r>
            <a:r>
              <a:rPr lang="es-ES" sz="1500" b="1" dirty="0">
                <a:solidFill>
                  <a:srgbClr val="001E5C"/>
                </a:solidFill>
                <a:latin typeface="Montserrat Medium" pitchFamily="2" charset="77"/>
              </a:rPr>
              <a:t> as </a:t>
            </a:r>
            <a:r>
              <a:rPr lang="es-ES" sz="1500" b="1" dirty="0" err="1">
                <a:solidFill>
                  <a:srgbClr val="001E5C"/>
                </a:solidFill>
                <a:latin typeface="Montserrat Medium" pitchFamily="2" charset="77"/>
              </a:rPr>
              <a:t>hand</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washing</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Activities</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specifically</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for</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children</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e.g</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puppet</a:t>
            </a:r>
            <a:r>
              <a:rPr lang="es-ES" sz="1500" b="1" dirty="0">
                <a:solidFill>
                  <a:srgbClr val="001E5C"/>
                </a:solidFill>
                <a:latin typeface="Montserrat Medium" pitchFamily="2" charset="77"/>
              </a:rPr>
              <a:t> shows, clowns, </a:t>
            </a:r>
            <a:r>
              <a:rPr lang="es-ES" sz="1500" b="1" dirty="0" err="1">
                <a:solidFill>
                  <a:srgbClr val="001E5C"/>
                </a:solidFill>
                <a:latin typeface="Montserrat Medium" pitchFamily="2" charset="77"/>
              </a:rPr>
              <a:t>games</a:t>
            </a:r>
            <a:r>
              <a:rPr lang="es-ES" sz="1500" b="1" dirty="0">
                <a:solidFill>
                  <a:srgbClr val="001E5C"/>
                </a:solidFill>
                <a:latin typeface="Montserrat Medium" pitchFamily="2" charset="77"/>
              </a:rPr>
              <a:t> etc.</a:t>
            </a:r>
          </a:p>
          <a:p>
            <a:pPr>
              <a:buClr>
                <a:srgbClr val="FE0000"/>
              </a:buClr>
            </a:pPr>
            <a:r>
              <a:rPr lang="es-ES" sz="1500" dirty="0" err="1">
                <a:solidFill>
                  <a:srgbClr val="001E5C"/>
                </a:solidFill>
                <a:latin typeface="Montserrat Medium" pitchFamily="2" charset="77"/>
              </a:rPr>
              <a:t>Group</a:t>
            </a:r>
            <a:r>
              <a:rPr lang="es-ES" sz="1500" dirty="0">
                <a:solidFill>
                  <a:srgbClr val="001E5C"/>
                </a:solidFill>
                <a:latin typeface="Montserrat Medium" pitchFamily="2" charset="77"/>
              </a:rPr>
              <a:t> </a:t>
            </a:r>
            <a:r>
              <a:rPr lang="es-ES" sz="1500" dirty="0" err="1">
                <a:solidFill>
                  <a:srgbClr val="001E5C"/>
                </a:solidFill>
                <a:latin typeface="Montserrat Medium" pitchFamily="2" charset="77"/>
              </a:rPr>
              <a:t>activities</a:t>
            </a:r>
            <a:r>
              <a:rPr lang="es-ES" sz="1500" dirty="0">
                <a:solidFill>
                  <a:srgbClr val="001E5C"/>
                </a:solidFill>
                <a:latin typeface="Montserrat Medium" pitchFamily="2" charset="77"/>
              </a:rPr>
              <a:t> </a:t>
            </a:r>
            <a:r>
              <a:rPr lang="es-ES" sz="1500" b="1" dirty="0">
                <a:solidFill>
                  <a:srgbClr val="001E5C"/>
                </a:solidFill>
                <a:latin typeface="Montserrat Medium" pitchFamily="2" charset="77"/>
              </a:rPr>
              <a:t>(</a:t>
            </a:r>
            <a:r>
              <a:rPr lang="es-ES" sz="1500" b="1" dirty="0" err="1">
                <a:solidFill>
                  <a:srgbClr val="001E5C"/>
                </a:solidFill>
                <a:latin typeface="Montserrat Medium" pitchFamily="2" charset="77"/>
              </a:rPr>
              <a:t>e.g</a:t>
            </a:r>
            <a:r>
              <a:rPr lang="es-ES" sz="1500" b="1" dirty="0">
                <a:solidFill>
                  <a:srgbClr val="001E5C"/>
                </a:solidFill>
                <a:latin typeface="Montserrat Medium" pitchFamily="2" charset="77"/>
              </a:rPr>
              <a:t>., visual </a:t>
            </a:r>
            <a:r>
              <a:rPr lang="es-ES" sz="1500" b="1" dirty="0" err="1">
                <a:solidFill>
                  <a:srgbClr val="001E5C"/>
                </a:solidFill>
                <a:latin typeface="Montserrat Medium" pitchFamily="2" charset="77"/>
              </a:rPr>
              <a:t>aids</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such</a:t>
            </a:r>
            <a:r>
              <a:rPr lang="es-ES" sz="1500" b="1" dirty="0">
                <a:solidFill>
                  <a:srgbClr val="001E5C"/>
                </a:solidFill>
                <a:latin typeface="Montserrat Medium" pitchFamily="2" charset="77"/>
              </a:rPr>
              <a:t> as posters and </a:t>
            </a:r>
            <a:r>
              <a:rPr lang="es-ES" sz="1500" b="1" dirty="0" err="1">
                <a:solidFill>
                  <a:srgbClr val="001E5C"/>
                </a:solidFill>
                <a:latin typeface="Montserrat Medium" pitchFamily="2" charset="77"/>
              </a:rPr>
              <a:t>flip</a:t>
            </a:r>
            <a:r>
              <a:rPr lang="es-ES" sz="1500" b="1" dirty="0">
                <a:solidFill>
                  <a:srgbClr val="001E5C"/>
                </a:solidFill>
                <a:latin typeface="Montserrat Medium" pitchFamily="2" charset="77"/>
              </a:rPr>
              <a:t> charts, F-</a:t>
            </a:r>
            <a:r>
              <a:rPr lang="es-ES" sz="1500" b="1" dirty="0" err="1">
                <a:solidFill>
                  <a:srgbClr val="001E5C"/>
                </a:solidFill>
                <a:latin typeface="Montserrat Medium" pitchFamily="2" charset="77"/>
              </a:rPr>
              <a:t>diagram</a:t>
            </a:r>
            <a:r>
              <a:rPr lang="es-ES" sz="1500" b="1" dirty="0">
                <a:solidFill>
                  <a:srgbClr val="001E5C"/>
                </a:solidFill>
                <a:latin typeface="Montserrat Medium" pitchFamily="2" charset="77"/>
              </a:rPr>
              <a:t>/</a:t>
            </a:r>
            <a:r>
              <a:rPr lang="es-ES" sz="1500" b="1" dirty="0" err="1">
                <a:solidFill>
                  <a:srgbClr val="001E5C"/>
                </a:solidFill>
                <a:latin typeface="Montserrat Medium" pitchFamily="2" charset="77"/>
              </a:rPr>
              <a:t>diarrhoea</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transmission</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community</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mapping</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threepile</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sorting</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pocket</a:t>
            </a:r>
            <a:r>
              <a:rPr lang="es-ES" sz="1500" b="1" dirty="0">
                <a:solidFill>
                  <a:srgbClr val="001E5C"/>
                </a:solidFill>
                <a:latin typeface="Montserrat Medium" pitchFamily="2" charset="77"/>
              </a:rPr>
              <a:t> chart </a:t>
            </a:r>
            <a:r>
              <a:rPr lang="es-ES" sz="1500" b="1" dirty="0" err="1">
                <a:solidFill>
                  <a:srgbClr val="001E5C"/>
                </a:solidFill>
                <a:latin typeface="Montserrat Medium" pitchFamily="2" charset="77"/>
              </a:rPr>
              <a:t>voting</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board</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games</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all</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linked</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with</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discussions</a:t>
            </a:r>
            <a:endParaRPr lang="es-ES" sz="1500" b="1" dirty="0">
              <a:solidFill>
                <a:srgbClr val="001E5C"/>
              </a:solidFill>
              <a:latin typeface="Montserrat Medium" pitchFamily="2" charset="77"/>
            </a:endParaRPr>
          </a:p>
          <a:p>
            <a:pPr>
              <a:buClr>
                <a:srgbClr val="FE0000"/>
              </a:buClr>
            </a:pPr>
            <a:r>
              <a:rPr lang="es-ES" sz="1500" b="1" dirty="0" err="1">
                <a:solidFill>
                  <a:srgbClr val="001E5C"/>
                </a:solidFill>
                <a:latin typeface="Montserrat Medium" pitchFamily="2" charset="77"/>
              </a:rPr>
              <a:t>Identify</a:t>
            </a:r>
            <a:r>
              <a:rPr lang="es-ES" sz="1500" b="1" dirty="0">
                <a:solidFill>
                  <a:srgbClr val="001E5C"/>
                </a:solidFill>
                <a:latin typeface="Montserrat Medium" pitchFamily="2" charset="77"/>
              </a:rPr>
              <a:t> and </a:t>
            </a:r>
            <a:r>
              <a:rPr lang="es-ES" sz="1500" b="1" dirty="0" err="1">
                <a:solidFill>
                  <a:srgbClr val="001E5C"/>
                </a:solidFill>
                <a:latin typeface="Montserrat Medium" pitchFamily="2" charset="77"/>
              </a:rPr>
              <a:t>work</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through</a:t>
            </a:r>
            <a:r>
              <a:rPr lang="es-ES" sz="1500" b="1" dirty="0">
                <a:solidFill>
                  <a:srgbClr val="001E5C"/>
                </a:solidFill>
                <a:latin typeface="Montserrat Medium" pitchFamily="2" charset="77"/>
              </a:rPr>
              <a:t> </a:t>
            </a:r>
            <a:r>
              <a:rPr lang="es-ES" sz="1500" dirty="0" err="1">
                <a:solidFill>
                  <a:srgbClr val="001E5C"/>
                </a:solidFill>
                <a:latin typeface="Montserrat Medium" pitchFamily="2" charset="77"/>
              </a:rPr>
              <a:t>community</a:t>
            </a:r>
            <a:r>
              <a:rPr lang="es-ES" sz="1500" dirty="0">
                <a:solidFill>
                  <a:srgbClr val="001E5C"/>
                </a:solidFill>
                <a:latin typeface="Montserrat Medium" pitchFamily="2" charset="77"/>
              </a:rPr>
              <a:t> ‘</a:t>
            </a:r>
            <a:r>
              <a:rPr lang="es-ES" sz="1500" dirty="0" err="1">
                <a:solidFill>
                  <a:srgbClr val="001E5C"/>
                </a:solidFill>
                <a:latin typeface="Montserrat Medium" pitchFamily="2" charset="77"/>
              </a:rPr>
              <a:t>champions</a:t>
            </a:r>
            <a:r>
              <a:rPr lang="es-ES" sz="1500" b="1" dirty="0">
                <a:solidFill>
                  <a:srgbClr val="001E5C"/>
                </a:solidFill>
                <a:latin typeface="Montserrat Medium" pitchFamily="2" charset="77"/>
              </a:rPr>
              <a:t>’</a:t>
            </a:r>
          </a:p>
          <a:p>
            <a:pPr>
              <a:buClr>
                <a:srgbClr val="FE0000"/>
              </a:buClr>
            </a:pPr>
            <a:r>
              <a:rPr lang="es-ES" sz="1500" dirty="0">
                <a:solidFill>
                  <a:srgbClr val="001E5C"/>
                </a:solidFill>
                <a:latin typeface="Montserrat Medium" pitchFamily="2" charset="77"/>
              </a:rPr>
              <a:t>Personal </a:t>
            </a:r>
            <a:r>
              <a:rPr lang="es-ES" sz="1500" dirty="0" err="1">
                <a:solidFill>
                  <a:srgbClr val="001E5C"/>
                </a:solidFill>
                <a:latin typeface="Montserrat Medium" pitchFamily="2" charset="77"/>
              </a:rPr>
              <a:t>communication</a:t>
            </a:r>
            <a:r>
              <a:rPr lang="es-ES" sz="1500" b="1" dirty="0">
                <a:solidFill>
                  <a:srgbClr val="001E5C"/>
                </a:solidFill>
                <a:latin typeface="Montserrat Medium" pitchFamily="2" charset="77"/>
              </a:rPr>
              <a:t>: home </a:t>
            </a:r>
            <a:r>
              <a:rPr lang="es-ES" sz="1500" b="1" dirty="0" err="1">
                <a:solidFill>
                  <a:srgbClr val="001E5C"/>
                </a:solidFill>
                <a:latin typeface="Montserrat Medium" pitchFamily="2" charset="77"/>
              </a:rPr>
              <a:t>visits</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group</a:t>
            </a:r>
            <a:r>
              <a:rPr lang="es-ES" sz="1500" b="1" dirty="0">
                <a:solidFill>
                  <a:srgbClr val="001E5C"/>
                </a:solidFill>
                <a:latin typeface="Montserrat Medium" pitchFamily="2" charset="77"/>
              </a:rPr>
              <a:t> </a:t>
            </a:r>
            <a:r>
              <a:rPr lang="es-ES" sz="1500" b="1" dirty="0" err="1">
                <a:solidFill>
                  <a:srgbClr val="001E5C"/>
                </a:solidFill>
                <a:latin typeface="Montserrat Medium" pitchFamily="2" charset="77"/>
              </a:rPr>
              <a:t>discussions</a:t>
            </a:r>
            <a:endParaRPr lang="es-ES" sz="1500" b="1" dirty="0">
              <a:solidFill>
                <a:srgbClr val="001E5C"/>
              </a:solidFill>
              <a:latin typeface="Montserrat Medium" pitchFamily="2" charset="77"/>
            </a:endParaRPr>
          </a:p>
          <a:p>
            <a:pPr>
              <a:buClr>
                <a:srgbClr val="FE0000"/>
              </a:buClr>
            </a:pPr>
            <a:endParaRPr lang="es-ES" sz="1500" b="1" dirty="0">
              <a:solidFill>
                <a:srgbClr val="001E5C"/>
              </a:solidFill>
              <a:latin typeface="Montserrat Medium" pitchFamily="2" charset="77"/>
            </a:endParaRPr>
          </a:p>
          <a:p>
            <a:pPr>
              <a:buClr>
                <a:srgbClr val="FE0000"/>
              </a:buClr>
            </a:pPr>
            <a:endParaRPr lang="es-ES" sz="1500" b="1" dirty="0">
              <a:solidFill>
                <a:srgbClr val="001E5C"/>
              </a:solidFill>
              <a:latin typeface="Montserrat Medium" pitchFamily="2" charset="77"/>
            </a:endParaRPr>
          </a:p>
          <a:p>
            <a:pPr>
              <a:buClr>
                <a:srgbClr val="FE0000"/>
              </a:buClr>
            </a:pPr>
            <a:endParaRPr lang="es-ES" sz="1500" b="1" dirty="0">
              <a:solidFill>
                <a:srgbClr val="001E5C"/>
              </a:solidFill>
              <a:latin typeface="Montserrat Medium" pitchFamily="2" charset="77"/>
            </a:endParaRPr>
          </a:p>
          <a:p>
            <a:pPr>
              <a:buClr>
                <a:srgbClr val="FE0000"/>
              </a:buClr>
            </a:pPr>
            <a:endParaRPr lang="es-ES" sz="1500" b="1" dirty="0">
              <a:solidFill>
                <a:srgbClr val="001E5C"/>
              </a:solidFill>
              <a:latin typeface="Montserrat Medium" pitchFamily="2" charset="77"/>
            </a:endParaRPr>
          </a:p>
          <a:p>
            <a:pPr>
              <a:buClr>
                <a:srgbClr val="FE0000"/>
              </a:buClr>
            </a:pPr>
            <a:endParaRPr lang="es-ES" sz="1500" b="1" dirty="0">
              <a:solidFill>
                <a:srgbClr val="001E5C"/>
              </a:solidFill>
              <a:latin typeface="Montserrat Medium" pitchFamily="2" charset="77"/>
            </a:endParaRPr>
          </a:p>
        </p:txBody>
      </p:sp>
      <p:sp>
        <p:nvSpPr>
          <p:cNvPr id="6" name="TextBox 2">
            <a:extLst>
              <a:ext uri="{FF2B5EF4-FFF2-40B4-BE49-F238E27FC236}">
                <a16:creationId xmlns:a16="http://schemas.microsoft.com/office/drawing/2014/main" id="{CECBEC00-8D48-5A2B-2082-59FF0A7A8305}"/>
              </a:ext>
            </a:extLst>
          </p:cNvPr>
          <p:cNvSpPr txBox="1">
            <a:spLocks/>
          </p:cNvSpPr>
          <p:nvPr/>
        </p:nvSpPr>
        <p:spPr>
          <a:xfrm>
            <a:off x="205641" y="2171562"/>
            <a:ext cx="5963801"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F5333F"/>
                </a:solidFill>
                <a:latin typeface="Montserrat Medium" pitchFamily="2" charset="77"/>
              </a:rPr>
              <a:t>H</a:t>
            </a:r>
            <a:r>
              <a:rPr lang="en-US" sz="2400" dirty="0">
                <a:solidFill>
                  <a:srgbClr val="F5333F"/>
                </a:solidFill>
                <a:effectLst/>
                <a:latin typeface="Montserrat Medium" pitchFamily="2" charset="77"/>
              </a:rPr>
              <a:t>ygiene promotion methodologies</a:t>
            </a:r>
          </a:p>
        </p:txBody>
      </p:sp>
      <p:pic>
        <p:nvPicPr>
          <p:cNvPr id="13" name="Picture 12">
            <a:extLst>
              <a:ext uri="{FF2B5EF4-FFF2-40B4-BE49-F238E27FC236}">
                <a16:creationId xmlns:a16="http://schemas.microsoft.com/office/drawing/2014/main" id="{9FB4499A-FE4B-EED1-CF09-0CD386AB59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4735" y="2847893"/>
            <a:ext cx="3159388" cy="2989029"/>
          </a:xfrm>
          <a:prstGeom prst="rect">
            <a:avLst/>
          </a:prstGeom>
          <a:ln w="38100" cap="sq">
            <a:solidFill>
              <a:srgbClr val="F5333F"/>
            </a:solidFill>
            <a:prstDash val="solid"/>
            <a:miter lim="800000"/>
          </a:ln>
          <a:effectLst/>
        </p:spPr>
      </p:pic>
      <p:cxnSp>
        <p:nvCxnSpPr>
          <p:cNvPr id="14" name="Straight Connector 13">
            <a:extLst>
              <a:ext uri="{FF2B5EF4-FFF2-40B4-BE49-F238E27FC236}">
                <a16:creationId xmlns:a16="http://schemas.microsoft.com/office/drawing/2014/main" id="{A63594A1-B979-2470-8A8A-9D6A01FC9711}"/>
              </a:ext>
            </a:extLst>
          </p:cNvPr>
          <p:cNvCxnSpPr>
            <a:cxnSpLocks/>
          </p:cNvCxnSpPr>
          <p:nvPr/>
        </p:nvCxnSpPr>
        <p:spPr>
          <a:xfrm>
            <a:off x="5824735" y="2448171"/>
            <a:ext cx="3319265" cy="17606"/>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92333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978" y="6600026"/>
            <a:ext cx="8103610" cy="369332"/>
          </a:xfrm>
          <a:prstGeom prst="rect">
            <a:avLst/>
          </a:prstGeom>
        </p:spPr>
        <p:txBody>
          <a:bodyPr wrap="square">
            <a:spAutoFit/>
          </a:bodyPr>
          <a:lstStyle/>
          <a:p>
            <a:r>
              <a:rPr lang="es-ES" sz="900" i="1" dirty="0" err="1">
                <a:solidFill>
                  <a:srgbClr val="001E5C"/>
                </a:solidFill>
                <a:latin typeface="Open Sans ExtraBold" pitchFamily="2" charset="0"/>
                <a:ea typeface="Open Sans ExtraBold" pitchFamily="2" charset="0"/>
                <a:cs typeface="Open Sans ExtraBold" pitchFamily="2" charset="0"/>
              </a:rPr>
              <a:t>Spanish</a:t>
            </a:r>
            <a:r>
              <a:rPr lang="es-ES" sz="900" i="1" dirty="0">
                <a:solidFill>
                  <a:srgbClr val="001E5C"/>
                </a:solidFill>
                <a:latin typeface="Open Sans ExtraBold" pitchFamily="2" charset="0"/>
                <a:ea typeface="Open Sans ExtraBold" pitchFamily="2" charset="0"/>
                <a:cs typeface="Open Sans ExtraBold" pitchFamily="2" charset="0"/>
              </a:rPr>
              <a:t> Red Cross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Emergencies</a:t>
            </a:r>
            <a:r>
              <a:rPr lang="es-ES" sz="900" i="1" dirty="0">
                <a:solidFill>
                  <a:srgbClr val="001E5C"/>
                </a:solidFill>
                <a:latin typeface="Open Sans ExtraBold" pitchFamily="2" charset="0"/>
                <a:ea typeface="Open Sans ExtraBold" pitchFamily="2" charset="0"/>
                <a:cs typeface="Open Sans ExtraBold" pitchFamily="2" charset="0"/>
              </a:rPr>
              <a:t> Training – WASH </a:t>
            </a:r>
            <a:r>
              <a:rPr lang="es-ES" sz="900" i="1" dirty="0" err="1">
                <a:solidFill>
                  <a:srgbClr val="001E5C"/>
                </a:solidFill>
                <a:latin typeface="Open Sans ExtraBold" pitchFamily="2" charset="0"/>
                <a:ea typeface="Open Sans ExtraBold" pitchFamily="2" charset="0"/>
                <a:cs typeface="Open Sans ExtraBold" pitchFamily="2" charset="0"/>
              </a:rPr>
              <a:t>guidelines</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for</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emergency</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operations</a:t>
            </a:r>
            <a:r>
              <a:rPr lang="es-ES" sz="900" i="1" dirty="0">
                <a:solidFill>
                  <a:srgbClr val="001E5C"/>
                </a:solidFill>
                <a:latin typeface="Open Sans ExtraBold" pitchFamily="2" charset="0"/>
                <a:ea typeface="Open Sans ExtraBold" pitchFamily="2" charset="0"/>
                <a:cs typeface="Open Sans ExtraBold" pitchFamily="2" charset="0"/>
              </a:rPr>
              <a:t>. IFRC, 2017</a:t>
            </a:r>
          </a:p>
          <a:p>
            <a:endParaRPr lang="es-ES" sz="900" i="1" dirty="0">
              <a:solidFill>
                <a:srgbClr val="001E5C"/>
              </a:solidFill>
              <a:latin typeface="Open Sans ExtraBold" pitchFamily="2" charset="0"/>
              <a:ea typeface="Open Sans ExtraBold" pitchFamily="2" charset="0"/>
              <a:cs typeface="Open Sans ExtraBold" pitchFamily="2" charset="0"/>
            </a:endParaRPr>
          </a:p>
        </p:txBody>
      </p:sp>
      <p:sp>
        <p:nvSpPr>
          <p:cNvPr id="2" name="Marcador de texto 1">
            <a:extLst>
              <a:ext uri="{FF2B5EF4-FFF2-40B4-BE49-F238E27FC236}">
                <a16:creationId xmlns:a16="http://schemas.microsoft.com/office/drawing/2014/main" id="{B464103D-60AC-B976-E8D1-0FF4BC4B5BC6}"/>
              </a:ext>
            </a:extLst>
          </p:cNvPr>
          <p:cNvSpPr txBox="1">
            <a:spLocks/>
          </p:cNvSpPr>
          <p:nvPr/>
        </p:nvSpPr>
        <p:spPr>
          <a:xfrm>
            <a:off x="756844" y="2660478"/>
            <a:ext cx="7345788" cy="35670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600" dirty="0">
                <a:solidFill>
                  <a:srgbClr val="001E5C"/>
                </a:solidFill>
                <a:latin typeface="Montserrat" pitchFamily="2" charset="77"/>
              </a:rPr>
              <a:t>Pre-</a:t>
            </a:r>
            <a:r>
              <a:rPr lang="es-ES" sz="1600" dirty="0" err="1">
                <a:solidFill>
                  <a:srgbClr val="001E5C"/>
                </a:solidFill>
                <a:latin typeface="Montserrat" pitchFamily="2" charset="77"/>
              </a:rPr>
              <a:t>testing</a:t>
            </a:r>
            <a:r>
              <a:rPr lang="es-ES" sz="1600" dirty="0">
                <a:solidFill>
                  <a:srgbClr val="001E5C"/>
                </a:solidFill>
                <a:latin typeface="Montserrat" pitchFamily="2" charset="77"/>
              </a:rPr>
              <a:t> </a:t>
            </a:r>
            <a:r>
              <a:rPr lang="es-ES" sz="1600" dirty="0" err="1">
                <a:solidFill>
                  <a:srgbClr val="001E5C"/>
                </a:solidFill>
                <a:latin typeface="Montserrat" pitchFamily="2" charset="77"/>
              </a:rPr>
              <a:t>materials</a:t>
            </a:r>
            <a:r>
              <a:rPr lang="es-ES" sz="1600" dirty="0">
                <a:solidFill>
                  <a:srgbClr val="001E5C"/>
                </a:solidFill>
                <a:latin typeface="Montserrat" pitchFamily="2" charset="77"/>
              </a:rPr>
              <a:t> and </a:t>
            </a:r>
            <a:r>
              <a:rPr lang="es-ES" sz="1600" dirty="0" err="1">
                <a:solidFill>
                  <a:srgbClr val="001E5C"/>
                </a:solidFill>
                <a:latin typeface="Montserrat" pitchFamily="2" charset="77"/>
              </a:rPr>
              <a:t>methods</a:t>
            </a:r>
            <a:r>
              <a:rPr lang="es-ES" sz="1600" dirty="0">
                <a:solidFill>
                  <a:srgbClr val="001E5C"/>
                </a:solidFill>
                <a:latin typeface="Montserrat" pitchFamily="2" charset="77"/>
              </a:rPr>
              <a:t> </a:t>
            </a:r>
            <a:r>
              <a:rPr lang="es-ES" sz="1600" dirty="0" err="1">
                <a:solidFill>
                  <a:srgbClr val="001E5C"/>
                </a:solidFill>
                <a:latin typeface="Montserrat" pitchFamily="2" charset="77"/>
              </a:rPr>
              <a:t>may</a:t>
            </a:r>
            <a:r>
              <a:rPr lang="es-ES" sz="1600" dirty="0">
                <a:solidFill>
                  <a:srgbClr val="001E5C"/>
                </a:solidFill>
                <a:latin typeface="Montserrat" pitchFamily="2" charset="77"/>
              </a:rPr>
              <a:t> </a:t>
            </a:r>
            <a:r>
              <a:rPr lang="es-ES" sz="1600" dirty="0" err="1">
                <a:solidFill>
                  <a:srgbClr val="001E5C"/>
                </a:solidFill>
                <a:latin typeface="Montserrat" pitchFamily="2" charset="77"/>
              </a:rPr>
              <a:t>require</a:t>
            </a:r>
            <a:r>
              <a:rPr lang="es-ES" sz="1600" dirty="0">
                <a:solidFill>
                  <a:srgbClr val="001E5C"/>
                </a:solidFill>
                <a:latin typeface="Montserrat" pitchFamily="2" charset="77"/>
              </a:rPr>
              <a:t> </a:t>
            </a:r>
            <a:r>
              <a:rPr lang="es-ES" sz="1600" dirty="0" err="1">
                <a:solidFill>
                  <a:srgbClr val="001E5C"/>
                </a:solidFill>
                <a:latin typeface="Montserrat" pitchFamily="2" charset="77"/>
              </a:rPr>
              <a:t>us</a:t>
            </a:r>
            <a:r>
              <a:rPr lang="es-ES" sz="1600" dirty="0">
                <a:solidFill>
                  <a:srgbClr val="001E5C"/>
                </a:solidFill>
                <a:latin typeface="Montserrat" pitchFamily="2" charset="77"/>
              </a:rPr>
              <a:t> </a:t>
            </a:r>
            <a:r>
              <a:rPr lang="es-ES" sz="1600" dirty="0" err="1">
                <a:solidFill>
                  <a:srgbClr val="001E5C"/>
                </a:solidFill>
                <a:latin typeface="Montserrat" pitchFamily="2" charset="77"/>
              </a:rPr>
              <a:t>to</a:t>
            </a:r>
            <a:r>
              <a:rPr lang="es-ES" sz="1600" dirty="0">
                <a:solidFill>
                  <a:srgbClr val="001E5C"/>
                </a:solidFill>
                <a:latin typeface="Montserrat" pitchFamily="2" charset="77"/>
              </a:rPr>
              <a:t> </a:t>
            </a:r>
            <a:r>
              <a:rPr lang="es-ES" sz="1600" dirty="0" err="1">
                <a:solidFill>
                  <a:srgbClr val="001E5C"/>
                </a:solidFill>
                <a:latin typeface="Montserrat" pitchFamily="2" charset="77"/>
              </a:rPr>
              <a:t>make</a:t>
            </a:r>
            <a:r>
              <a:rPr lang="es-ES" sz="1600" dirty="0">
                <a:solidFill>
                  <a:srgbClr val="001E5C"/>
                </a:solidFill>
                <a:latin typeface="Montserrat" pitchFamily="2" charset="77"/>
              </a:rPr>
              <a:t> </a:t>
            </a:r>
            <a:r>
              <a:rPr lang="es-ES" sz="1600" dirty="0" err="1">
                <a:solidFill>
                  <a:srgbClr val="001E5C"/>
                </a:solidFill>
                <a:latin typeface="Montserrat" pitchFamily="2" charset="77"/>
              </a:rPr>
              <a:t>some</a:t>
            </a:r>
            <a:r>
              <a:rPr lang="es-ES" sz="1600" dirty="0">
                <a:solidFill>
                  <a:srgbClr val="001E5C"/>
                </a:solidFill>
                <a:latin typeface="Montserrat" pitchFamily="2" charset="77"/>
              </a:rPr>
              <a:t> </a:t>
            </a:r>
            <a:r>
              <a:rPr lang="es-ES" sz="1600" dirty="0" err="1">
                <a:solidFill>
                  <a:srgbClr val="001E5C"/>
                </a:solidFill>
                <a:latin typeface="Montserrat" pitchFamily="2" charset="77"/>
              </a:rPr>
              <a:t>adjustments</a:t>
            </a:r>
            <a:r>
              <a:rPr lang="es-ES" sz="1600" dirty="0">
                <a:solidFill>
                  <a:srgbClr val="001E5C"/>
                </a:solidFill>
                <a:latin typeface="Montserrat" pitchFamily="2" charset="77"/>
              </a:rPr>
              <a:t> </a:t>
            </a:r>
            <a:r>
              <a:rPr lang="es-ES" sz="1600" dirty="0" err="1">
                <a:solidFill>
                  <a:srgbClr val="001E5C"/>
                </a:solidFill>
                <a:latin typeface="Montserrat" pitchFamily="2" charset="77"/>
              </a:rPr>
              <a:t>to</a:t>
            </a:r>
            <a:r>
              <a:rPr lang="es-ES" sz="1600" dirty="0">
                <a:solidFill>
                  <a:srgbClr val="001E5C"/>
                </a:solidFill>
                <a:latin typeface="Montserrat" pitchFamily="2" charset="77"/>
              </a:rPr>
              <a:t> </a:t>
            </a:r>
            <a:r>
              <a:rPr lang="es-ES" sz="1600" dirty="0" err="1">
                <a:solidFill>
                  <a:srgbClr val="001E5C"/>
                </a:solidFill>
                <a:latin typeface="Montserrat" pitchFamily="2" charset="77"/>
              </a:rPr>
              <a:t>ensure</a:t>
            </a:r>
            <a:r>
              <a:rPr lang="es-ES" sz="1600" dirty="0">
                <a:solidFill>
                  <a:srgbClr val="001E5C"/>
                </a:solidFill>
                <a:latin typeface="Montserrat" pitchFamily="2" charset="77"/>
              </a:rPr>
              <a:t> </a:t>
            </a:r>
            <a:r>
              <a:rPr lang="es-ES" sz="1600" dirty="0" err="1">
                <a:solidFill>
                  <a:srgbClr val="001E5C"/>
                </a:solidFill>
                <a:latin typeface="Montserrat" pitchFamily="2" charset="77"/>
              </a:rPr>
              <a:t>that</a:t>
            </a:r>
            <a:r>
              <a:rPr lang="es-ES" sz="1600" dirty="0">
                <a:solidFill>
                  <a:srgbClr val="001E5C"/>
                </a:solidFill>
                <a:latin typeface="Montserrat" pitchFamily="2" charset="77"/>
              </a:rPr>
              <a:t> </a:t>
            </a:r>
            <a:r>
              <a:rPr lang="es-ES" sz="1600" dirty="0" err="1">
                <a:solidFill>
                  <a:srgbClr val="001E5C"/>
                </a:solidFill>
                <a:latin typeface="Montserrat" pitchFamily="2" charset="77"/>
              </a:rPr>
              <a:t>they</a:t>
            </a:r>
            <a:r>
              <a:rPr lang="es-ES" sz="1600" dirty="0">
                <a:solidFill>
                  <a:srgbClr val="001E5C"/>
                </a:solidFill>
                <a:latin typeface="Montserrat" pitchFamily="2" charset="77"/>
              </a:rPr>
              <a:t> are </a:t>
            </a:r>
            <a:r>
              <a:rPr lang="es-ES" sz="1600" b="1" dirty="0" err="1">
                <a:solidFill>
                  <a:srgbClr val="001E5C"/>
                </a:solidFill>
                <a:latin typeface="Montserrat" pitchFamily="2" charset="77"/>
              </a:rPr>
              <a:t>realistic</a:t>
            </a:r>
            <a:r>
              <a:rPr lang="es-ES" sz="1600" b="1" dirty="0">
                <a:solidFill>
                  <a:srgbClr val="001E5C"/>
                </a:solidFill>
                <a:latin typeface="Montserrat" pitchFamily="2" charset="77"/>
              </a:rPr>
              <a:t> and </a:t>
            </a:r>
            <a:r>
              <a:rPr lang="es-ES" sz="1600" b="1" dirty="0" err="1">
                <a:solidFill>
                  <a:srgbClr val="001E5C"/>
                </a:solidFill>
                <a:latin typeface="Montserrat" pitchFamily="2" charset="77"/>
              </a:rPr>
              <a:t>appropriate</a:t>
            </a:r>
            <a:r>
              <a:rPr lang="es-ES" sz="1600" dirty="0">
                <a:solidFill>
                  <a:srgbClr val="001E5C"/>
                </a:solidFill>
                <a:latin typeface="Montserrat" pitchFamily="2" charset="77"/>
              </a:rPr>
              <a:t>, in </a:t>
            </a:r>
            <a:r>
              <a:rPr lang="es-ES" sz="1600" dirty="0" err="1">
                <a:solidFill>
                  <a:srgbClr val="001E5C"/>
                </a:solidFill>
                <a:latin typeface="Montserrat" pitchFamily="2" charset="77"/>
              </a:rPr>
              <a:t>order</a:t>
            </a:r>
            <a:r>
              <a:rPr lang="es-ES" sz="1600" dirty="0">
                <a:solidFill>
                  <a:srgbClr val="001E5C"/>
                </a:solidFill>
                <a:latin typeface="Montserrat" pitchFamily="2" charset="77"/>
              </a:rPr>
              <a:t> </a:t>
            </a:r>
            <a:r>
              <a:rPr lang="es-ES" sz="1600" dirty="0" err="1">
                <a:solidFill>
                  <a:srgbClr val="001E5C"/>
                </a:solidFill>
                <a:latin typeface="Montserrat" pitchFamily="2" charset="77"/>
              </a:rPr>
              <a:t>to</a:t>
            </a:r>
            <a:r>
              <a:rPr lang="es-ES" sz="1600" dirty="0">
                <a:solidFill>
                  <a:srgbClr val="001E5C"/>
                </a:solidFill>
                <a:latin typeface="Montserrat" pitchFamily="2" charset="77"/>
              </a:rPr>
              <a:t> </a:t>
            </a:r>
            <a:r>
              <a:rPr lang="es-ES" sz="1600" dirty="0" err="1">
                <a:solidFill>
                  <a:srgbClr val="001E5C"/>
                </a:solidFill>
                <a:latin typeface="Montserrat" pitchFamily="2" charset="77"/>
              </a:rPr>
              <a:t>check</a:t>
            </a:r>
            <a:r>
              <a:rPr lang="es-ES" sz="1600" dirty="0">
                <a:solidFill>
                  <a:srgbClr val="001E5C"/>
                </a:solidFill>
                <a:latin typeface="Montserrat" pitchFamily="2" charset="77"/>
              </a:rPr>
              <a:t> </a:t>
            </a:r>
            <a:r>
              <a:rPr lang="es-ES" sz="1600" dirty="0" err="1">
                <a:solidFill>
                  <a:srgbClr val="001E5C"/>
                </a:solidFill>
                <a:latin typeface="Montserrat" pitchFamily="2" charset="77"/>
              </a:rPr>
              <a:t>that</a:t>
            </a:r>
            <a:r>
              <a:rPr lang="es-ES" sz="1600" dirty="0">
                <a:solidFill>
                  <a:srgbClr val="001E5C"/>
                </a:solidFill>
                <a:latin typeface="Montserrat" pitchFamily="2" charset="77"/>
              </a:rPr>
              <a:t> </a:t>
            </a:r>
            <a:r>
              <a:rPr lang="es-ES" sz="1600" dirty="0" err="1">
                <a:solidFill>
                  <a:srgbClr val="001E5C"/>
                </a:solidFill>
                <a:latin typeface="Montserrat" pitchFamily="2" charset="77"/>
              </a:rPr>
              <a:t>our</a:t>
            </a:r>
            <a:r>
              <a:rPr lang="es-ES" sz="1600" dirty="0">
                <a:solidFill>
                  <a:srgbClr val="001E5C"/>
                </a:solidFill>
                <a:latin typeface="Montserrat" pitchFamily="2" charset="77"/>
              </a:rPr>
              <a:t> </a:t>
            </a:r>
            <a:r>
              <a:rPr lang="es-ES" sz="1600" dirty="0" err="1">
                <a:solidFill>
                  <a:srgbClr val="001E5C"/>
                </a:solidFill>
                <a:latin typeface="Montserrat" pitchFamily="2" charset="77"/>
              </a:rPr>
              <a:t>activities</a:t>
            </a:r>
            <a:r>
              <a:rPr lang="es-ES" sz="1600" dirty="0">
                <a:solidFill>
                  <a:srgbClr val="001E5C"/>
                </a:solidFill>
                <a:latin typeface="Montserrat" pitchFamily="2" charset="77"/>
              </a:rPr>
              <a:t> are </a:t>
            </a:r>
            <a:r>
              <a:rPr lang="es-ES" sz="1600" dirty="0" err="1">
                <a:solidFill>
                  <a:srgbClr val="001E5C"/>
                </a:solidFill>
                <a:latin typeface="Montserrat" pitchFamily="2" charset="77"/>
              </a:rPr>
              <a:t>clear</a:t>
            </a:r>
            <a:r>
              <a:rPr lang="es-ES" sz="1600" dirty="0">
                <a:solidFill>
                  <a:srgbClr val="001E5C"/>
                </a:solidFill>
                <a:latin typeface="Montserrat" pitchFamily="2" charset="77"/>
              </a:rPr>
              <a:t> and </a:t>
            </a:r>
            <a:r>
              <a:rPr lang="es-ES" sz="1600" dirty="0" err="1">
                <a:solidFill>
                  <a:srgbClr val="001E5C"/>
                </a:solidFill>
                <a:latin typeface="Montserrat" pitchFamily="2" charset="77"/>
              </a:rPr>
              <a:t>understood</a:t>
            </a:r>
            <a:r>
              <a:rPr lang="es-ES" sz="1600" dirty="0">
                <a:solidFill>
                  <a:srgbClr val="001E5C"/>
                </a:solidFill>
                <a:latin typeface="Montserrat" pitchFamily="2" charset="77"/>
              </a:rPr>
              <a:t>.</a:t>
            </a:r>
          </a:p>
          <a:p>
            <a:pPr marL="0" indent="0">
              <a:buNone/>
            </a:pPr>
            <a:r>
              <a:rPr lang="es-ES" sz="1600" dirty="0" err="1">
                <a:solidFill>
                  <a:srgbClr val="001E5C"/>
                </a:solidFill>
                <a:latin typeface="Montserrat" pitchFamily="2" charset="77"/>
              </a:rPr>
              <a:t>How</a:t>
            </a:r>
            <a:r>
              <a:rPr lang="es-ES" sz="1600" dirty="0">
                <a:solidFill>
                  <a:srgbClr val="001E5C"/>
                </a:solidFill>
                <a:latin typeface="Montserrat" pitchFamily="2" charset="77"/>
              </a:rPr>
              <a:t> </a:t>
            </a:r>
            <a:r>
              <a:rPr lang="es-ES" sz="1600" dirty="0" err="1">
                <a:solidFill>
                  <a:srgbClr val="001E5C"/>
                </a:solidFill>
                <a:latin typeface="Montserrat" pitchFamily="2" charset="77"/>
              </a:rPr>
              <a:t>to</a:t>
            </a:r>
            <a:r>
              <a:rPr lang="es-ES" sz="1600" dirty="0">
                <a:solidFill>
                  <a:srgbClr val="001E5C"/>
                </a:solidFill>
                <a:latin typeface="Montserrat" pitchFamily="2" charset="77"/>
              </a:rPr>
              <a:t> </a:t>
            </a:r>
            <a:r>
              <a:rPr lang="es-ES" sz="1600" dirty="0" err="1">
                <a:solidFill>
                  <a:srgbClr val="001E5C"/>
                </a:solidFill>
                <a:latin typeface="Montserrat" pitchFamily="2" charset="77"/>
              </a:rPr>
              <a:t>pilot</a:t>
            </a:r>
            <a:r>
              <a:rPr lang="es-ES" sz="1600" dirty="0">
                <a:solidFill>
                  <a:srgbClr val="001E5C"/>
                </a:solidFill>
                <a:latin typeface="Montserrat" pitchFamily="2" charset="77"/>
              </a:rPr>
              <a:t> test</a:t>
            </a:r>
          </a:p>
          <a:p>
            <a:pPr>
              <a:buClr>
                <a:srgbClr val="F5333F"/>
              </a:buClr>
            </a:pPr>
            <a:r>
              <a:rPr lang="es-ES" sz="1600" dirty="0" err="1">
                <a:solidFill>
                  <a:srgbClr val="001E5C"/>
                </a:solidFill>
                <a:latin typeface="Montserrat" pitchFamily="2" charset="77"/>
              </a:rPr>
              <a:t>Select</a:t>
            </a:r>
            <a:r>
              <a:rPr lang="es-ES" sz="1600" dirty="0">
                <a:solidFill>
                  <a:srgbClr val="001E5C"/>
                </a:solidFill>
                <a:latin typeface="Montserrat" pitchFamily="2" charset="77"/>
              </a:rPr>
              <a:t> a </a:t>
            </a:r>
            <a:r>
              <a:rPr lang="es-ES" sz="1600" b="1" dirty="0" err="1">
                <a:solidFill>
                  <a:srgbClr val="001E5C"/>
                </a:solidFill>
                <a:latin typeface="Montserrat" pitchFamily="2" charset="77"/>
              </a:rPr>
              <a:t>small</a:t>
            </a:r>
            <a:r>
              <a:rPr lang="es-ES" sz="1600" b="1" dirty="0">
                <a:solidFill>
                  <a:srgbClr val="001E5C"/>
                </a:solidFill>
                <a:latin typeface="Montserrat" pitchFamily="2" charset="77"/>
              </a:rPr>
              <a:t> target </a:t>
            </a:r>
            <a:r>
              <a:rPr lang="es-ES" sz="1600" b="1" dirty="0" err="1">
                <a:solidFill>
                  <a:srgbClr val="001E5C"/>
                </a:solidFill>
                <a:latin typeface="Montserrat" pitchFamily="2" charset="77"/>
              </a:rPr>
              <a:t>group</a:t>
            </a:r>
            <a:r>
              <a:rPr lang="es-ES" sz="1600" b="1" dirty="0">
                <a:solidFill>
                  <a:srgbClr val="001E5C"/>
                </a:solidFill>
                <a:latin typeface="Montserrat" pitchFamily="2" charset="77"/>
              </a:rPr>
              <a:t> </a:t>
            </a:r>
            <a:r>
              <a:rPr lang="es-ES" sz="1600" dirty="0" err="1">
                <a:solidFill>
                  <a:srgbClr val="001E5C"/>
                </a:solidFill>
                <a:latin typeface="Montserrat" pitchFamily="2" charset="77"/>
              </a:rPr>
              <a:t>for</a:t>
            </a:r>
            <a:r>
              <a:rPr lang="es-ES" sz="1600" dirty="0">
                <a:solidFill>
                  <a:srgbClr val="001E5C"/>
                </a:solidFill>
                <a:latin typeface="Montserrat" pitchFamily="2" charset="77"/>
              </a:rPr>
              <a:t> </a:t>
            </a:r>
            <a:r>
              <a:rPr lang="es-ES" sz="1600" dirty="0" err="1">
                <a:solidFill>
                  <a:srgbClr val="001E5C"/>
                </a:solidFill>
                <a:latin typeface="Montserrat" pitchFamily="2" charset="77"/>
              </a:rPr>
              <a:t>the</a:t>
            </a:r>
            <a:r>
              <a:rPr lang="es-ES" sz="1600" dirty="0">
                <a:solidFill>
                  <a:srgbClr val="001E5C"/>
                </a:solidFill>
                <a:latin typeface="Montserrat" pitchFamily="2" charset="77"/>
              </a:rPr>
              <a:t> </a:t>
            </a:r>
            <a:r>
              <a:rPr lang="es-ES" sz="1600" dirty="0" err="1">
                <a:solidFill>
                  <a:srgbClr val="001E5C"/>
                </a:solidFill>
                <a:latin typeface="Montserrat" pitchFamily="2" charset="77"/>
              </a:rPr>
              <a:t>methodology</a:t>
            </a:r>
            <a:r>
              <a:rPr lang="es-ES" sz="1600" dirty="0">
                <a:solidFill>
                  <a:srgbClr val="001E5C"/>
                </a:solidFill>
                <a:latin typeface="Montserrat" pitchFamily="2" charset="77"/>
              </a:rPr>
              <a:t> and </a:t>
            </a:r>
            <a:r>
              <a:rPr lang="es-ES" sz="1600" dirty="0" err="1">
                <a:solidFill>
                  <a:srgbClr val="001E5C"/>
                </a:solidFill>
                <a:latin typeface="Montserrat" pitchFamily="2" charset="77"/>
              </a:rPr>
              <a:t>implement</a:t>
            </a:r>
            <a:r>
              <a:rPr lang="es-ES" sz="1600" dirty="0">
                <a:solidFill>
                  <a:srgbClr val="001E5C"/>
                </a:solidFill>
                <a:latin typeface="Montserrat" pitchFamily="2" charset="77"/>
              </a:rPr>
              <a:t>, as </a:t>
            </a:r>
            <a:r>
              <a:rPr lang="es-ES" sz="1600" dirty="0" err="1">
                <a:solidFill>
                  <a:srgbClr val="001E5C"/>
                </a:solidFill>
                <a:latin typeface="Montserrat" pitchFamily="2" charset="77"/>
              </a:rPr>
              <a:t>it</a:t>
            </a:r>
            <a:r>
              <a:rPr lang="es-ES" sz="1600" dirty="0">
                <a:solidFill>
                  <a:srgbClr val="001E5C"/>
                </a:solidFill>
                <a:latin typeface="Montserrat" pitchFamily="2" charset="77"/>
              </a:rPr>
              <a:t> </a:t>
            </a:r>
            <a:r>
              <a:rPr lang="es-ES" sz="1600" dirty="0" err="1">
                <a:solidFill>
                  <a:srgbClr val="001E5C"/>
                </a:solidFill>
                <a:latin typeface="Montserrat" pitchFamily="2" charset="77"/>
              </a:rPr>
              <a:t>would</a:t>
            </a:r>
            <a:r>
              <a:rPr lang="es-ES" sz="1600" dirty="0">
                <a:solidFill>
                  <a:srgbClr val="001E5C"/>
                </a:solidFill>
                <a:latin typeface="Montserrat" pitchFamily="2" charset="77"/>
              </a:rPr>
              <a:t> be, a real </a:t>
            </a:r>
            <a:r>
              <a:rPr lang="es-ES" sz="1600" dirty="0" err="1">
                <a:solidFill>
                  <a:srgbClr val="001E5C"/>
                </a:solidFill>
                <a:latin typeface="Montserrat" pitchFamily="2" charset="77"/>
              </a:rPr>
              <a:t>session</a:t>
            </a:r>
            <a:r>
              <a:rPr lang="es-ES" sz="1600" dirty="0">
                <a:solidFill>
                  <a:srgbClr val="001E5C"/>
                </a:solidFill>
                <a:latin typeface="Montserrat" pitchFamily="2" charset="77"/>
              </a:rPr>
              <a:t>.</a:t>
            </a:r>
          </a:p>
          <a:p>
            <a:pPr>
              <a:buClr>
                <a:srgbClr val="F5333F"/>
              </a:buClr>
            </a:pPr>
            <a:r>
              <a:rPr lang="es-ES" sz="1600" dirty="0">
                <a:solidFill>
                  <a:srgbClr val="001E5C"/>
                </a:solidFill>
                <a:latin typeface="Montserrat" pitchFamily="2" charset="77"/>
              </a:rPr>
              <a:t>Prepare in </a:t>
            </a:r>
            <a:r>
              <a:rPr lang="es-ES" sz="1600" dirty="0" err="1">
                <a:solidFill>
                  <a:srgbClr val="001E5C"/>
                </a:solidFill>
                <a:latin typeface="Montserrat" pitchFamily="2" charset="77"/>
              </a:rPr>
              <a:t>advance</a:t>
            </a:r>
            <a:r>
              <a:rPr lang="es-ES" sz="1600" dirty="0">
                <a:solidFill>
                  <a:srgbClr val="001E5C"/>
                </a:solidFill>
                <a:latin typeface="Montserrat" pitchFamily="2" charset="77"/>
              </a:rPr>
              <a:t> </a:t>
            </a:r>
            <a:r>
              <a:rPr lang="es-ES" sz="1600" dirty="0" err="1">
                <a:solidFill>
                  <a:srgbClr val="001E5C"/>
                </a:solidFill>
                <a:latin typeface="Montserrat" pitchFamily="2" charset="77"/>
              </a:rPr>
              <a:t>some</a:t>
            </a:r>
            <a:r>
              <a:rPr lang="es-ES" sz="1600" dirty="0">
                <a:solidFill>
                  <a:srgbClr val="001E5C"/>
                </a:solidFill>
                <a:latin typeface="Montserrat" pitchFamily="2" charset="77"/>
              </a:rPr>
              <a:t> </a:t>
            </a:r>
            <a:r>
              <a:rPr lang="es-ES" sz="1600" b="1" dirty="0" err="1">
                <a:solidFill>
                  <a:srgbClr val="001E5C"/>
                </a:solidFill>
                <a:latin typeface="Montserrat" pitchFamily="2" charset="77"/>
              </a:rPr>
              <a:t>key</a:t>
            </a:r>
            <a:r>
              <a:rPr lang="es-ES" sz="1600" b="1" dirty="0">
                <a:solidFill>
                  <a:srgbClr val="001E5C"/>
                </a:solidFill>
                <a:latin typeface="Montserrat" pitchFamily="2" charset="77"/>
              </a:rPr>
              <a:t> </a:t>
            </a:r>
            <a:r>
              <a:rPr lang="es-ES" sz="1600" b="1" dirty="0" err="1">
                <a:solidFill>
                  <a:srgbClr val="001E5C"/>
                </a:solidFill>
                <a:latin typeface="Montserrat" pitchFamily="2" charset="77"/>
              </a:rPr>
              <a:t>questions</a:t>
            </a:r>
            <a:r>
              <a:rPr lang="es-ES" sz="1600" b="1" dirty="0">
                <a:solidFill>
                  <a:srgbClr val="001E5C"/>
                </a:solidFill>
                <a:latin typeface="Montserrat" pitchFamily="2" charset="77"/>
              </a:rPr>
              <a:t> </a:t>
            </a:r>
            <a:r>
              <a:rPr lang="es-ES" sz="1600" dirty="0" err="1">
                <a:solidFill>
                  <a:srgbClr val="001E5C"/>
                </a:solidFill>
                <a:latin typeface="Montserrat" pitchFamily="2" charset="77"/>
              </a:rPr>
              <a:t>for</a:t>
            </a:r>
            <a:r>
              <a:rPr lang="es-ES" sz="1600" dirty="0">
                <a:solidFill>
                  <a:srgbClr val="001E5C"/>
                </a:solidFill>
                <a:latin typeface="Montserrat" pitchFamily="2" charset="77"/>
              </a:rPr>
              <a:t> </a:t>
            </a:r>
            <a:r>
              <a:rPr lang="es-ES" sz="1600" dirty="0" err="1">
                <a:solidFill>
                  <a:srgbClr val="001E5C"/>
                </a:solidFill>
                <a:latin typeface="Montserrat" pitchFamily="2" charset="77"/>
              </a:rPr>
              <a:t>the</a:t>
            </a:r>
            <a:r>
              <a:rPr lang="es-ES" sz="1600" dirty="0">
                <a:solidFill>
                  <a:srgbClr val="001E5C"/>
                </a:solidFill>
                <a:latin typeface="Montserrat" pitchFamily="2" charset="77"/>
              </a:rPr>
              <a:t> beneficiaries </a:t>
            </a:r>
            <a:r>
              <a:rPr lang="es-ES" sz="1600" b="1" dirty="0" err="1">
                <a:solidFill>
                  <a:srgbClr val="001E5C"/>
                </a:solidFill>
                <a:latin typeface="Montserrat" pitchFamily="2" charset="77"/>
              </a:rPr>
              <a:t>about</a:t>
            </a:r>
            <a:r>
              <a:rPr lang="es-ES" sz="1600" b="1" dirty="0">
                <a:solidFill>
                  <a:srgbClr val="001E5C"/>
                </a:solidFill>
                <a:latin typeface="Montserrat" pitchFamily="2" charset="77"/>
              </a:rPr>
              <a:t> </a:t>
            </a:r>
            <a:r>
              <a:rPr lang="es-ES" sz="1600" b="1" dirty="0" err="1">
                <a:solidFill>
                  <a:srgbClr val="001E5C"/>
                </a:solidFill>
                <a:latin typeface="Montserrat" pitchFamily="2" charset="77"/>
              </a:rPr>
              <a:t>understanding</a:t>
            </a:r>
            <a:r>
              <a:rPr lang="es-ES" sz="1600" b="1" dirty="0">
                <a:solidFill>
                  <a:srgbClr val="001E5C"/>
                </a:solidFill>
                <a:latin typeface="Montserrat" pitchFamily="2" charset="77"/>
              </a:rPr>
              <a:t> </a:t>
            </a:r>
            <a:r>
              <a:rPr lang="es-ES" sz="1600" dirty="0">
                <a:solidFill>
                  <a:srgbClr val="001E5C"/>
                </a:solidFill>
                <a:latin typeface="Montserrat" pitchFamily="2" charset="77"/>
              </a:rPr>
              <a:t>and </a:t>
            </a:r>
            <a:r>
              <a:rPr lang="es-ES" sz="1600" dirty="0" err="1">
                <a:solidFill>
                  <a:srgbClr val="001E5C"/>
                </a:solidFill>
                <a:latin typeface="Montserrat" pitchFamily="2" charset="77"/>
              </a:rPr>
              <a:t>the</a:t>
            </a:r>
            <a:r>
              <a:rPr lang="es-ES" sz="1600" dirty="0">
                <a:solidFill>
                  <a:srgbClr val="001E5C"/>
                </a:solidFill>
                <a:latin typeface="Montserrat" pitchFamily="2" charset="77"/>
              </a:rPr>
              <a:t> </a:t>
            </a:r>
            <a:r>
              <a:rPr lang="es-ES" sz="1600" dirty="0" err="1">
                <a:solidFill>
                  <a:srgbClr val="001E5C"/>
                </a:solidFill>
                <a:latin typeface="Montserrat" pitchFamily="2" charset="77"/>
              </a:rPr>
              <a:t>most</a:t>
            </a:r>
            <a:r>
              <a:rPr lang="es-ES" sz="1600" dirty="0">
                <a:solidFill>
                  <a:srgbClr val="001E5C"/>
                </a:solidFill>
                <a:latin typeface="Montserrat" pitchFamily="2" charset="77"/>
              </a:rPr>
              <a:t> </a:t>
            </a:r>
            <a:r>
              <a:rPr lang="es-ES" sz="1600" dirty="0" err="1">
                <a:solidFill>
                  <a:srgbClr val="001E5C"/>
                </a:solidFill>
                <a:latin typeface="Montserrat" pitchFamily="2" charset="77"/>
              </a:rPr>
              <a:t>problematic</a:t>
            </a:r>
            <a:r>
              <a:rPr lang="es-ES" sz="1600" dirty="0">
                <a:solidFill>
                  <a:srgbClr val="001E5C"/>
                </a:solidFill>
                <a:latin typeface="Montserrat" pitchFamily="2" charset="77"/>
              </a:rPr>
              <a:t> </a:t>
            </a:r>
            <a:r>
              <a:rPr lang="es-ES" sz="1600" dirty="0" err="1">
                <a:solidFill>
                  <a:srgbClr val="001E5C"/>
                </a:solidFill>
                <a:latin typeface="Montserrat" pitchFamily="2" charset="77"/>
              </a:rPr>
              <a:t>elements</a:t>
            </a:r>
            <a:r>
              <a:rPr lang="es-ES" sz="1600" dirty="0">
                <a:solidFill>
                  <a:srgbClr val="001E5C"/>
                </a:solidFill>
                <a:latin typeface="Montserrat" pitchFamily="2" charset="77"/>
              </a:rPr>
              <a:t>. </a:t>
            </a:r>
          </a:p>
          <a:p>
            <a:pPr>
              <a:buClr>
                <a:srgbClr val="F5333F"/>
              </a:buClr>
            </a:pPr>
            <a:r>
              <a:rPr lang="es-ES" sz="1600" dirty="0">
                <a:solidFill>
                  <a:srgbClr val="001E5C"/>
                </a:solidFill>
                <a:latin typeface="Montserrat" pitchFamily="2" charset="77"/>
              </a:rPr>
              <a:t>Ask </a:t>
            </a:r>
            <a:r>
              <a:rPr lang="es-ES" sz="1600" dirty="0" err="1">
                <a:solidFill>
                  <a:srgbClr val="001E5C"/>
                </a:solidFill>
                <a:latin typeface="Montserrat" pitchFamily="2" charset="77"/>
              </a:rPr>
              <a:t>the</a:t>
            </a:r>
            <a:r>
              <a:rPr lang="es-ES" sz="1600" dirty="0">
                <a:solidFill>
                  <a:srgbClr val="001E5C"/>
                </a:solidFill>
                <a:latin typeface="Montserrat" pitchFamily="2" charset="77"/>
              </a:rPr>
              <a:t> </a:t>
            </a:r>
            <a:r>
              <a:rPr lang="es-ES" sz="1600" dirty="0" err="1">
                <a:solidFill>
                  <a:srgbClr val="001E5C"/>
                </a:solidFill>
                <a:latin typeface="Montserrat" pitchFamily="2" charset="77"/>
              </a:rPr>
              <a:t>questions</a:t>
            </a:r>
            <a:r>
              <a:rPr lang="es-ES" sz="1600" dirty="0">
                <a:solidFill>
                  <a:srgbClr val="001E5C"/>
                </a:solidFill>
                <a:latin typeface="Montserrat" pitchFamily="2" charset="77"/>
              </a:rPr>
              <a:t> as </a:t>
            </a:r>
            <a:r>
              <a:rPr lang="es-ES" sz="1600" dirty="0" err="1">
                <a:solidFill>
                  <a:srgbClr val="001E5C"/>
                </a:solidFill>
                <a:latin typeface="Montserrat" pitchFamily="2" charset="77"/>
              </a:rPr>
              <a:t>if</a:t>
            </a:r>
            <a:r>
              <a:rPr lang="es-ES" sz="1600" dirty="0">
                <a:solidFill>
                  <a:srgbClr val="001E5C"/>
                </a:solidFill>
                <a:latin typeface="Montserrat" pitchFamily="2" charset="77"/>
              </a:rPr>
              <a:t> </a:t>
            </a:r>
            <a:r>
              <a:rPr lang="es-ES" sz="1600" dirty="0" err="1">
                <a:solidFill>
                  <a:srgbClr val="001E5C"/>
                </a:solidFill>
                <a:latin typeface="Montserrat" pitchFamily="2" charset="77"/>
              </a:rPr>
              <a:t>you</a:t>
            </a:r>
            <a:r>
              <a:rPr lang="es-ES" sz="1600" dirty="0">
                <a:solidFill>
                  <a:srgbClr val="001E5C"/>
                </a:solidFill>
                <a:latin typeface="Montserrat" pitchFamily="2" charset="77"/>
              </a:rPr>
              <a:t> </a:t>
            </a:r>
            <a:r>
              <a:rPr lang="es-ES" sz="1600" dirty="0" err="1">
                <a:solidFill>
                  <a:srgbClr val="001E5C"/>
                </a:solidFill>
                <a:latin typeface="Montserrat" pitchFamily="2" charset="77"/>
              </a:rPr>
              <a:t>were</a:t>
            </a:r>
            <a:r>
              <a:rPr lang="es-ES" sz="1600" dirty="0">
                <a:solidFill>
                  <a:srgbClr val="001E5C"/>
                </a:solidFill>
                <a:latin typeface="Montserrat" pitchFamily="2" charset="77"/>
              </a:rPr>
              <a:t> in a </a:t>
            </a:r>
            <a:r>
              <a:rPr lang="es-ES" sz="1600" b="1" dirty="0" err="1">
                <a:solidFill>
                  <a:srgbClr val="001E5C"/>
                </a:solidFill>
                <a:latin typeface="Montserrat" pitchFamily="2" charset="77"/>
              </a:rPr>
              <a:t>focus</a:t>
            </a:r>
            <a:r>
              <a:rPr lang="es-ES" sz="1600" b="1" dirty="0">
                <a:solidFill>
                  <a:srgbClr val="001E5C"/>
                </a:solidFill>
                <a:latin typeface="Montserrat" pitchFamily="2" charset="77"/>
              </a:rPr>
              <a:t> </a:t>
            </a:r>
            <a:r>
              <a:rPr lang="es-ES" sz="1600" b="1" dirty="0" err="1">
                <a:solidFill>
                  <a:srgbClr val="001E5C"/>
                </a:solidFill>
                <a:latin typeface="Montserrat" pitchFamily="2" charset="77"/>
              </a:rPr>
              <a:t>group</a:t>
            </a:r>
            <a:r>
              <a:rPr lang="es-ES" sz="1600" b="1" dirty="0">
                <a:solidFill>
                  <a:srgbClr val="001E5C"/>
                </a:solidFill>
                <a:latin typeface="Montserrat" pitchFamily="2" charset="77"/>
              </a:rPr>
              <a:t> </a:t>
            </a:r>
            <a:r>
              <a:rPr lang="es-ES" sz="1600" b="1" dirty="0" err="1">
                <a:solidFill>
                  <a:srgbClr val="001E5C"/>
                </a:solidFill>
                <a:latin typeface="Montserrat" pitchFamily="2" charset="77"/>
              </a:rPr>
              <a:t>discussion</a:t>
            </a:r>
            <a:r>
              <a:rPr lang="es-ES" sz="1600" b="1" dirty="0">
                <a:solidFill>
                  <a:srgbClr val="001E5C"/>
                </a:solidFill>
                <a:latin typeface="Montserrat" pitchFamily="2" charset="77"/>
              </a:rPr>
              <a:t> </a:t>
            </a:r>
            <a:r>
              <a:rPr lang="es-ES" sz="1600" dirty="0">
                <a:solidFill>
                  <a:srgbClr val="001E5C"/>
                </a:solidFill>
                <a:latin typeface="Montserrat" pitchFamily="2" charset="77"/>
              </a:rPr>
              <a:t>and </a:t>
            </a:r>
            <a:r>
              <a:rPr lang="es-ES" sz="1600" dirty="0" err="1">
                <a:solidFill>
                  <a:srgbClr val="001E5C"/>
                </a:solidFill>
                <a:latin typeface="Montserrat" pitchFamily="2" charset="77"/>
              </a:rPr>
              <a:t>write</a:t>
            </a:r>
            <a:r>
              <a:rPr lang="es-ES" sz="1600" dirty="0">
                <a:solidFill>
                  <a:srgbClr val="001E5C"/>
                </a:solidFill>
                <a:latin typeface="Montserrat" pitchFamily="2" charset="77"/>
              </a:rPr>
              <a:t> </a:t>
            </a:r>
            <a:r>
              <a:rPr lang="es-ES" sz="1600" dirty="0" err="1">
                <a:solidFill>
                  <a:srgbClr val="001E5C"/>
                </a:solidFill>
                <a:latin typeface="Montserrat" pitchFamily="2" charset="77"/>
              </a:rPr>
              <a:t>down</a:t>
            </a:r>
            <a:r>
              <a:rPr lang="es-ES" sz="1600" dirty="0">
                <a:solidFill>
                  <a:srgbClr val="001E5C"/>
                </a:solidFill>
                <a:latin typeface="Montserrat" pitchFamily="2" charset="77"/>
              </a:rPr>
              <a:t> </a:t>
            </a:r>
            <a:r>
              <a:rPr lang="es-ES" sz="1600" dirty="0" err="1">
                <a:solidFill>
                  <a:srgbClr val="001E5C"/>
                </a:solidFill>
                <a:latin typeface="Montserrat" pitchFamily="2" charset="77"/>
              </a:rPr>
              <a:t>the</a:t>
            </a:r>
            <a:r>
              <a:rPr lang="es-ES" sz="1600" dirty="0">
                <a:solidFill>
                  <a:srgbClr val="001E5C"/>
                </a:solidFill>
                <a:latin typeface="Montserrat" pitchFamily="2" charset="77"/>
              </a:rPr>
              <a:t> </a:t>
            </a:r>
            <a:r>
              <a:rPr lang="es-ES" sz="1600" dirty="0" err="1">
                <a:solidFill>
                  <a:srgbClr val="001E5C"/>
                </a:solidFill>
                <a:latin typeface="Montserrat" pitchFamily="2" charset="77"/>
              </a:rPr>
              <a:t>answers</a:t>
            </a:r>
            <a:r>
              <a:rPr lang="es-ES" sz="1600" dirty="0">
                <a:solidFill>
                  <a:srgbClr val="001E5C"/>
                </a:solidFill>
                <a:latin typeface="Montserrat" pitchFamily="2" charset="77"/>
              </a:rPr>
              <a:t>.</a:t>
            </a:r>
          </a:p>
          <a:p>
            <a:pPr>
              <a:buClr>
                <a:srgbClr val="F5333F"/>
              </a:buClr>
            </a:pPr>
            <a:r>
              <a:rPr lang="es-ES" sz="1600" dirty="0">
                <a:solidFill>
                  <a:srgbClr val="001E5C"/>
                </a:solidFill>
                <a:latin typeface="Montserrat" pitchFamily="2" charset="77"/>
              </a:rPr>
              <a:t>Do </a:t>
            </a:r>
            <a:r>
              <a:rPr lang="es-ES" sz="1600" dirty="0" err="1">
                <a:solidFill>
                  <a:srgbClr val="001E5C"/>
                </a:solidFill>
                <a:latin typeface="Montserrat" pitchFamily="2" charset="77"/>
              </a:rPr>
              <a:t>not</a:t>
            </a:r>
            <a:r>
              <a:rPr lang="es-ES" sz="1600" dirty="0">
                <a:solidFill>
                  <a:srgbClr val="001E5C"/>
                </a:solidFill>
                <a:latin typeface="Montserrat" pitchFamily="2" charset="77"/>
              </a:rPr>
              <a:t> </a:t>
            </a:r>
            <a:r>
              <a:rPr lang="es-ES" sz="1600" dirty="0" err="1">
                <a:solidFill>
                  <a:srgbClr val="001E5C"/>
                </a:solidFill>
                <a:latin typeface="Montserrat" pitchFamily="2" charset="77"/>
              </a:rPr>
              <a:t>forget</a:t>
            </a:r>
            <a:r>
              <a:rPr lang="es-ES" sz="1600" dirty="0">
                <a:solidFill>
                  <a:srgbClr val="001E5C"/>
                </a:solidFill>
                <a:latin typeface="Montserrat" pitchFamily="2" charset="77"/>
              </a:rPr>
              <a:t> </a:t>
            </a:r>
            <a:r>
              <a:rPr lang="es-ES" sz="1600" dirty="0" err="1">
                <a:solidFill>
                  <a:srgbClr val="001E5C"/>
                </a:solidFill>
                <a:latin typeface="Montserrat" pitchFamily="2" charset="77"/>
              </a:rPr>
              <a:t>to</a:t>
            </a:r>
            <a:r>
              <a:rPr lang="es-ES" sz="1600" dirty="0">
                <a:solidFill>
                  <a:srgbClr val="001E5C"/>
                </a:solidFill>
                <a:latin typeface="Montserrat" pitchFamily="2" charset="77"/>
              </a:rPr>
              <a:t> probe and </a:t>
            </a:r>
            <a:r>
              <a:rPr lang="es-ES" sz="1600" b="1" dirty="0" err="1">
                <a:solidFill>
                  <a:srgbClr val="001E5C"/>
                </a:solidFill>
                <a:latin typeface="Montserrat" pitchFamily="2" charset="77"/>
              </a:rPr>
              <a:t>include</a:t>
            </a:r>
            <a:r>
              <a:rPr lang="es-ES" sz="1600" b="1" dirty="0">
                <a:solidFill>
                  <a:srgbClr val="001E5C"/>
                </a:solidFill>
                <a:latin typeface="Montserrat" pitchFamily="2" charset="77"/>
              </a:rPr>
              <a:t> </a:t>
            </a:r>
            <a:r>
              <a:rPr lang="es-ES" sz="1600" b="1" dirty="0" err="1">
                <a:solidFill>
                  <a:srgbClr val="001E5C"/>
                </a:solidFill>
                <a:latin typeface="Montserrat" pitchFamily="2" charset="77"/>
              </a:rPr>
              <a:t>different</a:t>
            </a:r>
            <a:r>
              <a:rPr lang="es-ES" sz="1600" b="1" dirty="0">
                <a:solidFill>
                  <a:srgbClr val="001E5C"/>
                </a:solidFill>
                <a:latin typeface="Montserrat" pitchFamily="2" charset="77"/>
              </a:rPr>
              <a:t> </a:t>
            </a:r>
            <a:r>
              <a:rPr lang="es-ES" sz="1600" b="1" dirty="0" err="1">
                <a:solidFill>
                  <a:srgbClr val="001E5C"/>
                </a:solidFill>
                <a:latin typeface="Montserrat" pitchFamily="2" charset="77"/>
              </a:rPr>
              <a:t>groups</a:t>
            </a:r>
            <a:r>
              <a:rPr lang="es-ES" sz="1600" b="1" dirty="0">
                <a:solidFill>
                  <a:srgbClr val="001E5C"/>
                </a:solidFill>
                <a:latin typeface="Montserrat" pitchFamily="2" charset="77"/>
              </a:rPr>
              <a:t> </a:t>
            </a:r>
            <a:r>
              <a:rPr lang="es-ES" sz="1600" dirty="0">
                <a:solidFill>
                  <a:srgbClr val="001E5C"/>
                </a:solidFill>
                <a:latin typeface="Montserrat" pitchFamily="2" charset="77"/>
              </a:rPr>
              <a:t>in </a:t>
            </a:r>
            <a:r>
              <a:rPr lang="es-ES" sz="1600" dirty="0" err="1">
                <a:solidFill>
                  <a:srgbClr val="001E5C"/>
                </a:solidFill>
                <a:latin typeface="Montserrat" pitchFamily="2" charset="77"/>
              </a:rPr>
              <a:t>the</a:t>
            </a:r>
            <a:r>
              <a:rPr lang="es-ES" sz="1600" dirty="0">
                <a:solidFill>
                  <a:srgbClr val="001E5C"/>
                </a:solidFill>
                <a:latin typeface="Montserrat" pitchFamily="2" charset="77"/>
              </a:rPr>
              <a:t> </a:t>
            </a:r>
            <a:r>
              <a:rPr lang="es-ES" sz="1600" dirty="0" err="1">
                <a:solidFill>
                  <a:srgbClr val="001E5C"/>
                </a:solidFill>
                <a:latin typeface="Montserrat" pitchFamily="2" charset="77"/>
              </a:rPr>
              <a:t>pilot</a:t>
            </a:r>
            <a:r>
              <a:rPr lang="es-ES" sz="1600" dirty="0">
                <a:solidFill>
                  <a:srgbClr val="001E5C"/>
                </a:solidFill>
                <a:latin typeface="Montserrat" pitchFamily="2" charset="77"/>
              </a:rPr>
              <a:t> test, as </a:t>
            </a:r>
            <a:r>
              <a:rPr lang="es-ES" sz="1600" dirty="0" err="1">
                <a:solidFill>
                  <a:srgbClr val="001E5C"/>
                </a:solidFill>
                <a:latin typeface="Montserrat" pitchFamily="2" charset="77"/>
              </a:rPr>
              <a:t>they</a:t>
            </a:r>
            <a:r>
              <a:rPr lang="es-ES" sz="1600" dirty="0">
                <a:solidFill>
                  <a:srgbClr val="001E5C"/>
                </a:solidFill>
                <a:latin typeface="Montserrat" pitchFamily="2" charset="77"/>
              </a:rPr>
              <a:t> </a:t>
            </a:r>
            <a:r>
              <a:rPr lang="es-ES" sz="1600" dirty="0" err="1">
                <a:solidFill>
                  <a:srgbClr val="001E5C"/>
                </a:solidFill>
                <a:latin typeface="Montserrat" pitchFamily="2" charset="77"/>
              </a:rPr>
              <a:t>might</a:t>
            </a:r>
            <a:r>
              <a:rPr lang="es-ES" sz="1600" dirty="0">
                <a:solidFill>
                  <a:srgbClr val="001E5C"/>
                </a:solidFill>
                <a:latin typeface="Montserrat" pitchFamily="2" charset="77"/>
              </a:rPr>
              <a:t> </a:t>
            </a:r>
            <a:r>
              <a:rPr lang="es-ES" sz="1600" dirty="0" err="1">
                <a:solidFill>
                  <a:srgbClr val="001E5C"/>
                </a:solidFill>
                <a:latin typeface="Montserrat" pitchFamily="2" charset="77"/>
              </a:rPr>
              <a:t>have</a:t>
            </a:r>
            <a:r>
              <a:rPr lang="es-ES" sz="1600" dirty="0">
                <a:solidFill>
                  <a:srgbClr val="001E5C"/>
                </a:solidFill>
                <a:latin typeface="Montserrat" pitchFamily="2" charset="77"/>
              </a:rPr>
              <a:t> </a:t>
            </a:r>
            <a:r>
              <a:rPr lang="es-ES" sz="1600" dirty="0" err="1">
                <a:solidFill>
                  <a:srgbClr val="001E5C"/>
                </a:solidFill>
                <a:latin typeface="Montserrat" pitchFamily="2" charset="77"/>
              </a:rPr>
              <a:t>different</a:t>
            </a:r>
            <a:r>
              <a:rPr lang="es-ES" sz="1600" dirty="0">
                <a:solidFill>
                  <a:srgbClr val="001E5C"/>
                </a:solidFill>
                <a:latin typeface="Montserrat" pitchFamily="2" charset="77"/>
              </a:rPr>
              <a:t> </a:t>
            </a:r>
            <a:r>
              <a:rPr lang="es-ES" sz="1600" dirty="0" err="1">
                <a:solidFill>
                  <a:srgbClr val="001E5C"/>
                </a:solidFill>
                <a:latin typeface="Montserrat" pitchFamily="2" charset="77"/>
              </a:rPr>
              <a:t>perceptions</a:t>
            </a:r>
            <a:r>
              <a:rPr lang="es-ES" sz="1600" dirty="0">
                <a:solidFill>
                  <a:srgbClr val="001E5C"/>
                </a:solidFill>
                <a:latin typeface="Montserrat" pitchFamily="2" charset="77"/>
              </a:rPr>
              <a:t>.</a:t>
            </a:r>
          </a:p>
        </p:txBody>
      </p:sp>
      <p:cxnSp>
        <p:nvCxnSpPr>
          <p:cNvPr id="3" name="Straight Connector 2">
            <a:extLst>
              <a:ext uri="{FF2B5EF4-FFF2-40B4-BE49-F238E27FC236}">
                <a16:creationId xmlns:a16="http://schemas.microsoft.com/office/drawing/2014/main" id="{67E3CB76-03A7-1052-FF18-E2BAC8474D5B}"/>
              </a:ext>
            </a:extLst>
          </p:cNvPr>
          <p:cNvCxnSpPr>
            <a:cxnSpLocks/>
          </p:cNvCxnSpPr>
          <p:nvPr/>
        </p:nvCxnSpPr>
        <p:spPr>
          <a:xfrm>
            <a:off x="21856" y="1562541"/>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4" name="TextBox 2">
            <a:extLst>
              <a:ext uri="{FF2B5EF4-FFF2-40B4-BE49-F238E27FC236}">
                <a16:creationId xmlns:a16="http://schemas.microsoft.com/office/drawing/2014/main" id="{CA7D60AD-4BFF-93E7-FD9F-E8C366F12BA6}"/>
              </a:ext>
            </a:extLst>
          </p:cNvPr>
          <p:cNvSpPr txBox="1">
            <a:spLocks/>
          </p:cNvSpPr>
          <p:nvPr/>
        </p:nvSpPr>
        <p:spPr>
          <a:xfrm>
            <a:off x="1483894" y="1139990"/>
            <a:ext cx="690326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METHODS, TOOLS AND MATERIALS</a:t>
            </a:r>
          </a:p>
        </p:txBody>
      </p:sp>
      <p:pic>
        <p:nvPicPr>
          <p:cNvPr id="6" name="Picture 5">
            <a:extLst>
              <a:ext uri="{FF2B5EF4-FFF2-40B4-BE49-F238E27FC236}">
                <a16:creationId xmlns:a16="http://schemas.microsoft.com/office/drawing/2014/main" id="{770F1E93-5B88-A49D-13A3-D0F105F1CC7F}"/>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756844" y="1095955"/>
            <a:ext cx="676499" cy="676499"/>
          </a:xfrm>
          <a:prstGeom prst="rect">
            <a:avLst/>
          </a:prstGeom>
        </p:spPr>
      </p:pic>
      <p:sp>
        <p:nvSpPr>
          <p:cNvPr id="8" name="TextBox 2">
            <a:extLst>
              <a:ext uri="{FF2B5EF4-FFF2-40B4-BE49-F238E27FC236}">
                <a16:creationId xmlns:a16="http://schemas.microsoft.com/office/drawing/2014/main" id="{57598966-2623-BBBA-9DAD-7281DB9617FC}"/>
              </a:ext>
            </a:extLst>
          </p:cNvPr>
          <p:cNvSpPr txBox="1">
            <a:spLocks/>
          </p:cNvSpPr>
          <p:nvPr/>
        </p:nvSpPr>
        <p:spPr>
          <a:xfrm>
            <a:off x="756844" y="2121429"/>
            <a:ext cx="690326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PILOTING </a:t>
            </a:r>
            <a:r>
              <a:rPr lang="es-ES" sz="1800" b="1" dirty="0">
                <a:solidFill>
                  <a:srgbClr val="F5333F"/>
                </a:solidFill>
                <a:latin typeface="Montserrat SemiBold" pitchFamily="2" charset="77"/>
              </a:rPr>
              <a:t>METHODS, TOOLS AND MATERIALS</a:t>
            </a:r>
            <a:endParaRPr lang="es-ES" b="1" dirty="0">
              <a:solidFill>
                <a:srgbClr val="F5333F"/>
              </a:solidFill>
              <a:latin typeface="Montserrat SemiBold" pitchFamily="2" charset="77"/>
            </a:endParaRPr>
          </a:p>
        </p:txBody>
      </p:sp>
    </p:spTree>
    <p:extLst>
      <p:ext uri="{BB962C8B-B14F-4D97-AF65-F5344CB8AC3E}">
        <p14:creationId xmlns:p14="http://schemas.microsoft.com/office/powerpoint/2010/main" val="15246145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3" name="TextBox 2">
            <a:extLst>
              <a:ext uri="{FF2B5EF4-FFF2-40B4-BE49-F238E27FC236}">
                <a16:creationId xmlns:a16="http://schemas.microsoft.com/office/drawing/2014/main" id="{360C6987-429B-C72C-7CAE-4ABDCA455E3D}"/>
              </a:ext>
            </a:extLst>
          </p:cNvPr>
          <p:cNvSpPr txBox="1">
            <a:spLocks/>
          </p:cNvSpPr>
          <p:nvPr/>
        </p:nvSpPr>
        <p:spPr>
          <a:xfrm>
            <a:off x="706461" y="1732653"/>
            <a:ext cx="2075048"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Plan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Action</a:t>
            </a:r>
            <a:endParaRPr lang="es-ES" sz="2000" b="1" dirty="0">
              <a:solidFill>
                <a:srgbClr val="001E5C">
                  <a:alpha val="30000"/>
                </a:srgbClr>
              </a:solidFill>
              <a:latin typeface="Montserrat SemiBold" pitchFamily="2" charset="77"/>
            </a:endParaRPr>
          </a:p>
        </p:txBody>
      </p:sp>
      <p:sp>
        <p:nvSpPr>
          <p:cNvPr id="4" name="TextBox 3">
            <a:extLst>
              <a:ext uri="{FF2B5EF4-FFF2-40B4-BE49-F238E27FC236}">
                <a16:creationId xmlns:a16="http://schemas.microsoft.com/office/drawing/2014/main" id="{C2541226-A38A-8D90-3642-98522C65A35D}"/>
              </a:ext>
            </a:extLst>
          </p:cNvPr>
          <p:cNvSpPr txBox="1">
            <a:spLocks/>
          </p:cNvSpPr>
          <p:nvPr/>
        </p:nvSpPr>
        <p:spPr>
          <a:xfrm>
            <a:off x="5900893" y="2463651"/>
            <a:ext cx="171243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Budget</a:t>
            </a:r>
          </a:p>
        </p:txBody>
      </p:sp>
      <p:sp>
        <p:nvSpPr>
          <p:cNvPr id="6" name="TextBox 5">
            <a:extLst>
              <a:ext uri="{FF2B5EF4-FFF2-40B4-BE49-F238E27FC236}">
                <a16:creationId xmlns:a16="http://schemas.microsoft.com/office/drawing/2014/main" id="{3D889E83-2506-B55C-7995-35B8393C3259}"/>
              </a:ext>
            </a:extLst>
          </p:cNvPr>
          <p:cNvSpPr txBox="1">
            <a:spLocks/>
          </p:cNvSpPr>
          <p:nvPr/>
        </p:nvSpPr>
        <p:spPr>
          <a:xfrm>
            <a:off x="708655" y="3215814"/>
            <a:ext cx="1397750" cy="338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Baseline</a:t>
            </a:r>
            <a:endParaRPr lang="es-ES" sz="2000" b="1" dirty="0">
              <a:solidFill>
                <a:srgbClr val="001E5C">
                  <a:alpha val="30000"/>
                </a:srgbClr>
              </a:solidFill>
              <a:latin typeface="Montserrat SemiBold" pitchFamily="2" charset="77"/>
            </a:endParaRPr>
          </a:p>
        </p:txBody>
      </p:sp>
      <p:sp>
        <p:nvSpPr>
          <p:cNvPr id="10" name="TextBox 9">
            <a:extLst>
              <a:ext uri="{FF2B5EF4-FFF2-40B4-BE49-F238E27FC236}">
                <a16:creationId xmlns:a16="http://schemas.microsoft.com/office/drawing/2014/main" id="{0904EED7-8045-8DAC-49E9-8C0893A0F0D3}"/>
              </a:ext>
            </a:extLst>
          </p:cNvPr>
          <p:cNvSpPr txBox="1">
            <a:spLocks/>
          </p:cNvSpPr>
          <p:nvPr/>
        </p:nvSpPr>
        <p:spPr>
          <a:xfrm>
            <a:off x="5900893" y="4060276"/>
            <a:ext cx="2559178"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Selection</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HP </a:t>
            </a:r>
            <a:r>
              <a:rPr lang="es-ES" sz="2000" b="1" dirty="0" err="1">
                <a:solidFill>
                  <a:srgbClr val="001E5C">
                    <a:alpha val="30000"/>
                  </a:srgbClr>
                </a:solidFill>
                <a:latin typeface="Montserrat SemiBold" pitchFamily="2" charset="77"/>
              </a:rPr>
              <a:t>team</a:t>
            </a:r>
            <a:endParaRPr lang="es-ES" sz="2000" b="1" dirty="0">
              <a:solidFill>
                <a:srgbClr val="001E5C">
                  <a:alpha val="30000"/>
                </a:srgbClr>
              </a:solidFill>
              <a:latin typeface="Montserrat SemiBold" pitchFamily="2" charset="77"/>
            </a:endParaRPr>
          </a:p>
        </p:txBody>
      </p:sp>
      <p:sp>
        <p:nvSpPr>
          <p:cNvPr id="11" name="TextBox 10">
            <a:extLst>
              <a:ext uri="{FF2B5EF4-FFF2-40B4-BE49-F238E27FC236}">
                <a16:creationId xmlns:a16="http://schemas.microsoft.com/office/drawing/2014/main" id="{0DB5F7E2-AA0B-1BC5-ED71-D0B225BADFC7}"/>
              </a:ext>
            </a:extLst>
          </p:cNvPr>
          <p:cNvSpPr txBox="1">
            <a:spLocks/>
          </p:cNvSpPr>
          <p:nvPr/>
        </p:nvSpPr>
        <p:spPr>
          <a:xfrm>
            <a:off x="691369" y="4750104"/>
            <a:ext cx="251222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Methods</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tools</a:t>
            </a:r>
            <a:r>
              <a:rPr lang="es-ES" sz="2000" b="1" dirty="0">
                <a:solidFill>
                  <a:srgbClr val="001E5C">
                    <a:alpha val="30000"/>
                  </a:srgbClr>
                </a:solidFill>
                <a:latin typeface="Montserrat SemiBold" pitchFamily="2" charset="77"/>
              </a:rPr>
              <a:t> and </a:t>
            </a:r>
            <a:r>
              <a:rPr lang="es-ES" sz="2000" b="1" dirty="0" err="1">
                <a:solidFill>
                  <a:srgbClr val="001E5C">
                    <a:alpha val="30000"/>
                  </a:srgbClr>
                </a:solidFill>
                <a:latin typeface="Montserrat SemiBold" pitchFamily="2" charset="77"/>
              </a:rPr>
              <a:t>materials</a:t>
            </a:r>
            <a:endParaRPr lang="es-ES" sz="2000" b="1" dirty="0">
              <a:solidFill>
                <a:srgbClr val="001E5C">
                  <a:alpha val="30000"/>
                </a:srgbClr>
              </a:solidFill>
              <a:latin typeface="Montserrat SemiBold" pitchFamily="2" charset="77"/>
            </a:endParaRPr>
          </a:p>
        </p:txBody>
      </p:sp>
      <p:sp>
        <p:nvSpPr>
          <p:cNvPr id="12" name="TextBox 11">
            <a:extLst>
              <a:ext uri="{FF2B5EF4-FFF2-40B4-BE49-F238E27FC236}">
                <a16:creationId xmlns:a16="http://schemas.microsoft.com/office/drawing/2014/main" id="{23CDA166-E55B-11D6-D330-4BD4E24B94B2}"/>
              </a:ext>
            </a:extLst>
          </p:cNvPr>
          <p:cNvSpPr txBox="1">
            <a:spLocks/>
          </p:cNvSpPr>
          <p:nvPr/>
        </p:nvSpPr>
        <p:spPr>
          <a:xfrm>
            <a:off x="5954354" y="6158945"/>
            <a:ext cx="242108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solidFill>
                <a:latin typeface="Montserrat SemiBold" pitchFamily="2" charset="77"/>
              </a:rPr>
              <a:t>HP </a:t>
            </a:r>
            <a:r>
              <a:rPr lang="es-ES" sz="2000" b="1" dirty="0" err="1">
                <a:solidFill>
                  <a:srgbClr val="001E5C"/>
                </a:solidFill>
                <a:latin typeface="Montserrat SemiBold" pitchFamily="2" charset="77"/>
              </a:rPr>
              <a:t>compendium</a:t>
            </a:r>
            <a:endParaRPr lang="es-ES" sz="2000" b="1" dirty="0">
              <a:solidFill>
                <a:srgbClr val="001E5C"/>
              </a:solidFill>
              <a:latin typeface="Montserrat SemiBold" pitchFamily="2" charset="77"/>
            </a:endParaRPr>
          </a:p>
        </p:txBody>
      </p:sp>
      <p:pic>
        <p:nvPicPr>
          <p:cNvPr id="16" name="Picture 15">
            <a:extLst>
              <a:ext uri="{FF2B5EF4-FFF2-40B4-BE49-F238E27FC236}">
                <a16:creationId xmlns:a16="http://schemas.microsoft.com/office/drawing/2014/main" id="{FEB55335-6205-3FB6-6F3B-52D85BB8DD2F}"/>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4611813" y="5196739"/>
            <a:ext cx="1342541" cy="1342541"/>
          </a:xfrm>
          <a:prstGeom prst="rect">
            <a:avLst/>
          </a:prstGeom>
        </p:spPr>
      </p:pic>
      <p:pic>
        <p:nvPicPr>
          <p:cNvPr id="18" name="Picture 17">
            <a:extLst>
              <a:ext uri="{FF2B5EF4-FFF2-40B4-BE49-F238E27FC236}">
                <a16:creationId xmlns:a16="http://schemas.microsoft.com/office/drawing/2014/main" id="{B1F1ADDE-B168-1458-74F7-82A5C8A9EF87}"/>
              </a:ext>
            </a:extLst>
          </p:cNvPr>
          <p:cNvPicPr>
            <a:picLocks noChangeAspect="1"/>
          </p:cNvPicPr>
          <p:nvPr/>
        </p:nvPicPr>
        <p:blipFill>
          <a:blip r:embed="rId6">
            <a:alphaModFix amt="30000"/>
            <a:extLst>
              <a:ext uri="{28A0092B-C50C-407E-A947-70E740481C1C}">
                <a14:useLocalDpi xmlns:a14="http://schemas.microsoft.com/office/drawing/2010/main" val="0"/>
              </a:ext>
            </a:extLst>
          </a:blip>
          <a:stretch>
            <a:fillRect/>
          </a:stretch>
        </p:blipFill>
        <p:spPr>
          <a:xfrm>
            <a:off x="4492567" y="3259131"/>
            <a:ext cx="1408326" cy="1408326"/>
          </a:xfrm>
          <a:prstGeom prst="rect">
            <a:avLst/>
          </a:prstGeom>
        </p:spPr>
      </p:pic>
      <p:pic>
        <p:nvPicPr>
          <p:cNvPr id="22" name="Picture 21">
            <a:extLst>
              <a:ext uri="{FF2B5EF4-FFF2-40B4-BE49-F238E27FC236}">
                <a16:creationId xmlns:a16="http://schemas.microsoft.com/office/drawing/2014/main" id="{B981D782-A09A-1026-3379-4DE057760377}"/>
              </a:ext>
            </a:extLst>
          </p:cNvPr>
          <p:cNvPicPr>
            <a:picLocks noChangeAspect="1"/>
          </p:cNvPicPr>
          <p:nvPr/>
        </p:nvPicPr>
        <p:blipFill>
          <a:blip r:embed="rId7">
            <a:alphaModFix amt="30000"/>
            <a:extLst>
              <a:ext uri="{28A0092B-C50C-407E-A947-70E740481C1C}">
                <a14:useLocalDpi xmlns:a14="http://schemas.microsoft.com/office/drawing/2010/main" val="0"/>
              </a:ext>
            </a:extLst>
          </a:blip>
          <a:stretch>
            <a:fillRect/>
          </a:stretch>
        </p:blipFill>
        <p:spPr>
          <a:xfrm>
            <a:off x="3189648" y="4112169"/>
            <a:ext cx="1342541" cy="1342541"/>
          </a:xfrm>
          <a:prstGeom prst="rect">
            <a:avLst/>
          </a:prstGeom>
        </p:spPr>
      </p:pic>
      <p:pic>
        <p:nvPicPr>
          <p:cNvPr id="24" name="Picture 23">
            <a:extLst>
              <a:ext uri="{FF2B5EF4-FFF2-40B4-BE49-F238E27FC236}">
                <a16:creationId xmlns:a16="http://schemas.microsoft.com/office/drawing/2014/main" id="{618EFB3C-7ADF-AEAF-19C9-DDC25D59DDFC}"/>
              </a:ext>
            </a:extLst>
          </p:cNvPr>
          <p:cNvPicPr>
            <a:picLocks noChangeAspect="1"/>
          </p:cNvPicPr>
          <p:nvPr/>
        </p:nvPicPr>
        <p:blipFill>
          <a:blip r:embed="rId8">
            <a:alphaModFix amt="30000"/>
            <a:extLst>
              <a:ext uri="{28A0092B-C50C-407E-A947-70E740481C1C}">
                <a14:useLocalDpi xmlns:a14="http://schemas.microsoft.com/office/drawing/2010/main" val="0"/>
              </a:ext>
            </a:extLst>
          </a:blip>
          <a:stretch>
            <a:fillRect/>
          </a:stretch>
        </p:blipFill>
        <p:spPr>
          <a:xfrm>
            <a:off x="4612413" y="1401303"/>
            <a:ext cx="1397750" cy="1397750"/>
          </a:xfrm>
          <a:prstGeom prst="rect">
            <a:avLst/>
          </a:prstGeom>
        </p:spPr>
      </p:pic>
      <p:pic>
        <p:nvPicPr>
          <p:cNvPr id="26" name="Picture 25">
            <a:extLst>
              <a:ext uri="{FF2B5EF4-FFF2-40B4-BE49-F238E27FC236}">
                <a16:creationId xmlns:a16="http://schemas.microsoft.com/office/drawing/2014/main" id="{CE18C66C-2022-BEFF-8AD0-B56BBC741111}"/>
              </a:ext>
            </a:extLst>
          </p:cNvPr>
          <p:cNvPicPr>
            <a:picLocks noChangeAspect="1"/>
          </p:cNvPicPr>
          <p:nvPr/>
        </p:nvPicPr>
        <p:blipFill>
          <a:blip r:embed="rId9">
            <a:alphaModFix amt="30000"/>
            <a:extLst>
              <a:ext uri="{28A0092B-C50C-407E-A947-70E740481C1C}">
                <a14:useLocalDpi xmlns:a14="http://schemas.microsoft.com/office/drawing/2010/main" val="0"/>
              </a:ext>
            </a:extLst>
          </a:blip>
          <a:stretch>
            <a:fillRect/>
          </a:stretch>
        </p:blipFill>
        <p:spPr>
          <a:xfrm>
            <a:off x="3203592" y="2301009"/>
            <a:ext cx="1397750" cy="1397750"/>
          </a:xfrm>
          <a:prstGeom prst="rect">
            <a:avLst/>
          </a:prstGeom>
        </p:spPr>
      </p:pic>
      <p:pic>
        <p:nvPicPr>
          <p:cNvPr id="28" name="Picture 27">
            <a:extLst>
              <a:ext uri="{FF2B5EF4-FFF2-40B4-BE49-F238E27FC236}">
                <a16:creationId xmlns:a16="http://schemas.microsoft.com/office/drawing/2014/main" id="{26E7E0EA-3879-FBFF-4BB6-89E048A04DFA}"/>
              </a:ext>
            </a:extLst>
          </p:cNvPr>
          <p:cNvPicPr>
            <a:picLocks noChangeAspect="1"/>
          </p:cNvPicPr>
          <p:nvPr/>
        </p:nvPicPr>
        <p:blipFill>
          <a:blip r:embed="rId10">
            <a:alphaModFix amt="30000"/>
            <a:extLst>
              <a:ext uri="{28A0092B-C50C-407E-A947-70E740481C1C}">
                <a14:useLocalDpi xmlns:a14="http://schemas.microsoft.com/office/drawing/2010/main" val="0"/>
              </a:ext>
            </a:extLst>
          </a:blip>
          <a:stretch>
            <a:fillRect/>
          </a:stretch>
        </p:blipFill>
        <p:spPr>
          <a:xfrm>
            <a:off x="3309867" y="974429"/>
            <a:ext cx="1182700" cy="1182700"/>
          </a:xfrm>
          <a:prstGeom prst="rect">
            <a:avLst/>
          </a:prstGeom>
        </p:spPr>
      </p:pic>
      <p:cxnSp>
        <p:nvCxnSpPr>
          <p:cNvPr id="33" name="Straight Connector 32">
            <a:extLst>
              <a:ext uri="{FF2B5EF4-FFF2-40B4-BE49-F238E27FC236}">
                <a16:creationId xmlns:a16="http://schemas.microsoft.com/office/drawing/2014/main" id="{9773511A-16A6-B54B-1E23-D00F226ACF52}"/>
              </a:ext>
            </a:extLst>
          </p:cNvPr>
          <p:cNvCxnSpPr>
            <a:cxnSpLocks/>
          </p:cNvCxnSpPr>
          <p:nvPr/>
        </p:nvCxnSpPr>
        <p:spPr>
          <a:xfrm>
            <a:off x="4925073" y="4674345"/>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02A4EEC-FE54-4D46-99BC-BE500AABB0AF}"/>
              </a:ext>
            </a:extLst>
          </p:cNvPr>
          <p:cNvCxnSpPr>
            <a:cxnSpLocks/>
          </p:cNvCxnSpPr>
          <p:nvPr/>
        </p:nvCxnSpPr>
        <p:spPr>
          <a:xfrm>
            <a:off x="4893140" y="2840494"/>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DBA8FBA-F517-321B-A460-E8B9077B6B97}"/>
              </a:ext>
            </a:extLst>
          </p:cNvPr>
          <p:cNvCxnSpPr>
            <a:cxnSpLocks/>
          </p:cNvCxnSpPr>
          <p:nvPr/>
        </p:nvCxnSpPr>
        <p:spPr>
          <a:xfrm>
            <a:off x="4893139" y="6506877"/>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A0EA9BE-C223-E1D5-2D90-FEA8B8B219F8}"/>
              </a:ext>
            </a:extLst>
          </p:cNvPr>
          <p:cNvCxnSpPr>
            <a:cxnSpLocks/>
          </p:cNvCxnSpPr>
          <p:nvPr/>
        </p:nvCxnSpPr>
        <p:spPr>
          <a:xfrm>
            <a:off x="775009" y="534561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AC7A6BC-D13C-2738-BB78-5926D02C44A4}"/>
              </a:ext>
            </a:extLst>
          </p:cNvPr>
          <p:cNvCxnSpPr>
            <a:cxnSpLocks/>
          </p:cNvCxnSpPr>
          <p:nvPr/>
        </p:nvCxnSpPr>
        <p:spPr>
          <a:xfrm>
            <a:off x="775009" y="3598429"/>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C39C7EB-B626-3057-6975-F1F51B6A8958}"/>
              </a:ext>
            </a:extLst>
          </p:cNvPr>
          <p:cNvCxnSpPr>
            <a:cxnSpLocks/>
          </p:cNvCxnSpPr>
          <p:nvPr/>
        </p:nvCxnSpPr>
        <p:spPr>
          <a:xfrm>
            <a:off x="800557" y="2068268"/>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97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466289"/>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978" y="6600026"/>
            <a:ext cx="8103610" cy="230832"/>
          </a:xfrm>
          <a:prstGeom prst="rect">
            <a:avLst/>
          </a:prstGeom>
        </p:spPr>
        <p:txBody>
          <a:bodyPr wrap="square">
            <a:spAutoFit/>
          </a:bodyPr>
          <a:lstStyle/>
          <a:p>
            <a:r>
              <a:rPr lang="es-ES" sz="900" i="1" dirty="0" err="1">
                <a:solidFill>
                  <a:srgbClr val="001E5C"/>
                </a:solidFill>
                <a:latin typeface="Open Sans ExtraBold" pitchFamily="2" charset="0"/>
                <a:ea typeface="Open Sans ExtraBold" pitchFamily="2" charset="0"/>
                <a:cs typeface="Open Sans ExtraBold" pitchFamily="2" charset="0"/>
              </a:rPr>
              <a:t>Compendium</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of</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emergencies</a:t>
            </a:r>
            <a:r>
              <a:rPr lang="es-ES" sz="900" i="1" dirty="0">
                <a:solidFill>
                  <a:srgbClr val="001E5C"/>
                </a:solidFill>
                <a:latin typeface="Open Sans ExtraBold" pitchFamily="2" charset="0"/>
                <a:ea typeface="Open Sans ExtraBold" pitchFamily="2" charset="0"/>
                <a:cs typeface="Open Sans ExtraBold" pitchFamily="2" charset="0"/>
              </a:rPr>
              <a:t>. German WASH </a:t>
            </a:r>
            <a:r>
              <a:rPr lang="es-ES" sz="900" i="1" dirty="0" err="1">
                <a:solidFill>
                  <a:srgbClr val="001E5C"/>
                </a:solidFill>
                <a:latin typeface="Open Sans ExtraBold" pitchFamily="2" charset="0"/>
                <a:ea typeface="Open Sans ExtraBold" pitchFamily="2" charset="0"/>
                <a:cs typeface="Open Sans ExtraBold" pitchFamily="2" charset="0"/>
              </a:rPr>
              <a:t>network</a:t>
            </a:r>
            <a:r>
              <a:rPr lang="es-ES" sz="900" i="1" dirty="0">
                <a:solidFill>
                  <a:srgbClr val="001E5C"/>
                </a:solidFill>
                <a:latin typeface="Open Sans ExtraBold" pitchFamily="2" charset="0"/>
                <a:ea typeface="Open Sans ExtraBold" pitchFamily="2" charset="0"/>
                <a:cs typeface="Open Sans ExtraBold" pitchFamily="2" charset="0"/>
              </a:rPr>
              <a:t>, IFRC, WASH </a:t>
            </a:r>
            <a:r>
              <a:rPr lang="es-ES" sz="900" i="1" dirty="0" err="1">
                <a:solidFill>
                  <a:srgbClr val="001E5C"/>
                </a:solidFill>
                <a:latin typeface="Open Sans ExtraBold" pitchFamily="2" charset="0"/>
                <a:ea typeface="Open Sans ExtraBold" pitchFamily="2" charset="0"/>
                <a:cs typeface="Open Sans ExtraBold" pitchFamily="2" charset="0"/>
              </a:rPr>
              <a:t>Cluster</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Sustainable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Sanitation</a:t>
            </a:r>
            <a:r>
              <a:rPr lang="es-ES" sz="900" i="1" dirty="0">
                <a:solidFill>
                  <a:srgbClr val="001E5C"/>
                </a:solidFill>
                <a:latin typeface="Open Sans ExtraBold" pitchFamily="2" charset="0"/>
                <a:ea typeface="Open Sans ExtraBold" pitchFamily="2" charset="0"/>
                <a:cs typeface="Open Sans ExtraBold" pitchFamily="2" charset="0"/>
              </a:rPr>
              <a:t> Alliance, 2022.</a:t>
            </a:r>
          </a:p>
        </p:txBody>
      </p:sp>
      <p:sp>
        <p:nvSpPr>
          <p:cNvPr id="2" name="TextBox 2">
            <a:extLst>
              <a:ext uri="{FF2B5EF4-FFF2-40B4-BE49-F238E27FC236}">
                <a16:creationId xmlns:a16="http://schemas.microsoft.com/office/drawing/2014/main" id="{3CD1D146-5FE5-6F20-BF89-1E59CC20FE99}"/>
              </a:ext>
            </a:extLst>
          </p:cNvPr>
          <p:cNvSpPr txBox="1">
            <a:spLocks/>
          </p:cNvSpPr>
          <p:nvPr/>
        </p:nvSpPr>
        <p:spPr>
          <a:xfrm>
            <a:off x="1483894" y="1043738"/>
            <a:ext cx="690326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HP COMPENDIUM</a:t>
            </a:r>
          </a:p>
        </p:txBody>
      </p:sp>
      <p:pic>
        <p:nvPicPr>
          <p:cNvPr id="6" name="Picture 5">
            <a:extLst>
              <a:ext uri="{FF2B5EF4-FFF2-40B4-BE49-F238E27FC236}">
                <a16:creationId xmlns:a16="http://schemas.microsoft.com/office/drawing/2014/main" id="{CD51B304-4C12-B0F9-BBA4-ACDAB3643867}"/>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681460" y="899044"/>
            <a:ext cx="877818" cy="877818"/>
          </a:xfrm>
          <a:prstGeom prst="rect">
            <a:avLst/>
          </a:prstGeom>
        </p:spPr>
      </p:pic>
      <p:pic>
        <p:nvPicPr>
          <p:cNvPr id="11" name="Picture 10">
            <a:extLst>
              <a:ext uri="{FF2B5EF4-FFF2-40B4-BE49-F238E27FC236}">
                <a16:creationId xmlns:a16="http://schemas.microsoft.com/office/drawing/2014/main" id="{EB39C425-5910-4ED0-BC53-97ED709A69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0140" y="1767181"/>
            <a:ext cx="7697016" cy="4851452"/>
          </a:xfrm>
          <a:prstGeom prst="rect">
            <a:avLst/>
          </a:prstGeom>
        </p:spPr>
      </p:pic>
    </p:spTree>
    <p:extLst>
      <p:ext uri="{BB962C8B-B14F-4D97-AF65-F5344CB8AC3E}">
        <p14:creationId xmlns:p14="http://schemas.microsoft.com/office/powerpoint/2010/main" val="2096748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466289"/>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978" y="6600026"/>
            <a:ext cx="8103610" cy="230832"/>
          </a:xfrm>
          <a:prstGeom prst="rect">
            <a:avLst/>
          </a:prstGeom>
        </p:spPr>
        <p:txBody>
          <a:bodyPr wrap="square">
            <a:spAutoFit/>
          </a:bodyPr>
          <a:lstStyle/>
          <a:p>
            <a:r>
              <a:rPr lang="es-ES" sz="900" i="1" dirty="0" err="1">
                <a:solidFill>
                  <a:srgbClr val="001E5C"/>
                </a:solidFill>
                <a:latin typeface="Open Sans ExtraBold" pitchFamily="2" charset="0"/>
                <a:ea typeface="Open Sans ExtraBold" pitchFamily="2" charset="0"/>
                <a:cs typeface="Open Sans ExtraBold" pitchFamily="2" charset="0"/>
              </a:rPr>
              <a:t>Compendium</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of</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emergencies</a:t>
            </a:r>
            <a:r>
              <a:rPr lang="es-ES" sz="900" i="1" dirty="0">
                <a:solidFill>
                  <a:srgbClr val="001E5C"/>
                </a:solidFill>
                <a:latin typeface="Open Sans ExtraBold" pitchFamily="2" charset="0"/>
                <a:ea typeface="Open Sans ExtraBold" pitchFamily="2" charset="0"/>
                <a:cs typeface="Open Sans ExtraBold" pitchFamily="2" charset="0"/>
              </a:rPr>
              <a:t>. German WASH </a:t>
            </a:r>
            <a:r>
              <a:rPr lang="es-ES" sz="900" i="1" dirty="0" err="1">
                <a:solidFill>
                  <a:srgbClr val="001E5C"/>
                </a:solidFill>
                <a:latin typeface="Open Sans ExtraBold" pitchFamily="2" charset="0"/>
                <a:ea typeface="Open Sans ExtraBold" pitchFamily="2" charset="0"/>
                <a:cs typeface="Open Sans ExtraBold" pitchFamily="2" charset="0"/>
              </a:rPr>
              <a:t>network</a:t>
            </a:r>
            <a:r>
              <a:rPr lang="es-ES" sz="900" i="1" dirty="0">
                <a:solidFill>
                  <a:srgbClr val="001E5C"/>
                </a:solidFill>
                <a:latin typeface="Open Sans ExtraBold" pitchFamily="2" charset="0"/>
                <a:ea typeface="Open Sans ExtraBold" pitchFamily="2" charset="0"/>
                <a:cs typeface="Open Sans ExtraBold" pitchFamily="2" charset="0"/>
              </a:rPr>
              <a:t>, IFRC, WASH </a:t>
            </a:r>
            <a:r>
              <a:rPr lang="es-ES" sz="900" i="1" dirty="0" err="1">
                <a:solidFill>
                  <a:srgbClr val="001E5C"/>
                </a:solidFill>
                <a:latin typeface="Open Sans ExtraBold" pitchFamily="2" charset="0"/>
                <a:ea typeface="Open Sans ExtraBold" pitchFamily="2" charset="0"/>
                <a:cs typeface="Open Sans ExtraBold" pitchFamily="2" charset="0"/>
              </a:rPr>
              <a:t>Cluster</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Sustainable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Sanitation</a:t>
            </a:r>
            <a:r>
              <a:rPr lang="es-ES" sz="900" i="1" dirty="0">
                <a:solidFill>
                  <a:srgbClr val="001E5C"/>
                </a:solidFill>
                <a:latin typeface="Open Sans ExtraBold" pitchFamily="2" charset="0"/>
                <a:ea typeface="Open Sans ExtraBold" pitchFamily="2" charset="0"/>
                <a:cs typeface="Open Sans ExtraBold" pitchFamily="2" charset="0"/>
              </a:rPr>
              <a:t> Alliance, 2022.</a:t>
            </a:r>
          </a:p>
        </p:txBody>
      </p:sp>
      <p:sp>
        <p:nvSpPr>
          <p:cNvPr id="2" name="TextBox 2">
            <a:extLst>
              <a:ext uri="{FF2B5EF4-FFF2-40B4-BE49-F238E27FC236}">
                <a16:creationId xmlns:a16="http://schemas.microsoft.com/office/drawing/2014/main" id="{3CD1D146-5FE5-6F20-BF89-1E59CC20FE99}"/>
              </a:ext>
            </a:extLst>
          </p:cNvPr>
          <p:cNvSpPr txBox="1">
            <a:spLocks/>
          </p:cNvSpPr>
          <p:nvPr/>
        </p:nvSpPr>
        <p:spPr>
          <a:xfrm>
            <a:off x="1483894" y="1043738"/>
            <a:ext cx="690326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HP COMPENDIUM | TOOLS</a:t>
            </a:r>
          </a:p>
        </p:txBody>
      </p:sp>
      <p:pic>
        <p:nvPicPr>
          <p:cNvPr id="6" name="Picture 5">
            <a:extLst>
              <a:ext uri="{FF2B5EF4-FFF2-40B4-BE49-F238E27FC236}">
                <a16:creationId xmlns:a16="http://schemas.microsoft.com/office/drawing/2014/main" id="{CD51B304-4C12-B0F9-BBA4-ACDAB3643867}"/>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681460" y="899044"/>
            <a:ext cx="877818" cy="877818"/>
          </a:xfrm>
          <a:prstGeom prst="rect">
            <a:avLst/>
          </a:prstGeom>
        </p:spPr>
      </p:pic>
      <p:pic>
        <p:nvPicPr>
          <p:cNvPr id="14" name="Picture 13">
            <a:extLst>
              <a:ext uri="{FF2B5EF4-FFF2-40B4-BE49-F238E27FC236}">
                <a16:creationId xmlns:a16="http://schemas.microsoft.com/office/drawing/2014/main" id="{104C528A-5786-F83E-E803-679996850E1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57" y="2002582"/>
            <a:ext cx="5545779" cy="2414045"/>
          </a:xfrm>
          <a:prstGeom prst="rect">
            <a:avLst/>
          </a:prstGeom>
        </p:spPr>
      </p:pic>
      <p:pic>
        <p:nvPicPr>
          <p:cNvPr id="3" name="Picture 2">
            <a:extLst>
              <a:ext uri="{FF2B5EF4-FFF2-40B4-BE49-F238E27FC236}">
                <a16:creationId xmlns:a16="http://schemas.microsoft.com/office/drawing/2014/main" id="{04378B93-BAAA-9065-53E9-B42AB9D1AD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60531" y="4106073"/>
            <a:ext cx="5067812" cy="2328070"/>
          </a:xfrm>
          <a:prstGeom prst="rect">
            <a:avLst/>
          </a:prstGeom>
        </p:spPr>
      </p:pic>
    </p:spTree>
    <p:extLst>
      <p:ext uri="{BB962C8B-B14F-4D97-AF65-F5344CB8AC3E}">
        <p14:creationId xmlns:p14="http://schemas.microsoft.com/office/powerpoint/2010/main" val="484904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pic>
        <p:nvPicPr>
          <p:cNvPr id="6" name="Picture 5">
            <a:extLst>
              <a:ext uri="{FF2B5EF4-FFF2-40B4-BE49-F238E27FC236}">
                <a16:creationId xmlns:a16="http://schemas.microsoft.com/office/drawing/2014/main" id="{D4D6A385-DE6C-5EDF-88F5-CEF2EAFA65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7687" y="532405"/>
            <a:ext cx="3512930" cy="3512930"/>
          </a:xfrm>
          <a:prstGeom prst="rect">
            <a:avLst/>
          </a:prstGeom>
        </p:spPr>
      </p:pic>
      <p:sp>
        <p:nvSpPr>
          <p:cNvPr id="8" name="TextBox 2">
            <a:extLst>
              <a:ext uri="{FF2B5EF4-FFF2-40B4-BE49-F238E27FC236}">
                <a16:creationId xmlns:a16="http://schemas.microsoft.com/office/drawing/2014/main" id="{38419ADD-C48A-DCB0-1342-78A440B3CB4B}"/>
              </a:ext>
            </a:extLst>
          </p:cNvPr>
          <p:cNvSpPr txBox="1">
            <a:spLocks/>
          </p:cNvSpPr>
          <p:nvPr/>
        </p:nvSpPr>
        <p:spPr>
          <a:xfrm>
            <a:off x="1943003" y="4045335"/>
            <a:ext cx="5257994" cy="11526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gn="ctr">
              <a:buNone/>
            </a:pPr>
            <a:r>
              <a:rPr lang="es-ES" sz="3600" b="1" dirty="0" err="1">
                <a:solidFill>
                  <a:srgbClr val="001E5C"/>
                </a:solidFill>
                <a:latin typeface="Montserrat" pitchFamily="2" charset="77"/>
              </a:rPr>
              <a:t>Meet</a:t>
            </a:r>
            <a:r>
              <a:rPr lang="es-ES" sz="3600" b="1" dirty="0">
                <a:solidFill>
                  <a:srgbClr val="001E5C"/>
                </a:solidFill>
                <a:latin typeface="Montserrat" pitchFamily="2" charset="77"/>
              </a:rPr>
              <a:t> </a:t>
            </a:r>
            <a:r>
              <a:rPr lang="es-ES" sz="3600" b="1" dirty="0" err="1">
                <a:solidFill>
                  <a:srgbClr val="001E5C"/>
                </a:solidFill>
                <a:latin typeface="Montserrat" pitchFamily="2" charset="77"/>
              </a:rPr>
              <a:t>the</a:t>
            </a:r>
            <a:r>
              <a:rPr lang="es-ES" sz="3600" b="1" dirty="0">
                <a:solidFill>
                  <a:srgbClr val="001E5C"/>
                </a:solidFill>
                <a:latin typeface="Montserrat" pitchFamily="2" charset="77"/>
              </a:rPr>
              <a:t> </a:t>
            </a:r>
            <a:r>
              <a:rPr lang="es-ES" sz="3600" b="1" dirty="0" err="1">
                <a:solidFill>
                  <a:srgbClr val="001E5C"/>
                </a:solidFill>
                <a:latin typeface="Montserrat" pitchFamily="2" charset="77"/>
              </a:rPr>
              <a:t>tools</a:t>
            </a:r>
            <a:r>
              <a:rPr lang="es-ES" sz="3600" b="1" dirty="0">
                <a:solidFill>
                  <a:srgbClr val="001E5C"/>
                </a:solidFill>
                <a:latin typeface="Montserrat" pitchFamily="2" charset="77"/>
              </a:rPr>
              <a:t>!</a:t>
            </a:r>
          </a:p>
          <a:p>
            <a:pPr marL="457200" lvl="1" indent="0" algn="ctr">
              <a:buNone/>
            </a:pPr>
            <a:r>
              <a:rPr lang="es-ES" sz="3600" b="1" dirty="0">
                <a:solidFill>
                  <a:srgbClr val="001E5C"/>
                </a:solidFill>
                <a:latin typeface="Montserrat" pitchFamily="2" charset="77"/>
              </a:rPr>
              <a:t>HP COMPENDIUM</a:t>
            </a:r>
            <a:endParaRPr lang="es-ES" sz="3600" b="1" dirty="0">
              <a:solidFill>
                <a:srgbClr val="FE0000"/>
              </a:solidFill>
              <a:latin typeface="Montserrat" pitchFamily="2" charset="77"/>
            </a:endParaRPr>
          </a:p>
        </p:txBody>
      </p:sp>
    </p:spTree>
    <p:extLst>
      <p:ext uri="{BB962C8B-B14F-4D97-AF65-F5344CB8AC3E}">
        <p14:creationId xmlns:p14="http://schemas.microsoft.com/office/powerpoint/2010/main" val="4257218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8" name="TextBox 2">
            <a:extLst>
              <a:ext uri="{FF2B5EF4-FFF2-40B4-BE49-F238E27FC236}">
                <a16:creationId xmlns:a16="http://schemas.microsoft.com/office/drawing/2014/main" id="{38419ADD-C48A-DCB0-1342-78A440B3CB4B}"/>
              </a:ext>
            </a:extLst>
          </p:cNvPr>
          <p:cNvSpPr txBox="1">
            <a:spLocks/>
          </p:cNvSpPr>
          <p:nvPr/>
        </p:nvSpPr>
        <p:spPr>
          <a:xfrm>
            <a:off x="756844" y="2056114"/>
            <a:ext cx="7941678" cy="41361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fontAlgn="base">
              <a:buNone/>
            </a:pPr>
            <a:r>
              <a:rPr lang="en-US" sz="1800" b="1" dirty="0">
                <a:solidFill>
                  <a:srgbClr val="001E5C"/>
                </a:solidFill>
                <a:latin typeface="Montserrat" pitchFamily="2" charset="77"/>
              </a:rPr>
              <a:t>GROUP 1:</a:t>
            </a:r>
            <a:r>
              <a:rPr lang="en-US" sz="1800" b="1" u="none" strike="noStrike" dirty="0">
                <a:solidFill>
                  <a:srgbClr val="001E5C"/>
                </a:solidFill>
                <a:effectLst/>
                <a:latin typeface="Montserrat" pitchFamily="2" charset="77"/>
              </a:rPr>
              <a:t> </a:t>
            </a:r>
            <a:r>
              <a:rPr lang="en-US" sz="1800" b="0" i="0" u="none" strike="noStrike" dirty="0">
                <a:solidFill>
                  <a:srgbClr val="001E5C"/>
                </a:solidFill>
                <a:effectLst/>
                <a:latin typeface="Open Sans Light" pitchFamily="2" charset="0"/>
              </a:rPr>
              <a:t>You are in Syria, a protracted crisis. You want to do an activity directed to children (less than 12 years old) that live in a refugee camp in a rural area to promote good hygiene habits.  </a:t>
            </a:r>
            <a:endParaRPr lang="en-US" sz="2800" b="0" i="0" u="none" strike="noStrike" dirty="0">
              <a:solidFill>
                <a:srgbClr val="001E5C"/>
              </a:solidFill>
              <a:effectLst/>
              <a:latin typeface="Segoe UI" panose="020B0502040204020203" pitchFamily="34" charset="0"/>
            </a:endParaRPr>
          </a:p>
          <a:p>
            <a:pPr marL="0" indent="0" algn="l" rtl="0" fontAlgn="base">
              <a:buNone/>
            </a:pPr>
            <a:r>
              <a:rPr lang="en-US" sz="1800" b="1" dirty="0">
                <a:solidFill>
                  <a:srgbClr val="001E5C"/>
                </a:solidFill>
                <a:latin typeface="Montserrat" pitchFamily="2" charset="77"/>
              </a:rPr>
              <a:t>GROUP 2: </a:t>
            </a:r>
            <a:r>
              <a:rPr lang="en-US" sz="1800" b="0" i="0" u="none" strike="noStrike" dirty="0">
                <a:solidFill>
                  <a:srgbClr val="001E5C"/>
                </a:solidFill>
                <a:effectLst/>
                <a:latin typeface="Open Sans Light" pitchFamily="2" charset="0"/>
              </a:rPr>
              <a:t>You want to make the community leaders of a rural area why it is important to put oral rehydration points for cholera treatment in their communities after the declaration of a cholera outbreak. </a:t>
            </a:r>
            <a:endParaRPr lang="en-US" sz="2800" b="0" i="0" u="none" strike="noStrike" dirty="0">
              <a:solidFill>
                <a:srgbClr val="001E5C"/>
              </a:solidFill>
              <a:effectLst/>
              <a:latin typeface="Segoe UI" panose="020B0502040204020203" pitchFamily="34" charset="0"/>
            </a:endParaRPr>
          </a:p>
          <a:p>
            <a:pPr marL="0" indent="0" algn="l" rtl="0" fontAlgn="base">
              <a:buNone/>
            </a:pPr>
            <a:r>
              <a:rPr lang="en-US" sz="1800" b="1" dirty="0">
                <a:solidFill>
                  <a:srgbClr val="001E5C"/>
                </a:solidFill>
                <a:latin typeface="Montserrat" pitchFamily="2" charset="77"/>
              </a:rPr>
              <a:t>GROUP 3: </a:t>
            </a:r>
            <a:r>
              <a:rPr lang="en-US" sz="1800" b="0" i="0" u="none" strike="noStrike" dirty="0">
                <a:solidFill>
                  <a:srgbClr val="001E5C"/>
                </a:solidFill>
                <a:effectLst/>
                <a:latin typeface="Open Sans Light" pitchFamily="2" charset="0"/>
              </a:rPr>
              <a:t>The situation has stabilized after huge flooding in Pakistan. You need to search for people with disabilities because you fear was a group not targeted in the first phase of the emergency. You need to work with them to explain the risks after a flooding situation like diarrheal diseases.  </a:t>
            </a:r>
            <a:endParaRPr lang="en-US" sz="2800" b="0" i="0" u="none" strike="noStrike" dirty="0">
              <a:solidFill>
                <a:srgbClr val="001E5C"/>
              </a:solidFill>
              <a:effectLst/>
              <a:latin typeface="Segoe UI" panose="020B0502040204020203" pitchFamily="34" charset="0"/>
            </a:endParaRPr>
          </a:p>
          <a:p>
            <a:pPr marL="0" indent="0" algn="l" rtl="0" fontAlgn="base">
              <a:buNone/>
            </a:pPr>
            <a:r>
              <a:rPr lang="en-US" sz="1800" b="1" dirty="0">
                <a:solidFill>
                  <a:srgbClr val="001E5C"/>
                </a:solidFill>
                <a:latin typeface="Montserrat" pitchFamily="2" charset="77"/>
              </a:rPr>
              <a:t>GROUP 4: </a:t>
            </a:r>
            <a:r>
              <a:rPr lang="en-US" sz="1800" b="0" i="0" u="none" strike="noStrike" dirty="0">
                <a:solidFill>
                  <a:srgbClr val="001E5C"/>
                </a:solidFill>
                <a:effectLst/>
                <a:latin typeface="Open Sans Light" pitchFamily="2" charset="0"/>
              </a:rPr>
              <a:t>You are in the acute response after floodings in Libya, a protracted crisis situation. You need to conduct activities for old people that was in the affected area. This will include rural and urban.  </a:t>
            </a:r>
            <a:endParaRPr lang="en-US" sz="2800" b="0" i="0" u="none" strike="noStrike" dirty="0">
              <a:solidFill>
                <a:srgbClr val="001E5C"/>
              </a:solidFill>
              <a:effectLst/>
              <a:latin typeface="Segoe UI" panose="020B0502040204020203" pitchFamily="34" charset="0"/>
            </a:endParaRPr>
          </a:p>
        </p:txBody>
      </p:sp>
      <p:sp>
        <p:nvSpPr>
          <p:cNvPr id="2" name="TextBox 1">
            <a:extLst>
              <a:ext uri="{FF2B5EF4-FFF2-40B4-BE49-F238E27FC236}">
                <a16:creationId xmlns:a16="http://schemas.microsoft.com/office/drawing/2014/main" id="{A341FE56-9365-81E6-6A7B-E4E8B0E81F8B}"/>
              </a:ext>
            </a:extLst>
          </p:cNvPr>
          <p:cNvSpPr txBox="1">
            <a:spLocks/>
          </p:cNvSpPr>
          <p:nvPr/>
        </p:nvSpPr>
        <p:spPr>
          <a:xfrm>
            <a:off x="2443131" y="945978"/>
            <a:ext cx="4350699"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pitchFamily="2" charset="77"/>
              </a:rPr>
              <a:t>EXERCISE 3 – 25 min </a:t>
            </a:r>
          </a:p>
        </p:txBody>
      </p:sp>
    </p:spTree>
    <p:extLst>
      <p:ext uri="{BB962C8B-B14F-4D97-AF65-F5344CB8AC3E}">
        <p14:creationId xmlns:p14="http://schemas.microsoft.com/office/powerpoint/2010/main" val="183662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2" name="TextBox 2">
            <a:extLst>
              <a:ext uri="{FF2B5EF4-FFF2-40B4-BE49-F238E27FC236}">
                <a16:creationId xmlns:a16="http://schemas.microsoft.com/office/drawing/2014/main" id="{ABF38541-16C6-D5DA-D6D2-DE51B62F7FA4}"/>
              </a:ext>
            </a:extLst>
          </p:cNvPr>
          <p:cNvSpPr txBox="1">
            <a:spLocks/>
          </p:cNvSpPr>
          <p:nvPr/>
        </p:nvSpPr>
        <p:spPr>
          <a:xfrm>
            <a:off x="561844" y="1238464"/>
            <a:ext cx="4555587"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RESOURCES </a:t>
            </a:r>
            <a:r>
              <a:rPr lang="es-ES" b="1" dirty="0">
                <a:solidFill>
                  <a:srgbClr val="001E5C"/>
                </a:solidFill>
                <a:latin typeface="Montserrat SemiBold" pitchFamily="2" charset="77"/>
              </a:rPr>
              <a:t>- TOOLS</a:t>
            </a:r>
          </a:p>
        </p:txBody>
      </p:sp>
      <p:pic>
        <p:nvPicPr>
          <p:cNvPr id="4" name="Picture 3">
            <a:extLst>
              <a:ext uri="{FF2B5EF4-FFF2-40B4-BE49-F238E27FC236}">
                <a16:creationId xmlns:a16="http://schemas.microsoft.com/office/drawing/2014/main" id="{A4E076C6-57AB-CEC7-409B-B4CB616632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844" y="2821224"/>
            <a:ext cx="7772400" cy="2209882"/>
          </a:xfrm>
          <a:prstGeom prst="rect">
            <a:avLst/>
          </a:prstGeom>
        </p:spPr>
      </p:pic>
      <p:sp>
        <p:nvSpPr>
          <p:cNvPr id="6" name="TextBox 5">
            <a:extLst>
              <a:ext uri="{FF2B5EF4-FFF2-40B4-BE49-F238E27FC236}">
                <a16:creationId xmlns:a16="http://schemas.microsoft.com/office/drawing/2014/main" id="{70E24F15-6CD0-6464-D032-C79BF4E71935}"/>
              </a:ext>
            </a:extLst>
          </p:cNvPr>
          <p:cNvSpPr txBox="1"/>
          <p:nvPr/>
        </p:nvSpPr>
        <p:spPr>
          <a:xfrm>
            <a:off x="756844" y="1973179"/>
            <a:ext cx="7536924" cy="369332"/>
          </a:xfrm>
          <a:prstGeom prst="rect">
            <a:avLst/>
          </a:prstGeom>
          <a:noFill/>
        </p:spPr>
        <p:txBody>
          <a:bodyPr wrap="square" rtlCol="0">
            <a:spAutoFit/>
          </a:bodyPr>
          <a:lstStyle/>
          <a:p>
            <a:r>
              <a:rPr lang="es-ES_tradnl" dirty="0">
                <a:latin typeface="Montserrat Medium" pitchFamily="2" charset="77"/>
                <a:hlinkClick r:id="rId6"/>
              </a:rPr>
              <a:t>https://</a:t>
            </a:r>
            <a:r>
              <a:rPr lang="es-ES_tradnl" dirty="0" err="1">
                <a:latin typeface="Montserrat Medium" pitchFamily="2" charset="77"/>
                <a:hlinkClick r:id="rId6"/>
              </a:rPr>
              <a:t>watsanmissionassistant.org</a:t>
            </a:r>
            <a:r>
              <a:rPr lang="es-ES_tradnl" dirty="0">
                <a:latin typeface="Montserrat Medium" pitchFamily="2" charset="77"/>
                <a:hlinkClick r:id="rId6"/>
              </a:rPr>
              <a:t>/</a:t>
            </a:r>
            <a:r>
              <a:rPr lang="es-ES_tradnl" dirty="0" err="1">
                <a:latin typeface="Montserrat Medium" pitchFamily="2" charset="77"/>
                <a:hlinkClick r:id="rId6"/>
              </a:rPr>
              <a:t>emergency-hygiene</a:t>
            </a:r>
            <a:r>
              <a:rPr lang="es-ES_tradnl" dirty="0">
                <a:latin typeface="Montserrat Medium" pitchFamily="2" charset="77"/>
                <a:hlinkClick r:id="rId6"/>
              </a:rPr>
              <a:t>/</a:t>
            </a:r>
            <a:endParaRPr lang="es-ES_tradnl" dirty="0">
              <a:latin typeface="Montserrat Medium" pitchFamily="2" charset="77"/>
            </a:endParaRPr>
          </a:p>
        </p:txBody>
      </p:sp>
    </p:spTree>
    <p:extLst>
      <p:ext uri="{BB962C8B-B14F-4D97-AF65-F5344CB8AC3E}">
        <p14:creationId xmlns:p14="http://schemas.microsoft.com/office/powerpoint/2010/main" val="3032599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1006F5-9C23-E070-5337-263AFB3AC7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165" y="467917"/>
            <a:ext cx="6877670" cy="6180283"/>
          </a:xfrm>
          <a:prstGeom prst="rect">
            <a:avLst/>
          </a:prstGeom>
        </p:spPr>
      </p:pic>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4" name="Rounded Rectangle 3">
            <a:extLst>
              <a:ext uri="{FF2B5EF4-FFF2-40B4-BE49-F238E27FC236}">
                <a16:creationId xmlns:a16="http://schemas.microsoft.com/office/drawing/2014/main" id="{A99688EE-FFF2-1CFC-FDDB-A7358EEBCCDB}"/>
              </a:ext>
            </a:extLst>
          </p:cNvPr>
          <p:cNvSpPr/>
          <p:nvPr/>
        </p:nvSpPr>
        <p:spPr>
          <a:xfrm>
            <a:off x="3255042" y="5690257"/>
            <a:ext cx="2059978" cy="957943"/>
          </a:xfrm>
          <a:prstGeom prst="roundRect">
            <a:avLst/>
          </a:prstGeom>
          <a:noFill/>
          <a:ln w="762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370149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a:extLst>
              <a:ext uri="{FF2B5EF4-FFF2-40B4-BE49-F238E27FC236}">
                <a16:creationId xmlns:a16="http://schemas.microsoft.com/office/drawing/2014/main" id="{D3EDB8F6-D920-4C06-A7CE-246EC3E08656}"/>
              </a:ext>
            </a:extLst>
          </p:cNvPr>
          <p:cNvSpPr txBox="1">
            <a:spLocks noGrp="1"/>
          </p:cNvSpPr>
          <p:nvPr>
            <p:ph type="body" sz="quarter" idx="21"/>
          </p:nvPr>
        </p:nvSpPr>
        <p:spPr>
          <a:xfrm>
            <a:off x="313488" y="4806345"/>
            <a:ext cx="7433187" cy="1892826"/>
          </a:xfrm>
          <a:prstGeom prst="rect">
            <a:avLst/>
          </a:prstGeom>
        </p:spPr>
        <p:txBody>
          <a:bodyPr vert="horz" lIns="22860" tIns="22860" rIns="22860" bIns="22860" rtlCol="0" anchor="t">
            <a:spAutoFit/>
          </a:bodyPr>
          <a:lstStyle/>
          <a:p>
            <a:pPr algn="l"/>
            <a:r>
              <a:rPr lang="cs-CZ" sz="4000" b="1" dirty="0">
                <a:solidFill>
                  <a:schemeClr val="bg1"/>
                </a:solidFill>
                <a:sym typeface="Wingdings" panose="05000000000000000000" pitchFamily="2" charset="2"/>
              </a:rPr>
              <a:t> </a:t>
            </a:r>
            <a:r>
              <a:rPr lang="es-ES" sz="4000" b="1" dirty="0">
                <a:solidFill>
                  <a:schemeClr val="bg1"/>
                </a:solidFill>
              </a:rPr>
              <a:t>Muchas Gracias</a:t>
            </a:r>
          </a:p>
          <a:p>
            <a:pPr algn="l"/>
            <a:r>
              <a:rPr lang="es-ES" sz="4000" b="1" dirty="0" err="1">
                <a:solidFill>
                  <a:schemeClr val="bg1"/>
                </a:solidFill>
              </a:rPr>
              <a:t>Muito</a:t>
            </a:r>
            <a:r>
              <a:rPr lang="es-ES" sz="4000" b="1" dirty="0">
                <a:solidFill>
                  <a:schemeClr val="bg1"/>
                </a:solidFill>
              </a:rPr>
              <a:t> </a:t>
            </a:r>
            <a:r>
              <a:rPr lang="es-ES" sz="4000" b="1" dirty="0" err="1">
                <a:solidFill>
                  <a:schemeClr val="bg1"/>
                </a:solidFill>
              </a:rPr>
              <a:t>Obrigada</a:t>
            </a:r>
            <a:endParaRPr lang="es-ES" sz="4000" b="1" dirty="0">
              <a:solidFill>
                <a:schemeClr val="bg1"/>
              </a:solidFill>
            </a:endParaRPr>
          </a:p>
          <a:p>
            <a:pPr algn="l"/>
            <a:r>
              <a:rPr lang="es-ES" sz="4000" b="1" dirty="0" err="1">
                <a:solidFill>
                  <a:schemeClr val="bg1"/>
                </a:solidFill>
              </a:rPr>
              <a:t>Moc</a:t>
            </a:r>
            <a:r>
              <a:rPr lang="es-ES" sz="4000" b="1" dirty="0">
                <a:solidFill>
                  <a:schemeClr val="bg1"/>
                </a:solidFill>
              </a:rPr>
              <a:t>  </a:t>
            </a:r>
            <a:r>
              <a:rPr lang="cs-CZ" sz="4000" b="1" dirty="0">
                <a:solidFill>
                  <a:schemeClr val="bg1"/>
                </a:solidFill>
              </a:rPr>
              <a:t>děkuji </a:t>
            </a:r>
            <a:r>
              <a:rPr lang="cs-CZ" sz="4000" b="1" dirty="0">
                <a:solidFill>
                  <a:schemeClr val="bg1"/>
                </a:solidFill>
                <a:sym typeface="Wingdings" panose="05000000000000000000" pitchFamily="2" charset="2"/>
              </a:rPr>
              <a:t></a:t>
            </a:r>
            <a:endParaRPr sz="4000" b="1" dirty="0">
              <a:solidFill>
                <a:schemeClr val="bg1"/>
              </a:solidFill>
            </a:endParaRPr>
          </a:p>
        </p:txBody>
      </p:sp>
    </p:spTree>
    <p:extLst>
      <p:ext uri="{BB962C8B-B14F-4D97-AF65-F5344CB8AC3E}">
        <p14:creationId xmlns:p14="http://schemas.microsoft.com/office/powerpoint/2010/main" val="1705930574"/>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3" name="TextBox 2">
            <a:extLst>
              <a:ext uri="{FF2B5EF4-FFF2-40B4-BE49-F238E27FC236}">
                <a16:creationId xmlns:a16="http://schemas.microsoft.com/office/drawing/2014/main" id="{360C6987-429B-C72C-7CAE-4ABDCA455E3D}"/>
              </a:ext>
            </a:extLst>
          </p:cNvPr>
          <p:cNvSpPr txBox="1">
            <a:spLocks/>
          </p:cNvSpPr>
          <p:nvPr/>
        </p:nvSpPr>
        <p:spPr>
          <a:xfrm>
            <a:off x="706461" y="1732653"/>
            <a:ext cx="2075048"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solidFill>
                <a:latin typeface="Montserrat SemiBold" pitchFamily="2" charset="77"/>
              </a:rPr>
              <a:t>Plan </a:t>
            </a:r>
            <a:r>
              <a:rPr lang="es-ES" sz="2000" b="1" dirty="0" err="1">
                <a:solidFill>
                  <a:srgbClr val="001E5C"/>
                </a:solidFill>
                <a:latin typeface="Montserrat SemiBold" pitchFamily="2" charset="77"/>
              </a:rPr>
              <a:t>of</a:t>
            </a:r>
            <a:r>
              <a:rPr lang="es-ES" sz="2000" b="1" dirty="0">
                <a:solidFill>
                  <a:srgbClr val="001E5C"/>
                </a:solidFill>
                <a:latin typeface="Montserrat SemiBold" pitchFamily="2" charset="77"/>
              </a:rPr>
              <a:t> </a:t>
            </a:r>
            <a:r>
              <a:rPr lang="es-ES" sz="2000" b="1" dirty="0" err="1">
                <a:solidFill>
                  <a:srgbClr val="001E5C"/>
                </a:solidFill>
                <a:latin typeface="Montserrat SemiBold" pitchFamily="2" charset="77"/>
              </a:rPr>
              <a:t>Action</a:t>
            </a:r>
            <a:endParaRPr lang="es-ES" sz="2000" b="1" dirty="0">
              <a:solidFill>
                <a:srgbClr val="001E5C"/>
              </a:solidFill>
              <a:latin typeface="Montserrat SemiBold" pitchFamily="2" charset="77"/>
            </a:endParaRPr>
          </a:p>
        </p:txBody>
      </p:sp>
      <p:sp>
        <p:nvSpPr>
          <p:cNvPr id="4" name="TextBox 3">
            <a:extLst>
              <a:ext uri="{FF2B5EF4-FFF2-40B4-BE49-F238E27FC236}">
                <a16:creationId xmlns:a16="http://schemas.microsoft.com/office/drawing/2014/main" id="{C2541226-A38A-8D90-3642-98522C65A35D}"/>
              </a:ext>
            </a:extLst>
          </p:cNvPr>
          <p:cNvSpPr txBox="1">
            <a:spLocks/>
          </p:cNvSpPr>
          <p:nvPr/>
        </p:nvSpPr>
        <p:spPr>
          <a:xfrm>
            <a:off x="5900893" y="2463651"/>
            <a:ext cx="171243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solidFill>
                <a:latin typeface="Montserrat SemiBold" pitchFamily="2" charset="77"/>
              </a:rPr>
              <a:t>Budget</a:t>
            </a:r>
          </a:p>
        </p:txBody>
      </p:sp>
      <p:sp>
        <p:nvSpPr>
          <p:cNvPr id="6" name="TextBox 5">
            <a:extLst>
              <a:ext uri="{FF2B5EF4-FFF2-40B4-BE49-F238E27FC236}">
                <a16:creationId xmlns:a16="http://schemas.microsoft.com/office/drawing/2014/main" id="{3D889E83-2506-B55C-7995-35B8393C3259}"/>
              </a:ext>
            </a:extLst>
          </p:cNvPr>
          <p:cNvSpPr txBox="1">
            <a:spLocks/>
          </p:cNvSpPr>
          <p:nvPr/>
        </p:nvSpPr>
        <p:spPr>
          <a:xfrm>
            <a:off x="708655" y="3215814"/>
            <a:ext cx="1397750" cy="338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solidFill>
                <a:latin typeface="Montserrat SemiBold" pitchFamily="2" charset="77"/>
              </a:rPr>
              <a:t>Baseline</a:t>
            </a:r>
            <a:endParaRPr lang="es-ES" sz="2000" b="1" dirty="0">
              <a:solidFill>
                <a:srgbClr val="001E5C"/>
              </a:solidFill>
              <a:latin typeface="Montserrat SemiBold" pitchFamily="2" charset="77"/>
            </a:endParaRPr>
          </a:p>
        </p:txBody>
      </p:sp>
      <p:sp>
        <p:nvSpPr>
          <p:cNvPr id="10" name="TextBox 9">
            <a:extLst>
              <a:ext uri="{FF2B5EF4-FFF2-40B4-BE49-F238E27FC236}">
                <a16:creationId xmlns:a16="http://schemas.microsoft.com/office/drawing/2014/main" id="{0904EED7-8045-8DAC-49E9-8C0893A0F0D3}"/>
              </a:ext>
            </a:extLst>
          </p:cNvPr>
          <p:cNvSpPr txBox="1">
            <a:spLocks/>
          </p:cNvSpPr>
          <p:nvPr/>
        </p:nvSpPr>
        <p:spPr>
          <a:xfrm>
            <a:off x="5900893" y="4060276"/>
            <a:ext cx="2559178"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solidFill>
                <a:latin typeface="Montserrat SemiBold" pitchFamily="2" charset="77"/>
              </a:rPr>
              <a:t>Selection</a:t>
            </a:r>
            <a:r>
              <a:rPr lang="es-ES" sz="2000" b="1" dirty="0">
                <a:solidFill>
                  <a:srgbClr val="001E5C"/>
                </a:solidFill>
                <a:latin typeface="Montserrat SemiBold" pitchFamily="2" charset="77"/>
              </a:rPr>
              <a:t> </a:t>
            </a:r>
            <a:r>
              <a:rPr lang="es-ES" sz="2000" b="1" dirty="0" err="1">
                <a:solidFill>
                  <a:srgbClr val="001E5C"/>
                </a:solidFill>
                <a:latin typeface="Montserrat SemiBold" pitchFamily="2" charset="77"/>
              </a:rPr>
              <a:t>of</a:t>
            </a:r>
            <a:r>
              <a:rPr lang="es-ES" sz="2000" b="1" dirty="0">
                <a:solidFill>
                  <a:srgbClr val="001E5C"/>
                </a:solidFill>
                <a:latin typeface="Montserrat SemiBold" pitchFamily="2" charset="77"/>
              </a:rPr>
              <a:t> HP </a:t>
            </a:r>
            <a:r>
              <a:rPr lang="es-ES" sz="2000" b="1" dirty="0" err="1">
                <a:solidFill>
                  <a:srgbClr val="001E5C"/>
                </a:solidFill>
                <a:latin typeface="Montserrat SemiBold" pitchFamily="2" charset="77"/>
              </a:rPr>
              <a:t>team</a:t>
            </a:r>
            <a:endParaRPr lang="es-ES" sz="2000" b="1" dirty="0">
              <a:solidFill>
                <a:srgbClr val="001E5C"/>
              </a:solidFill>
              <a:latin typeface="Montserrat SemiBold" pitchFamily="2" charset="77"/>
            </a:endParaRPr>
          </a:p>
        </p:txBody>
      </p:sp>
      <p:sp>
        <p:nvSpPr>
          <p:cNvPr id="11" name="TextBox 10">
            <a:extLst>
              <a:ext uri="{FF2B5EF4-FFF2-40B4-BE49-F238E27FC236}">
                <a16:creationId xmlns:a16="http://schemas.microsoft.com/office/drawing/2014/main" id="{0DB5F7E2-AA0B-1BC5-ED71-D0B225BADFC7}"/>
              </a:ext>
            </a:extLst>
          </p:cNvPr>
          <p:cNvSpPr txBox="1">
            <a:spLocks/>
          </p:cNvSpPr>
          <p:nvPr/>
        </p:nvSpPr>
        <p:spPr>
          <a:xfrm>
            <a:off x="691369" y="4750104"/>
            <a:ext cx="251222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solidFill>
                <a:latin typeface="Montserrat SemiBold" pitchFamily="2" charset="77"/>
              </a:rPr>
              <a:t>Methods</a:t>
            </a:r>
            <a:r>
              <a:rPr lang="es-ES" sz="2000" b="1" dirty="0">
                <a:solidFill>
                  <a:srgbClr val="001E5C"/>
                </a:solidFill>
                <a:latin typeface="Montserrat SemiBold" pitchFamily="2" charset="77"/>
              </a:rPr>
              <a:t>, </a:t>
            </a:r>
            <a:r>
              <a:rPr lang="es-ES" sz="2000" b="1" dirty="0" err="1">
                <a:solidFill>
                  <a:srgbClr val="001E5C"/>
                </a:solidFill>
                <a:latin typeface="Montserrat SemiBold" pitchFamily="2" charset="77"/>
              </a:rPr>
              <a:t>tools</a:t>
            </a:r>
            <a:r>
              <a:rPr lang="es-ES" sz="2000" b="1" dirty="0">
                <a:solidFill>
                  <a:srgbClr val="001E5C"/>
                </a:solidFill>
                <a:latin typeface="Montserrat SemiBold" pitchFamily="2" charset="77"/>
              </a:rPr>
              <a:t> and </a:t>
            </a:r>
            <a:r>
              <a:rPr lang="es-ES" sz="2000" b="1" dirty="0" err="1">
                <a:solidFill>
                  <a:srgbClr val="001E5C"/>
                </a:solidFill>
                <a:latin typeface="Montserrat SemiBold" pitchFamily="2" charset="77"/>
              </a:rPr>
              <a:t>materials</a:t>
            </a:r>
            <a:endParaRPr lang="es-ES" sz="2000" b="1" dirty="0">
              <a:solidFill>
                <a:srgbClr val="001E5C"/>
              </a:solidFill>
              <a:latin typeface="Montserrat SemiBold" pitchFamily="2" charset="77"/>
            </a:endParaRPr>
          </a:p>
        </p:txBody>
      </p:sp>
      <p:sp>
        <p:nvSpPr>
          <p:cNvPr id="12" name="TextBox 11">
            <a:extLst>
              <a:ext uri="{FF2B5EF4-FFF2-40B4-BE49-F238E27FC236}">
                <a16:creationId xmlns:a16="http://schemas.microsoft.com/office/drawing/2014/main" id="{23CDA166-E55B-11D6-D330-4BD4E24B94B2}"/>
              </a:ext>
            </a:extLst>
          </p:cNvPr>
          <p:cNvSpPr txBox="1">
            <a:spLocks/>
          </p:cNvSpPr>
          <p:nvPr/>
        </p:nvSpPr>
        <p:spPr>
          <a:xfrm>
            <a:off x="5954354" y="6158945"/>
            <a:ext cx="242108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solidFill>
                <a:latin typeface="Montserrat SemiBold" pitchFamily="2" charset="77"/>
              </a:rPr>
              <a:t>HP </a:t>
            </a:r>
            <a:r>
              <a:rPr lang="es-ES" sz="2000" b="1" dirty="0" err="1">
                <a:solidFill>
                  <a:srgbClr val="001E5C"/>
                </a:solidFill>
                <a:latin typeface="Montserrat SemiBold" pitchFamily="2" charset="77"/>
              </a:rPr>
              <a:t>compendium</a:t>
            </a:r>
            <a:endParaRPr lang="es-ES" sz="2000" b="1" dirty="0">
              <a:solidFill>
                <a:srgbClr val="001E5C"/>
              </a:solidFill>
              <a:latin typeface="Montserrat SemiBold" pitchFamily="2" charset="77"/>
            </a:endParaRPr>
          </a:p>
        </p:txBody>
      </p:sp>
      <p:pic>
        <p:nvPicPr>
          <p:cNvPr id="16" name="Picture 15">
            <a:extLst>
              <a:ext uri="{FF2B5EF4-FFF2-40B4-BE49-F238E27FC236}">
                <a16:creationId xmlns:a16="http://schemas.microsoft.com/office/drawing/2014/main" id="{FEB55335-6205-3FB6-6F3B-52D85BB8DD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1813" y="5196739"/>
            <a:ext cx="1342541" cy="1342541"/>
          </a:xfrm>
          <a:prstGeom prst="rect">
            <a:avLst/>
          </a:prstGeom>
        </p:spPr>
      </p:pic>
      <p:pic>
        <p:nvPicPr>
          <p:cNvPr id="18" name="Picture 17">
            <a:extLst>
              <a:ext uri="{FF2B5EF4-FFF2-40B4-BE49-F238E27FC236}">
                <a16:creationId xmlns:a16="http://schemas.microsoft.com/office/drawing/2014/main" id="{B1F1ADDE-B168-1458-74F7-82A5C8A9EF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92567" y="3259131"/>
            <a:ext cx="1408326" cy="1408326"/>
          </a:xfrm>
          <a:prstGeom prst="rect">
            <a:avLst/>
          </a:prstGeom>
        </p:spPr>
      </p:pic>
      <p:pic>
        <p:nvPicPr>
          <p:cNvPr id="22" name="Picture 21">
            <a:extLst>
              <a:ext uri="{FF2B5EF4-FFF2-40B4-BE49-F238E27FC236}">
                <a16:creationId xmlns:a16="http://schemas.microsoft.com/office/drawing/2014/main" id="{B981D782-A09A-1026-3379-4DE05776037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89648" y="4112169"/>
            <a:ext cx="1342541" cy="1342541"/>
          </a:xfrm>
          <a:prstGeom prst="rect">
            <a:avLst/>
          </a:prstGeom>
        </p:spPr>
      </p:pic>
      <p:pic>
        <p:nvPicPr>
          <p:cNvPr id="24" name="Picture 23">
            <a:extLst>
              <a:ext uri="{FF2B5EF4-FFF2-40B4-BE49-F238E27FC236}">
                <a16:creationId xmlns:a16="http://schemas.microsoft.com/office/drawing/2014/main" id="{618EFB3C-7ADF-AEAF-19C9-DDC25D59DDF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12413" y="1401303"/>
            <a:ext cx="1397750" cy="1397750"/>
          </a:xfrm>
          <a:prstGeom prst="rect">
            <a:avLst/>
          </a:prstGeom>
        </p:spPr>
      </p:pic>
      <p:pic>
        <p:nvPicPr>
          <p:cNvPr id="26" name="Picture 25">
            <a:extLst>
              <a:ext uri="{FF2B5EF4-FFF2-40B4-BE49-F238E27FC236}">
                <a16:creationId xmlns:a16="http://schemas.microsoft.com/office/drawing/2014/main" id="{CE18C66C-2022-BEFF-8AD0-B56BBC74111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03592" y="2301009"/>
            <a:ext cx="1397750" cy="1397750"/>
          </a:xfrm>
          <a:prstGeom prst="rect">
            <a:avLst/>
          </a:prstGeom>
        </p:spPr>
      </p:pic>
      <p:pic>
        <p:nvPicPr>
          <p:cNvPr id="28" name="Picture 27">
            <a:extLst>
              <a:ext uri="{FF2B5EF4-FFF2-40B4-BE49-F238E27FC236}">
                <a16:creationId xmlns:a16="http://schemas.microsoft.com/office/drawing/2014/main" id="{26E7E0EA-3879-FBFF-4BB6-89E048A04DF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09867" y="974429"/>
            <a:ext cx="1182700" cy="1182700"/>
          </a:xfrm>
          <a:prstGeom prst="rect">
            <a:avLst/>
          </a:prstGeom>
        </p:spPr>
      </p:pic>
      <p:cxnSp>
        <p:nvCxnSpPr>
          <p:cNvPr id="33" name="Straight Connector 32">
            <a:extLst>
              <a:ext uri="{FF2B5EF4-FFF2-40B4-BE49-F238E27FC236}">
                <a16:creationId xmlns:a16="http://schemas.microsoft.com/office/drawing/2014/main" id="{9773511A-16A6-B54B-1E23-D00F226ACF52}"/>
              </a:ext>
            </a:extLst>
          </p:cNvPr>
          <p:cNvCxnSpPr>
            <a:cxnSpLocks/>
          </p:cNvCxnSpPr>
          <p:nvPr/>
        </p:nvCxnSpPr>
        <p:spPr>
          <a:xfrm>
            <a:off x="4925073" y="4674345"/>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02A4EEC-FE54-4D46-99BC-BE500AABB0AF}"/>
              </a:ext>
            </a:extLst>
          </p:cNvPr>
          <p:cNvCxnSpPr>
            <a:cxnSpLocks/>
          </p:cNvCxnSpPr>
          <p:nvPr/>
        </p:nvCxnSpPr>
        <p:spPr>
          <a:xfrm>
            <a:off x="4893140" y="2840494"/>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DBA8FBA-F517-321B-A460-E8B9077B6B97}"/>
              </a:ext>
            </a:extLst>
          </p:cNvPr>
          <p:cNvCxnSpPr>
            <a:cxnSpLocks/>
          </p:cNvCxnSpPr>
          <p:nvPr/>
        </p:nvCxnSpPr>
        <p:spPr>
          <a:xfrm>
            <a:off x="4893139" y="6506877"/>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A0EA9BE-C223-E1D5-2D90-FEA8B8B219F8}"/>
              </a:ext>
            </a:extLst>
          </p:cNvPr>
          <p:cNvCxnSpPr>
            <a:cxnSpLocks/>
          </p:cNvCxnSpPr>
          <p:nvPr/>
        </p:nvCxnSpPr>
        <p:spPr>
          <a:xfrm>
            <a:off x="775009" y="5345617"/>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AC7A6BC-D13C-2738-BB78-5926D02C44A4}"/>
              </a:ext>
            </a:extLst>
          </p:cNvPr>
          <p:cNvCxnSpPr>
            <a:cxnSpLocks/>
          </p:cNvCxnSpPr>
          <p:nvPr/>
        </p:nvCxnSpPr>
        <p:spPr>
          <a:xfrm>
            <a:off x="775009" y="3598429"/>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C39C7EB-B626-3057-6975-F1F51B6A8958}"/>
              </a:ext>
            </a:extLst>
          </p:cNvPr>
          <p:cNvCxnSpPr>
            <a:cxnSpLocks/>
          </p:cNvCxnSpPr>
          <p:nvPr/>
        </p:nvCxnSpPr>
        <p:spPr>
          <a:xfrm>
            <a:off x="800557" y="2068268"/>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0562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2" name="TextBox 2">
            <a:extLst>
              <a:ext uri="{FF2B5EF4-FFF2-40B4-BE49-F238E27FC236}">
                <a16:creationId xmlns:a16="http://schemas.microsoft.com/office/drawing/2014/main" id="{71D7897B-BBF5-F72F-2496-D9990DA39682}"/>
              </a:ext>
            </a:extLst>
          </p:cNvPr>
          <p:cNvSpPr txBox="1">
            <a:spLocks/>
          </p:cNvSpPr>
          <p:nvPr/>
        </p:nvSpPr>
        <p:spPr>
          <a:xfrm>
            <a:off x="561845" y="1238464"/>
            <a:ext cx="2837910"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PLANNING</a:t>
            </a:r>
          </a:p>
        </p:txBody>
      </p:sp>
      <p:sp>
        <p:nvSpPr>
          <p:cNvPr id="6" name="Rectángulo 9">
            <a:extLst>
              <a:ext uri="{FF2B5EF4-FFF2-40B4-BE49-F238E27FC236}">
                <a16:creationId xmlns:a16="http://schemas.microsoft.com/office/drawing/2014/main" id="{365BF0CC-E126-D766-C13F-4633A772FDC4}"/>
              </a:ext>
            </a:extLst>
          </p:cNvPr>
          <p:cNvSpPr/>
          <p:nvPr/>
        </p:nvSpPr>
        <p:spPr>
          <a:xfrm>
            <a:off x="-978" y="6600026"/>
            <a:ext cx="8103610" cy="230832"/>
          </a:xfrm>
          <a:prstGeom prst="rect">
            <a:avLst/>
          </a:prstGeom>
        </p:spPr>
        <p:txBody>
          <a:bodyPr wrap="square">
            <a:spAutoFit/>
          </a:bodyPr>
          <a:lstStyle/>
          <a:p>
            <a:r>
              <a:rPr lang="es-ES" sz="900" i="1" dirty="0">
                <a:solidFill>
                  <a:srgbClr val="001E5C"/>
                </a:solidFill>
                <a:latin typeface="Open Sans ExtraBold" pitchFamily="2" charset="0"/>
                <a:ea typeface="Open Sans ExtraBold" pitchFamily="2" charset="0"/>
                <a:cs typeface="Open Sans ExtraBold" pitchFamily="2" charset="0"/>
              </a:rPr>
              <a:t>WASH </a:t>
            </a:r>
            <a:r>
              <a:rPr lang="es-ES" sz="900" i="1" dirty="0" err="1">
                <a:solidFill>
                  <a:srgbClr val="001E5C"/>
                </a:solidFill>
                <a:latin typeface="Open Sans ExtraBold" pitchFamily="2" charset="0"/>
                <a:ea typeface="Open Sans ExtraBold" pitchFamily="2" charset="0"/>
                <a:cs typeface="Open Sans ExtraBold" pitchFamily="2" charset="0"/>
              </a:rPr>
              <a:t>guidelines</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for</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emergency</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operations</a:t>
            </a:r>
            <a:r>
              <a:rPr lang="es-ES" sz="900" i="1" dirty="0">
                <a:solidFill>
                  <a:srgbClr val="001E5C"/>
                </a:solidFill>
                <a:latin typeface="Open Sans ExtraBold" pitchFamily="2" charset="0"/>
                <a:ea typeface="Open Sans ExtraBold" pitchFamily="2" charset="0"/>
                <a:cs typeface="Open Sans ExtraBold" pitchFamily="2" charset="0"/>
              </a:rPr>
              <a:t>. IFRC, 2017</a:t>
            </a:r>
          </a:p>
        </p:txBody>
      </p:sp>
      <p:sp>
        <p:nvSpPr>
          <p:cNvPr id="9" name="Rectángulo 23">
            <a:extLst>
              <a:ext uri="{FF2B5EF4-FFF2-40B4-BE49-F238E27FC236}">
                <a16:creationId xmlns:a16="http://schemas.microsoft.com/office/drawing/2014/main" id="{0397176D-E199-0BAA-D4A9-0721568F309B}"/>
              </a:ext>
            </a:extLst>
          </p:cNvPr>
          <p:cNvSpPr/>
          <p:nvPr/>
        </p:nvSpPr>
        <p:spPr>
          <a:xfrm>
            <a:off x="656061" y="1747486"/>
            <a:ext cx="7831878" cy="4567597"/>
          </a:xfrm>
          <a:prstGeom prst="rect">
            <a:avLst/>
          </a:prstGeom>
          <a:ln w="12700">
            <a:miter lim="400000"/>
          </a:ln>
        </p:spPr>
        <p:txBody>
          <a:bodyPr wrap="square" lIns="45719" rIns="45719">
            <a:spAutoFit/>
          </a:bodyPr>
          <a:lstStyle/>
          <a:p>
            <a:pPr defTabSz="457200" hangingPunct="1">
              <a:lnSpc>
                <a:spcPct val="120000"/>
              </a:lnSpc>
              <a:spcBef>
                <a:spcPts val="400"/>
              </a:spcBef>
              <a:buClr>
                <a:srgbClr val="F5333F"/>
              </a:buClr>
              <a:buSzPct val="150000"/>
            </a:pPr>
            <a:r>
              <a:rPr lang="es-ES" sz="1400" b="1" dirty="0" err="1">
                <a:solidFill>
                  <a:srgbClr val="081D3F"/>
                </a:solidFill>
                <a:latin typeface="Montserrat SemiBold" pitchFamily="2" charset="77"/>
                <a:ea typeface="Open Sans Light"/>
                <a:cs typeface="Open Sans Light"/>
                <a:sym typeface="Open Sans Light"/>
              </a:rPr>
              <a:t>The</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next</a:t>
            </a:r>
            <a:r>
              <a:rPr lang="es-ES" sz="1400" b="1" dirty="0">
                <a:solidFill>
                  <a:srgbClr val="081D3F"/>
                </a:solidFill>
                <a:latin typeface="Montserrat SemiBold" pitchFamily="2" charset="77"/>
                <a:ea typeface="Open Sans Light"/>
                <a:cs typeface="Open Sans Light"/>
                <a:sym typeface="Open Sans Light"/>
              </a:rPr>
              <a:t> step </a:t>
            </a:r>
            <a:r>
              <a:rPr lang="es-ES" sz="1400" b="1" dirty="0" err="1">
                <a:solidFill>
                  <a:srgbClr val="081D3F"/>
                </a:solidFill>
                <a:latin typeface="Montserrat SemiBold" pitchFamily="2" charset="77"/>
                <a:ea typeface="Open Sans Light"/>
                <a:cs typeface="Open Sans Light"/>
                <a:sym typeface="Open Sans Light"/>
              </a:rPr>
              <a:t>is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finishing</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the</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hygiene</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promotion</a:t>
            </a:r>
            <a:r>
              <a:rPr lang="es-ES" sz="1400" b="1" dirty="0">
                <a:solidFill>
                  <a:srgbClr val="081D3F"/>
                </a:solidFill>
                <a:latin typeface="Montserrat SemiBold" pitchFamily="2" charset="77"/>
                <a:ea typeface="Open Sans Light"/>
                <a:cs typeface="Open Sans Light"/>
                <a:sym typeface="Open Sans Light"/>
              </a:rPr>
              <a:t> plan </a:t>
            </a:r>
            <a:r>
              <a:rPr lang="es-ES" sz="1400" b="1" dirty="0" err="1">
                <a:solidFill>
                  <a:srgbClr val="081D3F"/>
                </a:solidFill>
                <a:latin typeface="Montserrat SemiBold" pitchFamily="2" charset="77"/>
                <a:ea typeface="Open Sans Light"/>
                <a:cs typeface="Open Sans Light"/>
                <a:sym typeface="Open Sans Light"/>
              </a:rPr>
              <a:t>by</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putting</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together</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all</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elements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identified</a:t>
            </a:r>
            <a:r>
              <a:rPr lang="es-ES" sz="1400" b="1" dirty="0">
                <a:solidFill>
                  <a:srgbClr val="081D3F"/>
                </a:solidFill>
                <a:latin typeface="Montserrat SemiBold" pitchFamily="2" charset="77"/>
                <a:ea typeface="Open Sans Light"/>
                <a:cs typeface="Open Sans Light"/>
                <a:sym typeface="Open Sans Light"/>
              </a:rPr>
              <a:t> in </a:t>
            </a:r>
            <a:r>
              <a:rPr lang="es-ES" sz="1400" b="1" dirty="0" err="1">
                <a:solidFill>
                  <a:srgbClr val="081D3F"/>
                </a:solidFill>
                <a:latin typeface="Montserrat SemiBold" pitchFamily="2" charset="77"/>
                <a:ea typeface="Open Sans Light"/>
                <a:cs typeface="Open Sans Light"/>
                <a:sym typeface="Open Sans Light"/>
              </a:rPr>
              <a:t>previous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steps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major</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risks</a:t>
            </a:r>
            <a:r>
              <a:rPr lang="es-ES" sz="1400" b="1" dirty="0">
                <a:solidFill>
                  <a:srgbClr val="081D3F"/>
                </a:solidFill>
                <a:latin typeface="Montserrat SemiBold" pitchFamily="2" charset="77"/>
                <a:ea typeface="Open Sans Light"/>
                <a:cs typeface="Open Sans Light"/>
                <a:sym typeface="Open Sans Light"/>
              </a:rPr>
              <a:t> (Step 1), </a:t>
            </a:r>
            <a:r>
              <a:rPr lang="es-ES" sz="1400" b="1" dirty="0" err="1">
                <a:solidFill>
                  <a:srgbClr val="081D3F"/>
                </a:solidFill>
                <a:latin typeface="Montserrat SemiBold" pitchFamily="2" charset="77"/>
                <a:ea typeface="Open Sans Light"/>
                <a:cs typeface="Open Sans Light"/>
                <a:sym typeface="Open Sans Light"/>
              </a:rPr>
              <a:t>priority</a:t>
            </a:r>
            <a:r>
              <a:rPr lang="es-ES" sz="1400" b="1" dirty="0">
                <a:solidFill>
                  <a:srgbClr val="081D3F"/>
                </a:solidFill>
                <a:latin typeface="Montserrat SemiBold" pitchFamily="2" charset="77"/>
                <a:ea typeface="Open Sans Light"/>
                <a:cs typeface="Open Sans Light"/>
                <a:sym typeface="Open Sans Light"/>
              </a:rPr>
              <a:t> target </a:t>
            </a:r>
            <a:r>
              <a:rPr lang="es-ES" sz="1400" b="1" dirty="0" err="1">
                <a:solidFill>
                  <a:srgbClr val="081D3F"/>
                </a:solidFill>
                <a:latin typeface="Montserrat SemiBold" pitchFamily="2" charset="77"/>
                <a:ea typeface="Open Sans Light"/>
                <a:cs typeface="Open Sans Light"/>
                <a:sym typeface="Open Sans Light"/>
              </a:rPr>
              <a:t>groups</a:t>
            </a:r>
            <a:r>
              <a:rPr lang="es-ES" sz="1400" b="1" dirty="0">
                <a:solidFill>
                  <a:srgbClr val="081D3F"/>
                </a:solidFill>
                <a:latin typeface="Montserrat SemiBold" pitchFamily="2" charset="77"/>
                <a:ea typeface="Open Sans Light"/>
                <a:cs typeface="Open Sans Light"/>
                <a:sym typeface="Open Sans Light"/>
              </a:rPr>
              <a:t> (Step 2), </a:t>
            </a:r>
            <a:r>
              <a:rPr lang="es-ES" sz="1400" b="1" dirty="0" err="1">
                <a:solidFill>
                  <a:srgbClr val="081D3F"/>
                </a:solidFill>
                <a:latin typeface="Montserrat SemiBold" pitchFamily="2" charset="77"/>
                <a:ea typeface="Open Sans Light"/>
                <a:cs typeface="Open Sans Light"/>
                <a:sym typeface="Open Sans Light"/>
              </a:rPr>
              <a:t>motivations</a:t>
            </a:r>
            <a:r>
              <a:rPr lang="es-ES" sz="1400" b="1" dirty="0">
                <a:solidFill>
                  <a:srgbClr val="081D3F"/>
                </a:solidFill>
                <a:latin typeface="Montserrat SemiBold" pitchFamily="2" charset="77"/>
                <a:ea typeface="Open Sans Light"/>
                <a:cs typeface="Open Sans Light"/>
                <a:sym typeface="Open Sans Light"/>
              </a:rPr>
              <a:t> / </a:t>
            </a:r>
            <a:r>
              <a:rPr lang="es-ES" sz="1400" b="1" dirty="0" err="1">
                <a:solidFill>
                  <a:srgbClr val="081D3F"/>
                </a:solidFill>
                <a:latin typeface="Montserrat SemiBold" pitchFamily="2" charset="77"/>
                <a:ea typeface="Open Sans Light"/>
                <a:cs typeface="Open Sans Light"/>
                <a:sym typeface="Open Sans Light"/>
              </a:rPr>
              <a:t>barriers</a:t>
            </a:r>
            <a:r>
              <a:rPr lang="es-ES" sz="1400" b="1" dirty="0">
                <a:solidFill>
                  <a:srgbClr val="081D3F"/>
                </a:solidFill>
                <a:latin typeface="Montserrat SemiBold" pitchFamily="2" charset="77"/>
                <a:ea typeface="Open Sans Light"/>
                <a:cs typeface="Open Sans Light"/>
                <a:sym typeface="Open Sans Light"/>
              </a:rPr>
              <a:t> (Step 3) and </a:t>
            </a:r>
            <a:r>
              <a:rPr lang="es-ES" sz="1400" b="1" dirty="0" err="1">
                <a:solidFill>
                  <a:srgbClr val="081D3F"/>
                </a:solidFill>
                <a:latin typeface="Montserrat SemiBold" pitchFamily="2" charset="77"/>
                <a:ea typeface="Open Sans Light"/>
                <a:cs typeface="Open Sans Light"/>
                <a:sym typeface="Open Sans Light"/>
              </a:rPr>
              <a:t>objectives</a:t>
            </a:r>
            <a:r>
              <a:rPr lang="es-ES" sz="1400" b="1" dirty="0">
                <a:solidFill>
                  <a:srgbClr val="081D3F"/>
                </a:solidFill>
                <a:latin typeface="Montserrat SemiBold" pitchFamily="2" charset="77"/>
                <a:ea typeface="Open Sans Light"/>
                <a:cs typeface="Open Sans Light"/>
                <a:sym typeface="Open Sans Light"/>
              </a:rPr>
              <a:t> (Step 4).</a:t>
            </a:r>
            <a:br>
              <a:rPr lang="es-ES" sz="1400" b="1" dirty="0">
                <a:solidFill>
                  <a:srgbClr val="081D3F"/>
                </a:solidFill>
                <a:latin typeface="Montserrat SemiBold" pitchFamily="2" charset="77"/>
                <a:ea typeface="Open Sans Light"/>
                <a:cs typeface="Open Sans Light"/>
                <a:sym typeface="Open Sans Light"/>
              </a:rPr>
            </a:br>
            <a:endParaRPr lang="es-ES" sz="1400" b="1" dirty="0">
              <a:solidFill>
                <a:srgbClr val="081D3F"/>
              </a:solidFill>
              <a:latin typeface="Montserrat SemiBold" pitchFamily="2" charset="77"/>
              <a:ea typeface="Open Sans Light"/>
              <a:cs typeface="Open Sans Light"/>
              <a:sym typeface="Open Sans Light"/>
            </a:endParaRPr>
          </a:p>
          <a:p>
            <a:pPr defTabSz="457200" hangingPunct="1">
              <a:lnSpc>
                <a:spcPct val="120000"/>
              </a:lnSpc>
              <a:spcBef>
                <a:spcPts val="400"/>
              </a:spcBef>
              <a:buClr>
                <a:srgbClr val="F5333F"/>
              </a:buClr>
              <a:buSzPct val="150000"/>
            </a:pPr>
            <a:r>
              <a:rPr lang="es-ES" sz="1400" b="1" dirty="0" err="1">
                <a:solidFill>
                  <a:srgbClr val="081D3F"/>
                </a:solidFill>
                <a:latin typeface="Montserrat SemiBold" pitchFamily="2" charset="77"/>
                <a:ea typeface="Open Sans Light"/>
                <a:cs typeface="Open Sans Light"/>
                <a:sym typeface="Open Sans Light"/>
              </a:rPr>
              <a:t>The</a:t>
            </a:r>
            <a:r>
              <a:rPr lang="es-ES" sz="1400" b="1" dirty="0">
                <a:solidFill>
                  <a:srgbClr val="081D3F"/>
                </a:solidFill>
                <a:latin typeface="Montserrat SemiBold" pitchFamily="2" charset="77"/>
                <a:ea typeface="Open Sans Light"/>
                <a:cs typeface="Open Sans Light"/>
                <a:sym typeface="Open Sans Light"/>
              </a:rPr>
              <a:t> Step 5 </a:t>
            </a:r>
            <a:r>
              <a:rPr lang="es-ES" sz="1400" b="1" dirty="0" err="1">
                <a:solidFill>
                  <a:srgbClr val="081D3F"/>
                </a:solidFill>
                <a:latin typeface="Montserrat SemiBold" pitchFamily="2" charset="77"/>
                <a:ea typeface="Open Sans Light"/>
                <a:cs typeface="Open Sans Light"/>
                <a:sym typeface="Open Sans Light"/>
              </a:rPr>
              <a:t>on</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planning</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is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about</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documenting</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properly</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the</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previous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steps</a:t>
            </a:r>
            <a:r>
              <a:rPr lang="es-ES" sz="1400" b="1" dirty="0">
                <a:solidFill>
                  <a:srgbClr val="081D3F"/>
                </a:solidFill>
                <a:latin typeface="Montserrat SemiBold" pitchFamily="2" charset="77"/>
                <a:ea typeface="Open Sans Light"/>
                <a:cs typeface="Open Sans Light"/>
                <a:sym typeface="Open Sans Light"/>
              </a:rPr>
              <a:t> and </a:t>
            </a:r>
            <a:r>
              <a:rPr lang="es-ES" sz="1400" b="1" dirty="0" err="1">
                <a:solidFill>
                  <a:srgbClr val="081D3F"/>
                </a:solidFill>
                <a:latin typeface="Montserrat SemiBold" pitchFamily="2" charset="77"/>
                <a:ea typeface="Open Sans Light"/>
                <a:cs typeface="Open Sans Light"/>
                <a:sym typeface="Open Sans Light"/>
              </a:rPr>
              <a:t>creating</a:t>
            </a:r>
            <a:r>
              <a:rPr lang="es-ES" sz="1400" b="1" dirty="0">
                <a:solidFill>
                  <a:srgbClr val="081D3F"/>
                </a:solidFill>
                <a:latin typeface="Montserrat SemiBold" pitchFamily="2" charset="77"/>
                <a:ea typeface="Open Sans Light"/>
                <a:cs typeface="Open Sans Light"/>
                <a:sym typeface="Open Sans Light"/>
              </a:rPr>
              <a:t> a </a:t>
            </a:r>
            <a:r>
              <a:rPr lang="es-ES" sz="1400" b="1" dirty="0" err="1">
                <a:solidFill>
                  <a:srgbClr val="081D3F"/>
                </a:solidFill>
                <a:latin typeface="Montserrat SemiBold" pitchFamily="2" charset="77"/>
                <a:ea typeface="Open Sans Light"/>
                <a:cs typeface="Open Sans Light"/>
                <a:sym typeface="Open Sans Light"/>
              </a:rPr>
              <a:t>work</a:t>
            </a:r>
            <a:r>
              <a:rPr lang="es-ES" sz="1400" b="1" dirty="0">
                <a:solidFill>
                  <a:srgbClr val="081D3F"/>
                </a:solidFill>
                <a:latin typeface="Montserrat SemiBold" pitchFamily="2" charset="77"/>
                <a:ea typeface="Open Sans Light"/>
                <a:cs typeface="Open Sans Light"/>
                <a:sym typeface="Open Sans Light"/>
              </a:rPr>
              <a:t> plan </a:t>
            </a:r>
            <a:r>
              <a:rPr lang="es-ES" sz="1400" b="1" dirty="0" err="1">
                <a:solidFill>
                  <a:srgbClr val="081D3F"/>
                </a:solidFill>
                <a:latin typeface="Montserrat SemiBold" pitchFamily="2" charset="77"/>
                <a:ea typeface="Open Sans Light"/>
                <a:cs typeface="Open Sans Light"/>
                <a:sym typeface="Open Sans Light"/>
              </a:rPr>
              <a:t>that</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includes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all</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those</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elements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above</a:t>
            </a:r>
            <a:endParaRPr lang="es-ES" sz="1400" b="1" dirty="0">
              <a:solidFill>
                <a:srgbClr val="081D3F"/>
              </a:solidFill>
              <a:latin typeface="Montserrat SemiBold" pitchFamily="2" charset="77"/>
              <a:ea typeface="Open Sans Light"/>
              <a:cs typeface="Open Sans Light"/>
              <a:sym typeface="Open Sans Light"/>
            </a:endParaRPr>
          </a:p>
          <a:p>
            <a:pPr defTabSz="457200" hangingPunct="1">
              <a:lnSpc>
                <a:spcPct val="120000"/>
              </a:lnSpc>
              <a:spcBef>
                <a:spcPts val="400"/>
              </a:spcBef>
              <a:buClr>
                <a:srgbClr val="F5333F"/>
              </a:buClr>
              <a:buSzPct val="150000"/>
            </a:pPr>
            <a:r>
              <a:rPr lang="es-ES" sz="1400" b="1" dirty="0">
                <a:solidFill>
                  <a:srgbClr val="081D3F"/>
                </a:solidFill>
                <a:latin typeface="Montserrat SemiBold" pitchFamily="2" charset="77"/>
                <a:ea typeface="Open Sans Light"/>
                <a:cs typeface="Open Sans Light"/>
                <a:sym typeface="Open Sans Light"/>
              </a:rPr>
              <a:t>and </a:t>
            </a:r>
            <a:r>
              <a:rPr lang="es-ES" sz="1400" b="1" dirty="0" err="1">
                <a:solidFill>
                  <a:srgbClr val="081D3F"/>
                </a:solidFill>
                <a:latin typeface="Montserrat SemiBold" pitchFamily="2" charset="77"/>
                <a:ea typeface="Open Sans Light"/>
                <a:cs typeface="Open Sans Light"/>
                <a:sym typeface="Open Sans Light"/>
              </a:rPr>
              <a:t>linking</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to</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specific</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activities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with</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methods</a:t>
            </a:r>
            <a:r>
              <a:rPr lang="es-ES" sz="1400" b="1" dirty="0">
                <a:solidFill>
                  <a:srgbClr val="081D3F"/>
                </a:solidFill>
                <a:latin typeface="Montserrat SemiBold" pitchFamily="2" charset="77"/>
                <a:ea typeface="Open Sans Light"/>
                <a:cs typeface="Open Sans Light"/>
                <a:sym typeface="Open Sans Light"/>
              </a:rPr>
              <a:t> and </a:t>
            </a:r>
            <a:r>
              <a:rPr lang="es-ES" sz="1400" b="1" dirty="0" err="1">
                <a:solidFill>
                  <a:srgbClr val="081D3F"/>
                </a:solidFill>
                <a:latin typeface="Montserrat SemiBold" pitchFamily="2" charset="77"/>
                <a:ea typeface="Open Sans Light"/>
                <a:cs typeface="Open Sans Light"/>
                <a:sym typeface="Open Sans Light"/>
              </a:rPr>
              <a:t>tools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resources</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needed</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both</a:t>
            </a:r>
            <a:r>
              <a:rPr lang="es-ES" sz="1400" b="1" dirty="0">
                <a:solidFill>
                  <a:srgbClr val="081D3F"/>
                </a:solidFill>
                <a:latin typeface="Montserrat SemiBold" pitchFamily="2" charset="77"/>
                <a:ea typeface="Open Sans Light"/>
                <a:cs typeface="Open Sans Light"/>
                <a:sym typeface="Open Sans Light"/>
              </a:rPr>
              <a:t> </a:t>
            </a:r>
            <a:r>
              <a:rPr lang="es-ES" sz="1400" b="1" dirty="0" err="1">
                <a:solidFill>
                  <a:srgbClr val="081D3F"/>
                </a:solidFill>
                <a:latin typeface="Montserrat SemiBold" pitchFamily="2" charset="77"/>
                <a:ea typeface="Open Sans Light"/>
                <a:cs typeface="Open Sans Light"/>
                <a:sym typeface="Open Sans Light"/>
              </a:rPr>
              <a:t>financial</a:t>
            </a:r>
            <a:r>
              <a:rPr lang="es-ES" sz="1400" b="1" dirty="0">
                <a:solidFill>
                  <a:srgbClr val="081D3F"/>
                </a:solidFill>
                <a:latin typeface="Montserrat SemiBold" pitchFamily="2" charset="77"/>
                <a:ea typeface="Open Sans Light"/>
                <a:cs typeface="Open Sans Light"/>
                <a:sym typeface="Open Sans Light"/>
              </a:rPr>
              <a:t> and human) and a </a:t>
            </a:r>
            <a:r>
              <a:rPr lang="es-ES" sz="1400" b="1" dirty="0" err="1">
                <a:solidFill>
                  <a:srgbClr val="081D3F"/>
                </a:solidFill>
                <a:latin typeface="Montserrat SemiBold" pitchFamily="2" charset="77"/>
                <a:ea typeface="Open Sans Light"/>
                <a:cs typeface="Open Sans Light"/>
                <a:sym typeface="Open Sans Light"/>
              </a:rPr>
              <a:t>monitoring</a:t>
            </a:r>
            <a:r>
              <a:rPr lang="es-ES" sz="1400" b="1" dirty="0">
                <a:solidFill>
                  <a:srgbClr val="081D3F"/>
                </a:solidFill>
                <a:latin typeface="Montserrat SemiBold" pitchFamily="2" charset="77"/>
                <a:ea typeface="Open Sans Light"/>
                <a:cs typeface="Open Sans Light"/>
                <a:sym typeface="Open Sans Light"/>
              </a:rPr>
              <a:t> and </a:t>
            </a:r>
            <a:r>
              <a:rPr lang="es-ES" sz="1400" b="1" dirty="0" err="1">
                <a:solidFill>
                  <a:srgbClr val="081D3F"/>
                </a:solidFill>
                <a:latin typeface="Montserrat SemiBold" pitchFamily="2" charset="77"/>
                <a:ea typeface="Open Sans Light"/>
                <a:cs typeface="Open Sans Light"/>
                <a:sym typeface="Open Sans Light"/>
              </a:rPr>
              <a:t>evaluation</a:t>
            </a:r>
            <a:r>
              <a:rPr lang="es-ES" sz="1400" b="1" dirty="0">
                <a:solidFill>
                  <a:srgbClr val="081D3F"/>
                </a:solidFill>
                <a:latin typeface="Montserrat SemiBold" pitchFamily="2" charset="77"/>
                <a:ea typeface="Open Sans Light"/>
                <a:cs typeface="Open Sans Light"/>
                <a:sym typeface="Open Sans Light"/>
              </a:rPr>
              <a:t> plan.</a:t>
            </a:r>
            <a:br>
              <a:rPr lang="es-ES" sz="1400" b="1" dirty="0">
                <a:solidFill>
                  <a:srgbClr val="081D3F"/>
                </a:solidFill>
                <a:latin typeface="Montserrat" pitchFamily="2" charset="77"/>
                <a:ea typeface="Open Sans Light"/>
                <a:cs typeface="Open Sans Light"/>
                <a:sym typeface="Open Sans Light"/>
              </a:rPr>
            </a:br>
            <a:endParaRPr lang="es-ES" sz="1400" b="1" dirty="0">
              <a:solidFill>
                <a:srgbClr val="081D3F"/>
              </a:solidFill>
              <a:latin typeface="Montserrat" pitchFamily="2" charset="77"/>
              <a:ea typeface="Open Sans Light"/>
              <a:cs typeface="Open Sans Light"/>
              <a:sym typeface="Open Sans Light"/>
            </a:endParaRPr>
          </a:p>
          <a:p>
            <a:pPr marL="342900" indent="-342900" defTabSz="457200" hangingPunct="1">
              <a:lnSpc>
                <a:spcPct val="120000"/>
              </a:lnSpc>
              <a:spcBef>
                <a:spcPts val="400"/>
              </a:spcBef>
              <a:buClr>
                <a:srgbClr val="F5333F"/>
              </a:buClr>
              <a:buSzPct val="150000"/>
              <a:buFont typeface="Courier New" panose="02070309020205020404" pitchFamily="49" charset="0"/>
              <a:buChar char="o"/>
            </a:pPr>
            <a:r>
              <a:rPr lang="es-ES" sz="1400" b="1" dirty="0" err="1">
                <a:solidFill>
                  <a:srgbClr val="081D3F"/>
                </a:solidFill>
                <a:latin typeface="Montserrat" pitchFamily="2" charset="77"/>
                <a:ea typeface="Open Sans Light"/>
                <a:cs typeface="Open Sans Light"/>
                <a:sym typeface="Open Sans Light"/>
              </a:rPr>
              <a:t>Completing</a:t>
            </a:r>
            <a:r>
              <a:rPr lang="es-ES" sz="1400" b="1"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the</a:t>
            </a:r>
            <a:r>
              <a:rPr lang="es-ES" sz="1400" b="1"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Logframe</a:t>
            </a:r>
            <a:r>
              <a:rPr lang="es-ES" sz="1400" b="1"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or</a:t>
            </a:r>
            <a:r>
              <a:rPr lang="es-ES" sz="1400" b="1" dirty="0">
                <a:solidFill>
                  <a:srgbClr val="081D3F"/>
                </a:solidFill>
                <a:latin typeface="Montserrat" pitchFamily="2" charset="77"/>
                <a:ea typeface="Open Sans Light"/>
                <a:cs typeface="Open Sans Light"/>
                <a:sym typeface="Open Sans Light"/>
              </a:rPr>
              <a:t> Plan </a:t>
            </a:r>
            <a:r>
              <a:rPr lang="es-ES" sz="1400" b="1" dirty="0" err="1">
                <a:solidFill>
                  <a:srgbClr val="081D3F"/>
                </a:solidFill>
                <a:latin typeface="Montserrat" pitchFamily="2" charset="77"/>
                <a:ea typeface="Open Sans Light"/>
                <a:cs typeface="Open Sans Light"/>
                <a:sym typeface="Open Sans Light"/>
              </a:rPr>
              <a:t>of</a:t>
            </a:r>
            <a:r>
              <a:rPr lang="es-ES" sz="1400" b="1"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Action</a:t>
            </a:r>
            <a:r>
              <a:rPr lang="es-ES" sz="1400" b="1"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of</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the</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wider</a:t>
            </a:r>
            <a:r>
              <a:rPr lang="es-ES" sz="1400" dirty="0">
                <a:solidFill>
                  <a:srgbClr val="081D3F"/>
                </a:solidFill>
                <a:latin typeface="Montserrat" pitchFamily="2" charset="77"/>
                <a:ea typeface="Open Sans Light"/>
                <a:cs typeface="Open Sans Light"/>
                <a:sym typeface="Open Sans Light"/>
              </a:rPr>
              <a:t> WASH </a:t>
            </a:r>
            <a:r>
              <a:rPr lang="es-ES" sz="1400" dirty="0" err="1">
                <a:solidFill>
                  <a:srgbClr val="081D3F"/>
                </a:solidFill>
                <a:latin typeface="Montserrat" pitchFamily="2" charset="77"/>
                <a:ea typeface="Open Sans Light"/>
                <a:cs typeface="Open Sans Light"/>
                <a:sym typeface="Open Sans Light"/>
              </a:rPr>
              <a:t>operation</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incorporating</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their</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own</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monitoring</a:t>
            </a:r>
            <a:r>
              <a:rPr lang="es-ES" sz="1400" dirty="0">
                <a:solidFill>
                  <a:srgbClr val="081D3F"/>
                </a:solidFill>
                <a:latin typeface="Montserrat" pitchFamily="2" charset="77"/>
                <a:ea typeface="Open Sans Light"/>
                <a:cs typeface="Open Sans Light"/>
                <a:sym typeface="Open Sans Light"/>
              </a:rPr>
              <a:t> plan and </a:t>
            </a:r>
            <a:r>
              <a:rPr lang="es-ES" sz="1400" dirty="0" err="1">
                <a:solidFill>
                  <a:srgbClr val="081D3F"/>
                </a:solidFill>
                <a:latin typeface="Montserrat" pitchFamily="2" charset="77"/>
                <a:ea typeface="Open Sans Light"/>
                <a:cs typeface="Open Sans Light"/>
                <a:sym typeface="Open Sans Light"/>
              </a:rPr>
              <a:t>hygiene</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promotion</a:t>
            </a:r>
            <a:r>
              <a:rPr lang="es-ES" sz="1400" dirty="0">
                <a:solidFill>
                  <a:srgbClr val="081D3F"/>
                </a:solidFill>
                <a:latin typeface="Montserrat" pitchFamily="2" charset="77"/>
                <a:ea typeface="Open Sans Light"/>
                <a:cs typeface="Open Sans Light"/>
                <a:sym typeface="Open Sans Light"/>
              </a:rPr>
              <a:t> plan. </a:t>
            </a:r>
            <a:r>
              <a:rPr lang="es-ES" sz="1400" b="1" dirty="0" err="1">
                <a:solidFill>
                  <a:srgbClr val="081D3F"/>
                </a:solidFill>
                <a:latin typeface="Montserrat" pitchFamily="2" charset="77"/>
                <a:ea typeface="Open Sans Light"/>
                <a:cs typeface="Open Sans Light"/>
                <a:sym typeface="Open Sans Light"/>
              </a:rPr>
              <a:t>Including</a:t>
            </a:r>
            <a:r>
              <a:rPr lang="es-ES" sz="1400" b="1"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budget</a:t>
            </a:r>
            <a:endParaRPr lang="es-ES" sz="1400" b="1" dirty="0">
              <a:solidFill>
                <a:srgbClr val="081D3F"/>
              </a:solidFill>
              <a:latin typeface="Montserrat" pitchFamily="2" charset="77"/>
              <a:ea typeface="Open Sans Light"/>
              <a:cs typeface="Open Sans Light"/>
              <a:sym typeface="Open Sans Light"/>
            </a:endParaRPr>
          </a:p>
          <a:p>
            <a:pPr marL="342900" indent="-342900" defTabSz="457200" hangingPunct="1">
              <a:lnSpc>
                <a:spcPct val="120000"/>
              </a:lnSpc>
              <a:spcBef>
                <a:spcPts val="400"/>
              </a:spcBef>
              <a:buClr>
                <a:srgbClr val="F5333F"/>
              </a:buClr>
              <a:buSzPct val="150000"/>
              <a:buFont typeface="Courier New" panose="02070309020205020404" pitchFamily="49" charset="0"/>
              <a:buChar char="o"/>
            </a:pPr>
            <a:r>
              <a:rPr lang="es-ES" sz="1400" dirty="0" err="1">
                <a:solidFill>
                  <a:srgbClr val="081D3F"/>
                </a:solidFill>
                <a:latin typeface="Montserrat" pitchFamily="2" charset="77"/>
                <a:ea typeface="Open Sans Light"/>
                <a:cs typeface="Open Sans Light"/>
                <a:sym typeface="Open Sans Light"/>
              </a:rPr>
              <a:t>Preparing</a:t>
            </a:r>
            <a:r>
              <a:rPr lang="es-ES" sz="1400" dirty="0">
                <a:solidFill>
                  <a:srgbClr val="081D3F"/>
                </a:solidFill>
                <a:latin typeface="Montserrat" pitchFamily="2" charset="77"/>
                <a:ea typeface="Open Sans Light"/>
                <a:cs typeface="Open Sans Light"/>
                <a:sym typeface="Open Sans Light"/>
              </a:rPr>
              <a:t> and </a:t>
            </a:r>
            <a:r>
              <a:rPr lang="es-ES" sz="1400" dirty="0" err="1">
                <a:solidFill>
                  <a:srgbClr val="081D3F"/>
                </a:solidFill>
                <a:latin typeface="Montserrat" pitchFamily="2" charset="77"/>
                <a:ea typeface="Open Sans Light"/>
                <a:cs typeface="Open Sans Light"/>
                <a:sym typeface="Open Sans Light"/>
              </a:rPr>
              <a:t>conducting</a:t>
            </a:r>
            <a:r>
              <a:rPr lang="es-ES" sz="1400"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baseline</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survey</a:t>
            </a:r>
            <a:endParaRPr lang="es-ES" sz="1400" dirty="0">
              <a:solidFill>
                <a:srgbClr val="081D3F"/>
              </a:solidFill>
              <a:latin typeface="Montserrat" pitchFamily="2" charset="77"/>
              <a:ea typeface="Open Sans Light"/>
              <a:cs typeface="Open Sans Light"/>
              <a:sym typeface="Open Sans Light"/>
            </a:endParaRPr>
          </a:p>
          <a:p>
            <a:pPr marL="342900" indent="-342900" defTabSz="457200" hangingPunct="1">
              <a:lnSpc>
                <a:spcPct val="120000"/>
              </a:lnSpc>
              <a:spcBef>
                <a:spcPts val="400"/>
              </a:spcBef>
              <a:buClr>
                <a:srgbClr val="F5333F"/>
              </a:buClr>
              <a:buSzPct val="150000"/>
              <a:buFont typeface="Courier New" panose="02070309020205020404" pitchFamily="49" charset="0"/>
              <a:buChar char="o"/>
            </a:pPr>
            <a:r>
              <a:rPr lang="es-ES" sz="1400" dirty="0" err="1">
                <a:solidFill>
                  <a:srgbClr val="081D3F"/>
                </a:solidFill>
                <a:latin typeface="Montserrat" pitchFamily="2" charset="77"/>
                <a:ea typeface="Open Sans Light"/>
                <a:cs typeface="Open Sans Light"/>
                <a:sym typeface="Open Sans Light"/>
              </a:rPr>
              <a:t>Recruitment</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of</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the</a:t>
            </a:r>
            <a:r>
              <a:rPr lang="es-ES" sz="1400"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Hygiene</a:t>
            </a:r>
            <a:r>
              <a:rPr lang="es-ES" sz="1400" b="1"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Promotion</a:t>
            </a:r>
            <a:r>
              <a:rPr lang="es-ES" sz="1400" b="1"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Team</a:t>
            </a:r>
            <a:endParaRPr lang="es-ES" sz="1400" b="1" dirty="0">
              <a:solidFill>
                <a:srgbClr val="081D3F"/>
              </a:solidFill>
              <a:latin typeface="Montserrat" pitchFamily="2" charset="77"/>
              <a:ea typeface="Open Sans Light"/>
              <a:cs typeface="Open Sans Light"/>
              <a:sym typeface="Open Sans Light"/>
            </a:endParaRPr>
          </a:p>
          <a:p>
            <a:pPr marL="342900" indent="-342900">
              <a:lnSpc>
                <a:spcPct val="120000"/>
              </a:lnSpc>
              <a:spcBef>
                <a:spcPts val="400"/>
              </a:spcBef>
              <a:buClr>
                <a:srgbClr val="F5333F"/>
              </a:buClr>
              <a:buSzPct val="150000"/>
              <a:buFont typeface="Courier New" panose="02070309020205020404" pitchFamily="49" charset="0"/>
              <a:buChar char="o"/>
            </a:pPr>
            <a:r>
              <a:rPr lang="es-ES" sz="1400" dirty="0" err="1">
                <a:solidFill>
                  <a:srgbClr val="081D3F"/>
                </a:solidFill>
                <a:latin typeface="Montserrat" pitchFamily="2" charset="77"/>
                <a:ea typeface="Open Sans Light"/>
                <a:cs typeface="Open Sans Light"/>
                <a:sym typeface="Open Sans Light"/>
              </a:rPr>
              <a:t>Designing</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the</a:t>
            </a:r>
            <a:r>
              <a:rPr lang="es-ES" sz="1400"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methods</a:t>
            </a:r>
            <a:r>
              <a:rPr lang="es-ES" sz="1400" b="1" dirty="0">
                <a:solidFill>
                  <a:srgbClr val="081D3F"/>
                </a:solidFill>
                <a:latin typeface="Montserrat" pitchFamily="2" charset="77"/>
                <a:ea typeface="Open Sans Light"/>
                <a:cs typeface="Open Sans Light"/>
                <a:sym typeface="Open Sans Light"/>
              </a:rPr>
              <a:t>, </a:t>
            </a:r>
            <a:r>
              <a:rPr lang="es-ES" sz="1400" b="1" dirty="0" err="1">
                <a:solidFill>
                  <a:srgbClr val="081D3F"/>
                </a:solidFill>
                <a:latin typeface="Montserrat" pitchFamily="2" charset="77"/>
                <a:ea typeface="Open Sans Light"/>
                <a:cs typeface="Open Sans Light"/>
                <a:sym typeface="Open Sans Light"/>
              </a:rPr>
              <a:t>tools</a:t>
            </a:r>
            <a:r>
              <a:rPr lang="es-ES" sz="1400" b="1" dirty="0">
                <a:solidFill>
                  <a:srgbClr val="081D3F"/>
                </a:solidFill>
                <a:latin typeface="Montserrat" pitchFamily="2" charset="77"/>
                <a:ea typeface="Open Sans Light"/>
                <a:cs typeface="Open Sans Light"/>
                <a:sym typeface="Open Sans Light"/>
              </a:rPr>
              <a:t> and </a:t>
            </a:r>
            <a:r>
              <a:rPr lang="es-ES" sz="1400" b="1" dirty="0" err="1">
                <a:solidFill>
                  <a:srgbClr val="081D3F"/>
                </a:solidFill>
                <a:latin typeface="Montserrat" pitchFamily="2" charset="77"/>
                <a:ea typeface="Open Sans Light"/>
                <a:cs typeface="Open Sans Light"/>
                <a:sym typeface="Open Sans Light"/>
              </a:rPr>
              <a:t>materials</a:t>
            </a:r>
            <a:endParaRPr lang="es-ES" sz="1400" b="1" dirty="0">
              <a:solidFill>
                <a:srgbClr val="081D3F"/>
              </a:solidFill>
              <a:latin typeface="Montserrat" pitchFamily="2" charset="77"/>
              <a:ea typeface="Open Sans Light"/>
              <a:cs typeface="Open Sans Light"/>
              <a:sym typeface="Open Sans Light"/>
            </a:endParaRPr>
          </a:p>
          <a:p>
            <a:pPr marL="342900" indent="-342900" defTabSz="457200" hangingPunct="1">
              <a:lnSpc>
                <a:spcPct val="120000"/>
              </a:lnSpc>
              <a:spcBef>
                <a:spcPts val="400"/>
              </a:spcBef>
              <a:buClr>
                <a:srgbClr val="F5333F"/>
              </a:buClr>
              <a:buSzPct val="150000"/>
              <a:buFont typeface="Courier New" panose="02070309020205020404" pitchFamily="49" charset="0"/>
              <a:buChar char="o"/>
            </a:pPr>
            <a:r>
              <a:rPr lang="es-ES" sz="1400" dirty="0" err="1">
                <a:solidFill>
                  <a:srgbClr val="081D3F"/>
                </a:solidFill>
                <a:latin typeface="Montserrat" pitchFamily="2" charset="77"/>
                <a:ea typeface="Open Sans Light"/>
                <a:cs typeface="Open Sans Light"/>
                <a:sym typeface="Open Sans Light"/>
              </a:rPr>
              <a:t>Pilot</a:t>
            </a:r>
            <a:r>
              <a:rPr lang="es-ES" sz="1400" dirty="0">
                <a:solidFill>
                  <a:srgbClr val="081D3F"/>
                </a:solidFill>
                <a:latin typeface="Montserrat" pitchFamily="2" charset="77"/>
                <a:ea typeface="Open Sans Light"/>
                <a:cs typeface="Open Sans Light"/>
                <a:sym typeface="Open Sans Light"/>
              </a:rPr>
              <a:t> and pre-test </a:t>
            </a:r>
            <a:r>
              <a:rPr lang="es-ES" sz="1400" dirty="0" err="1">
                <a:solidFill>
                  <a:srgbClr val="081D3F"/>
                </a:solidFill>
                <a:latin typeface="Montserrat" pitchFamily="2" charset="77"/>
                <a:ea typeface="Open Sans Light"/>
                <a:cs typeface="Open Sans Light"/>
                <a:sym typeface="Open Sans Light"/>
              </a:rPr>
              <a:t>the</a:t>
            </a:r>
            <a:r>
              <a:rPr lang="es-ES" sz="1400" dirty="0">
                <a:solidFill>
                  <a:srgbClr val="081D3F"/>
                </a:solidFill>
                <a:latin typeface="Montserrat" pitchFamily="2" charset="77"/>
                <a:ea typeface="Open Sans Light"/>
                <a:cs typeface="Open Sans Light"/>
                <a:sym typeface="Open Sans Light"/>
              </a:rPr>
              <a:t> </a:t>
            </a:r>
            <a:r>
              <a:rPr lang="es-ES" sz="1400" dirty="0" err="1">
                <a:solidFill>
                  <a:srgbClr val="081D3F"/>
                </a:solidFill>
                <a:latin typeface="Montserrat" pitchFamily="2" charset="77"/>
                <a:ea typeface="Open Sans Light"/>
                <a:cs typeface="Open Sans Light"/>
                <a:sym typeface="Open Sans Light"/>
              </a:rPr>
              <a:t>materials</a:t>
            </a:r>
            <a:r>
              <a:rPr lang="es-ES" sz="1400" dirty="0">
                <a:solidFill>
                  <a:srgbClr val="081D3F"/>
                </a:solidFill>
                <a:latin typeface="Montserrat" pitchFamily="2" charset="77"/>
                <a:ea typeface="Open Sans Light"/>
                <a:cs typeface="Open Sans Light"/>
                <a:sym typeface="Open Sans Light"/>
              </a:rPr>
              <a:t> and </a:t>
            </a:r>
            <a:r>
              <a:rPr lang="es-ES" sz="1400" dirty="0" err="1">
                <a:solidFill>
                  <a:srgbClr val="081D3F"/>
                </a:solidFill>
                <a:latin typeface="Montserrat" pitchFamily="2" charset="77"/>
                <a:ea typeface="Open Sans Light"/>
                <a:cs typeface="Open Sans Light"/>
                <a:sym typeface="Open Sans Light"/>
              </a:rPr>
              <a:t>methods</a:t>
            </a:r>
            <a:endParaRPr lang="es-ES" sz="1400" dirty="0">
              <a:solidFill>
                <a:srgbClr val="081D3F"/>
              </a:solidFill>
              <a:latin typeface="Montserrat" pitchFamily="2" charset="77"/>
              <a:ea typeface="Open Sans Light"/>
              <a:cs typeface="Open Sans Light"/>
              <a:sym typeface="Open Sans Light"/>
            </a:endParaRPr>
          </a:p>
        </p:txBody>
      </p:sp>
    </p:spTree>
    <p:extLst>
      <p:ext uri="{BB962C8B-B14F-4D97-AF65-F5344CB8AC3E}">
        <p14:creationId xmlns:p14="http://schemas.microsoft.com/office/powerpoint/2010/main" val="1613442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3" name="TextBox 2">
            <a:extLst>
              <a:ext uri="{FF2B5EF4-FFF2-40B4-BE49-F238E27FC236}">
                <a16:creationId xmlns:a16="http://schemas.microsoft.com/office/drawing/2014/main" id="{360C6987-429B-C72C-7CAE-4ABDCA455E3D}"/>
              </a:ext>
            </a:extLst>
          </p:cNvPr>
          <p:cNvSpPr txBox="1">
            <a:spLocks/>
          </p:cNvSpPr>
          <p:nvPr/>
        </p:nvSpPr>
        <p:spPr>
          <a:xfrm>
            <a:off x="706461" y="1732653"/>
            <a:ext cx="2075048"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solidFill>
                <a:latin typeface="Montserrat SemiBold" pitchFamily="2" charset="77"/>
              </a:rPr>
              <a:t>Plan </a:t>
            </a:r>
            <a:r>
              <a:rPr lang="es-ES" sz="2000" b="1" dirty="0" err="1">
                <a:solidFill>
                  <a:srgbClr val="001E5C"/>
                </a:solidFill>
                <a:latin typeface="Montserrat SemiBold" pitchFamily="2" charset="77"/>
              </a:rPr>
              <a:t>of</a:t>
            </a:r>
            <a:r>
              <a:rPr lang="es-ES" sz="2000" b="1" dirty="0">
                <a:solidFill>
                  <a:srgbClr val="001E5C"/>
                </a:solidFill>
                <a:latin typeface="Montserrat SemiBold" pitchFamily="2" charset="77"/>
              </a:rPr>
              <a:t> </a:t>
            </a:r>
            <a:r>
              <a:rPr lang="es-ES" sz="2000" b="1" dirty="0" err="1">
                <a:solidFill>
                  <a:srgbClr val="001E5C"/>
                </a:solidFill>
                <a:latin typeface="Montserrat SemiBold" pitchFamily="2" charset="77"/>
              </a:rPr>
              <a:t>Action</a:t>
            </a:r>
            <a:endParaRPr lang="es-ES" sz="2000" b="1" dirty="0">
              <a:solidFill>
                <a:srgbClr val="001E5C"/>
              </a:solidFill>
              <a:latin typeface="Montserrat SemiBold" pitchFamily="2" charset="77"/>
            </a:endParaRPr>
          </a:p>
        </p:txBody>
      </p:sp>
      <p:sp>
        <p:nvSpPr>
          <p:cNvPr id="4" name="TextBox 3">
            <a:extLst>
              <a:ext uri="{FF2B5EF4-FFF2-40B4-BE49-F238E27FC236}">
                <a16:creationId xmlns:a16="http://schemas.microsoft.com/office/drawing/2014/main" id="{C2541226-A38A-8D90-3642-98522C65A35D}"/>
              </a:ext>
            </a:extLst>
          </p:cNvPr>
          <p:cNvSpPr txBox="1">
            <a:spLocks/>
          </p:cNvSpPr>
          <p:nvPr/>
        </p:nvSpPr>
        <p:spPr>
          <a:xfrm>
            <a:off x="5900893" y="2463651"/>
            <a:ext cx="1712432"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Budget</a:t>
            </a:r>
          </a:p>
        </p:txBody>
      </p:sp>
      <p:sp>
        <p:nvSpPr>
          <p:cNvPr id="6" name="TextBox 5">
            <a:extLst>
              <a:ext uri="{FF2B5EF4-FFF2-40B4-BE49-F238E27FC236}">
                <a16:creationId xmlns:a16="http://schemas.microsoft.com/office/drawing/2014/main" id="{3D889E83-2506-B55C-7995-35B8393C3259}"/>
              </a:ext>
            </a:extLst>
          </p:cNvPr>
          <p:cNvSpPr txBox="1">
            <a:spLocks/>
          </p:cNvSpPr>
          <p:nvPr/>
        </p:nvSpPr>
        <p:spPr>
          <a:xfrm>
            <a:off x="708655" y="3215814"/>
            <a:ext cx="1397750" cy="338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Baseline</a:t>
            </a:r>
            <a:endParaRPr lang="es-ES" sz="2000" b="1" dirty="0">
              <a:solidFill>
                <a:srgbClr val="001E5C">
                  <a:alpha val="30000"/>
                </a:srgbClr>
              </a:solidFill>
              <a:latin typeface="Montserrat SemiBold" pitchFamily="2" charset="77"/>
            </a:endParaRPr>
          </a:p>
        </p:txBody>
      </p:sp>
      <p:sp>
        <p:nvSpPr>
          <p:cNvPr id="10" name="TextBox 9">
            <a:extLst>
              <a:ext uri="{FF2B5EF4-FFF2-40B4-BE49-F238E27FC236}">
                <a16:creationId xmlns:a16="http://schemas.microsoft.com/office/drawing/2014/main" id="{0904EED7-8045-8DAC-49E9-8C0893A0F0D3}"/>
              </a:ext>
            </a:extLst>
          </p:cNvPr>
          <p:cNvSpPr txBox="1">
            <a:spLocks/>
          </p:cNvSpPr>
          <p:nvPr/>
        </p:nvSpPr>
        <p:spPr>
          <a:xfrm>
            <a:off x="5900893" y="4060276"/>
            <a:ext cx="2559178"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Selection</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of</a:t>
            </a:r>
            <a:r>
              <a:rPr lang="es-ES" sz="2000" b="1" dirty="0">
                <a:solidFill>
                  <a:srgbClr val="001E5C">
                    <a:alpha val="30000"/>
                  </a:srgbClr>
                </a:solidFill>
                <a:latin typeface="Montserrat SemiBold" pitchFamily="2" charset="77"/>
              </a:rPr>
              <a:t> HP </a:t>
            </a:r>
            <a:r>
              <a:rPr lang="es-ES" sz="2000" b="1" dirty="0" err="1">
                <a:solidFill>
                  <a:srgbClr val="001E5C">
                    <a:alpha val="30000"/>
                  </a:srgbClr>
                </a:solidFill>
                <a:latin typeface="Montserrat SemiBold" pitchFamily="2" charset="77"/>
              </a:rPr>
              <a:t>team</a:t>
            </a:r>
            <a:endParaRPr lang="es-ES" sz="2000" b="1" dirty="0">
              <a:solidFill>
                <a:srgbClr val="001E5C">
                  <a:alpha val="30000"/>
                </a:srgbClr>
              </a:solidFill>
              <a:latin typeface="Montserrat SemiBold" pitchFamily="2" charset="77"/>
            </a:endParaRPr>
          </a:p>
        </p:txBody>
      </p:sp>
      <p:sp>
        <p:nvSpPr>
          <p:cNvPr id="11" name="TextBox 10">
            <a:extLst>
              <a:ext uri="{FF2B5EF4-FFF2-40B4-BE49-F238E27FC236}">
                <a16:creationId xmlns:a16="http://schemas.microsoft.com/office/drawing/2014/main" id="{0DB5F7E2-AA0B-1BC5-ED71-D0B225BADFC7}"/>
              </a:ext>
            </a:extLst>
          </p:cNvPr>
          <p:cNvSpPr txBox="1">
            <a:spLocks/>
          </p:cNvSpPr>
          <p:nvPr/>
        </p:nvSpPr>
        <p:spPr>
          <a:xfrm>
            <a:off x="691369" y="4750104"/>
            <a:ext cx="251222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err="1">
                <a:solidFill>
                  <a:srgbClr val="001E5C">
                    <a:alpha val="30000"/>
                  </a:srgbClr>
                </a:solidFill>
                <a:latin typeface="Montserrat SemiBold" pitchFamily="2" charset="77"/>
              </a:rPr>
              <a:t>Methods</a:t>
            </a:r>
            <a:r>
              <a:rPr lang="es-ES" sz="2000" b="1" dirty="0">
                <a:solidFill>
                  <a:srgbClr val="001E5C">
                    <a:alpha val="30000"/>
                  </a:srgbClr>
                </a:solidFill>
                <a:latin typeface="Montserrat SemiBold" pitchFamily="2" charset="77"/>
              </a:rPr>
              <a:t>, </a:t>
            </a:r>
            <a:r>
              <a:rPr lang="es-ES" sz="2000" b="1" dirty="0" err="1">
                <a:solidFill>
                  <a:srgbClr val="001E5C">
                    <a:alpha val="30000"/>
                  </a:srgbClr>
                </a:solidFill>
                <a:latin typeface="Montserrat SemiBold" pitchFamily="2" charset="77"/>
              </a:rPr>
              <a:t>tools</a:t>
            </a:r>
            <a:r>
              <a:rPr lang="es-ES" sz="2000" b="1" dirty="0">
                <a:solidFill>
                  <a:srgbClr val="001E5C">
                    <a:alpha val="30000"/>
                  </a:srgbClr>
                </a:solidFill>
                <a:latin typeface="Montserrat SemiBold" pitchFamily="2" charset="77"/>
              </a:rPr>
              <a:t> and </a:t>
            </a:r>
            <a:r>
              <a:rPr lang="es-ES" sz="2000" b="1" dirty="0" err="1">
                <a:solidFill>
                  <a:srgbClr val="001E5C">
                    <a:alpha val="30000"/>
                  </a:srgbClr>
                </a:solidFill>
                <a:latin typeface="Montserrat SemiBold" pitchFamily="2" charset="77"/>
              </a:rPr>
              <a:t>materials</a:t>
            </a:r>
            <a:endParaRPr lang="es-ES" sz="2000" b="1" dirty="0">
              <a:solidFill>
                <a:srgbClr val="001E5C">
                  <a:alpha val="30000"/>
                </a:srgbClr>
              </a:solidFill>
              <a:latin typeface="Montserrat SemiBold" pitchFamily="2" charset="77"/>
            </a:endParaRPr>
          </a:p>
        </p:txBody>
      </p:sp>
      <p:sp>
        <p:nvSpPr>
          <p:cNvPr id="12" name="TextBox 11">
            <a:extLst>
              <a:ext uri="{FF2B5EF4-FFF2-40B4-BE49-F238E27FC236}">
                <a16:creationId xmlns:a16="http://schemas.microsoft.com/office/drawing/2014/main" id="{23CDA166-E55B-11D6-D330-4BD4E24B94B2}"/>
              </a:ext>
            </a:extLst>
          </p:cNvPr>
          <p:cNvSpPr txBox="1">
            <a:spLocks/>
          </p:cNvSpPr>
          <p:nvPr/>
        </p:nvSpPr>
        <p:spPr>
          <a:xfrm>
            <a:off x="5954354" y="6158945"/>
            <a:ext cx="2421084" cy="5812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2000" b="1" dirty="0">
                <a:solidFill>
                  <a:srgbClr val="001E5C">
                    <a:alpha val="30000"/>
                  </a:srgbClr>
                </a:solidFill>
                <a:latin typeface="Montserrat SemiBold" pitchFamily="2" charset="77"/>
              </a:rPr>
              <a:t>HP </a:t>
            </a:r>
            <a:r>
              <a:rPr lang="es-ES" sz="2000" b="1" dirty="0" err="1">
                <a:solidFill>
                  <a:srgbClr val="001E5C">
                    <a:alpha val="30000"/>
                  </a:srgbClr>
                </a:solidFill>
                <a:latin typeface="Montserrat SemiBold" pitchFamily="2" charset="77"/>
              </a:rPr>
              <a:t>compendium</a:t>
            </a:r>
            <a:endParaRPr lang="es-ES" sz="2000" b="1" dirty="0">
              <a:solidFill>
                <a:srgbClr val="001E5C">
                  <a:alpha val="30000"/>
                </a:srgbClr>
              </a:solidFill>
              <a:latin typeface="Montserrat SemiBold" pitchFamily="2" charset="77"/>
            </a:endParaRPr>
          </a:p>
        </p:txBody>
      </p:sp>
      <p:pic>
        <p:nvPicPr>
          <p:cNvPr id="16" name="Picture 15">
            <a:extLst>
              <a:ext uri="{FF2B5EF4-FFF2-40B4-BE49-F238E27FC236}">
                <a16:creationId xmlns:a16="http://schemas.microsoft.com/office/drawing/2014/main" id="{FEB55335-6205-3FB6-6F3B-52D85BB8DD2F}"/>
              </a:ext>
            </a:extLst>
          </p:cNvPr>
          <p:cNvPicPr>
            <a:picLocks noChangeAspect="1"/>
          </p:cNvPicPr>
          <p:nvPr/>
        </p:nvPicPr>
        <p:blipFill>
          <a:blip r:embed="rId5">
            <a:alphaModFix amt="30000"/>
            <a:extLst>
              <a:ext uri="{28A0092B-C50C-407E-A947-70E740481C1C}">
                <a14:useLocalDpi xmlns:a14="http://schemas.microsoft.com/office/drawing/2010/main" val="0"/>
              </a:ext>
            </a:extLst>
          </a:blip>
          <a:stretch>
            <a:fillRect/>
          </a:stretch>
        </p:blipFill>
        <p:spPr>
          <a:xfrm>
            <a:off x="4611813" y="5196739"/>
            <a:ext cx="1342541" cy="1342541"/>
          </a:xfrm>
          <a:prstGeom prst="rect">
            <a:avLst/>
          </a:prstGeom>
        </p:spPr>
      </p:pic>
      <p:pic>
        <p:nvPicPr>
          <p:cNvPr id="18" name="Picture 17">
            <a:extLst>
              <a:ext uri="{FF2B5EF4-FFF2-40B4-BE49-F238E27FC236}">
                <a16:creationId xmlns:a16="http://schemas.microsoft.com/office/drawing/2014/main" id="{B1F1ADDE-B168-1458-74F7-82A5C8A9EF87}"/>
              </a:ext>
            </a:extLst>
          </p:cNvPr>
          <p:cNvPicPr>
            <a:picLocks noChangeAspect="1"/>
          </p:cNvPicPr>
          <p:nvPr/>
        </p:nvPicPr>
        <p:blipFill>
          <a:blip r:embed="rId6">
            <a:alphaModFix amt="30000"/>
            <a:extLst>
              <a:ext uri="{28A0092B-C50C-407E-A947-70E740481C1C}">
                <a14:useLocalDpi xmlns:a14="http://schemas.microsoft.com/office/drawing/2010/main" val="0"/>
              </a:ext>
            </a:extLst>
          </a:blip>
          <a:stretch>
            <a:fillRect/>
          </a:stretch>
        </p:blipFill>
        <p:spPr>
          <a:xfrm>
            <a:off x="4492567" y="3259131"/>
            <a:ext cx="1408326" cy="1408326"/>
          </a:xfrm>
          <a:prstGeom prst="rect">
            <a:avLst/>
          </a:prstGeom>
        </p:spPr>
      </p:pic>
      <p:pic>
        <p:nvPicPr>
          <p:cNvPr id="22" name="Picture 21">
            <a:extLst>
              <a:ext uri="{FF2B5EF4-FFF2-40B4-BE49-F238E27FC236}">
                <a16:creationId xmlns:a16="http://schemas.microsoft.com/office/drawing/2014/main" id="{B981D782-A09A-1026-3379-4DE057760377}"/>
              </a:ext>
            </a:extLst>
          </p:cNvPr>
          <p:cNvPicPr>
            <a:picLocks noChangeAspect="1"/>
          </p:cNvPicPr>
          <p:nvPr/>
        </p:nvPicPr>
        <p:blipFill>
          <a:blip r:embed="rId7">
            <a:alphaModFix amt="30000"/>
            <a:extLst>
              <a:ext uri="{28A0092B-C50C-407E-A947-70E740481C1C}">
                <a14:useLocalDpi xmlns:a14="http://schemas.microsoft.com/office/drawing/2010/main" val="0"/>
              </a:ext>
            </a:extLst>
          </a:blip>
          <a:stretch>
            <a:fillRect/>
          </a:stretch>
        </p:blipFill>
        <p:spPr>
          <a:xfrm>
            <a:off x="3189648" y="4112169"/>
            <a:ext cx="1342541" cy="1342541"/>
          </a:xfrm>
          <a:prstGeom prst="rect">
            <a:avLst/>
          </a:prstGeom>
        </p:spPr>
      </p:pic>
      <p:pic>
        <p:nvPicPr>
          <p:cNvPr id="24" name="Picture 23">
            <a:extLst>
              <a:ext uri="{FF2B5EF4-FFF2-40B4-BE49-F238E27FC236}">
                <a16:creationId xmlns:a16="http://schemas.microsoft.com/office/drawing/2014/main" id="{618EFB3C-7ADF-AEAF-19C9-DDC25D59DDFC}"/>
              </a:ext>
            </a:extLst>
          </p:cNvPr>
          <p:cNvPicPr>
            <a:picLocks noChangeAspect="1"/>
          </p:cNvPicPr>
          <p:nvPr/>
        </p:nvPicPr>
        <p:blipFill>
          <a:blip r:embed="rId8">
            <a:alphaModFix amt="30000"/>
            <a:extLst>
              <a:ext uri="{28A0092B-C50C-407E-A947-70E740481C1C}">
                <a14:useLocalDpi xmlns:a14="http://schemas.microsoft.com/office/drawing/2010/main" val="0"/>
              </a:ext>
            </a:extLst>
          </a:blip>
          <a:stretch>
            <a:fillRect/>
          </a:stretch>
        </p:blipFill>
        <p:spPr>
          <a:xfrm>
            <a:off x="4612413" y="1401303"/>
            <a:ext cx="1397750" cy="1397750"/>
          </a:xfrm>
          <a:prstGeom prst="rect">
            <a:avLst/>
          </a:prstGeom>
        </p:spPr>
      </p:pic>
      <p:pic>
        <p:nvPicPr>
          <p:cNvPr id="26" name="Picture 25">
            <a:extLst>
              <a:ext uri="{FF2B5EF4-FFF2-40B4-BE49-F238E27FC236}">
                <a16:creationId xmlns:a16="http://schemas.microsoft.com/office/drawing/2014/main" id="{CE18C66C-2022-BEFF-8AD0-B56BBC741111}"/>
              </a:ext>
            </a:extLst>
          </p:cNvPr>
          <p:cNvPicPr>
            <a:picLocks noChangeAspect="1"/>
          </p:cNvPicPr>
          <p:nvPr/>
        </p:nvPicPr>
        <p:blipFill>
          <a:blip r:embed="rId9">
            <a:alphaModFix amt="30000"/>
            <a:extLst>
              <a:ext uri="{28A0092B-C50C-407E-A947-70E740481C1C}">
                <a14:useLocalDpi xmlns:a14="http://schemas.microsoft.com/office/drawing/2010/main" val="0"/>
              </a:ext>
            </a:extLst>
          </a:blip>
          <a:stretch>
            <a:fillRect/>
          </a:stretch>
        </p:blipFill>
        <p:spPr>
          <a:xfrm>
            <a:off x="3203592" y="2301009"/>
            <a:ext cx="1397750" cy="1397750"/>
          </a:xfrm>
          <a:prstGeom prst="rect">
            <a:avLst/>
          </a:prstGeom>
        </p:spPr>
      </p:pic>
      <p:pic>
        <p:nvPicPr>
          <p:cNvPr id="28" name="Picture 27">
            <a:extLst>
              <a:ext uri="{FF2B5EF4-FFF2-40B4-BE49-F238E27FC236}">
                <a16:creationId xmlns:a16="http://schemas.microsoft.com/office/drawing/2014/main" id="{26E7E0EA-3879-FBFF-4BB6-89E048A04DF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09867" y="974429"/>
            <a:ext cx="1182700" cy="1182700"/>
          </a:xfrm>
          <a:prstGeom prst="rect">
            <a:avLst/>
          </a:prstGeom>
        </p:spPr>
      </p:pic>
      <p:cxnSp>
        <p:nvCxnSpPr>
          <p:cNvPr id="33" name="Straight Connector 32">
            <a:extLst>
              <a:ext uri="{FF2B5EF4-FFF2-40B4-BE49-F238E27FC236}">
                <a16:creationId xmlns:a16="http://schemas.microsoft.com/office/drawing/2014/main" id="{9773511A-16A6-B54B-1E23-D00F226ACF52}"/>
              </a:ext>
            </a:extLst>
          </p:cNvPr>
          <p:cNvCxnSpPr>
            <a:cxnSpLocks/>
          </p:cNvCxnSpPr>
          <p:nvPr/>
        </p:nvCxnSpPr>
        <p:spPr>
          <a:xfrm>
            <a:off x="4925073" y="4674345"/>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02A4EEC-FE54-4D46-99BC-BE500AABB0AF}"/>
              </a:ext>
            </a:extLst>
          </p:cNvPr>
          <p:cNvCxnSpPr>
            <a:cxnSpLocks/>
          </p:cNvCxnSpPr>
          <p:nvPr/>
        </p:nvCxnSpPr>
        <p:spPr>
          <a:xfrm>
            <a:off x="4893140" y="2840494"/>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DBA8FBA-F517-321B-A460-E8B9077B6B97}"/>
              </a:ext>
            </a:extLst>
          </p:cNvPr>
          <p:cNvCxnSpPr>
            <a:cxnSpLocks/>
          </p:cNvCxnSpPr>
          <p:nvPr/>
        </p:nvCxnSpPr>
        <p:spPr>
          <a:xfrm>
            <a:off x="4893139" y="650687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A0EA9BE-C223-E1D5-2D90-FEA8B8B219F8}"/>
              </a:ext>
            </a:extLst>
          </p:cNvPr>
          <p:cNvCxnSpPr>
            <a:cxnSpLocks/>
          </p:cNvCxnSpPr>
          <p:nvPr/>
        </p:nvCxnSpPr>
        <p:spPr>
          <a:xfrm>
            <a:off x="775009" y="5345617"/>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AC7A6BC-D13C-2738-BB78-5926D02C44A4}"/>
              </a:ext>
            </a:extLst>
          </p:cNvPr>
          <p:cNvCxnSpPr>
            <a:cxnSpLocks/>
          </p:cNvCxnSpPr>
          <p:nvPr/>
        </p:nvCxnSpPr>
        <p:spPr>
          <a:xfrm>
            <a:off x="775009" y="3598429"/>
            <a:ext cx="3609327" cy="16336"/>
          </a:xfrm>
          <a:prstGeom prst="line">
            <a:avLst/>
          </a:prstGeom>
          <a:ln w="34925">
            <a:solidFill>
              <a:srgbClr val="F5333F">
                <a:alpha val="30000"/>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C39C7EB-B626-3057-6975-F1F51B6A8958}"/>
              </a:ext>
            </a:extLst>
          </p:cNvPr>
          <p:cNvCxnSpPr>
            <a:cxnSpLocks/>
          </p:cNvCxnSpPr>
          <p:nvPr/>
        </p:nvCxnSpPr>
        <p:spPr>
          <a:xfrm>
            <a:off x="800557" y="2068268"/>
            <a:ext cx="3609327" cy="16336"/>
          </a:xfrm>
          <a:prstGeom prst="line">
            <a:avLst/>
          </a:prstGeom>
          <a:ln w="34925">
            <a:solidFill>
              <a:srgbClr val="F5333F"/>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784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819213"/>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979" y="6600026"/>
            <a:ext cx="8699501" cy="369299"/>
          </a:xfrm>
          <a:prstGeom prst="rect">
            <a:avLst/>
          </a:prstGeom>
        </p:spPr>
        <p:txBody>
          <a:bodyPr wrap="square">
            <a:spAutoFit/>
          </a:bodyPr>
          <a:lstStyle/>
          <a:p>
            <a:r>
              <a:rPr lang="es-ES" sz="900" i="1" dirty="0" err="1">
                <a:solidFill>
                  <a:srgbClr val="001E5C"/>
                </a:solidFill>
                <a:latin typeface="Open Sans ExtraBold" pitchFamily="2" charset="0"/>
                <a:ea typeface="Open Sans ExtraBold" pitchFamily="2" charset="0"/>
                <a:cs typeface="Open Sans ExtraBold" pitchFamily="2" charset="0"/>
              </a:rPr>
              <a:t>Spanish</a:t>
            </a:r>
            <a:r>
              <a:rPr lang="es-ES" sz="900" i="1" dirty="0">
                <a:solidFill>
                  <a:srgbClr val="001E5C"/>
                </a:solidFill>
                <a:latin typeface="Open Sans ExtraBold" pitchFamily="2" charset="0"/>
                <a:ea typeface="Open Sans ExtraBold" pitchFamily="2" charset="0"/>
                <a:cs typeface="Open Sans ExtraBold" pitchFamily="2" charset="0"/>
              </a:rPr>
              <a:t> Red Cross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Emergencies</a:t>
            </a:r>
            <a:r>
              <a:rPr lang="es-ES" sz="900" i="1" dirty="0">
                <a:solidFill>
                  <a:srgbClr val="001E5C"/>
                </a:solidFill>
                <a:latin typeface="Open Sans ExtraBold" pitchFamily="2" charset="0"/>
                <a:ea typeface="Open Sans ExtraBold" pitchFamily="2" charset="0"/>
                <a:cs typeface="Open Sans ExtraBold" pitchFamily="2" charset="0"/>
              </a:rPr>
              <a:t> Training - </a:t>
            </a:r>
            <a:r>
              <a:rPr lang="es-ES" sz="900" b="0" i="0" dirty="0">
                <a:solidFill>
                  <a:srgbClr val="2D3748"/>
                </a:solidFill>
                <a:effectLst/>
                <a:latin typeface="Open Sans Light" panose="020B0606030504020204" pitchFamily="34" charset="0"/>
              </a:rPr>
              <a:t>IFRC. </a:t>
            </a:r>
            <a:r>
              <a:rPr lang="es-ES" sz="900" b="0" i="0" dirty="0" err="1">
                <a:solidFill>
                  <a:srgbClr val="2D3748"/>
                </a:solidFill>
                <a:effectLst/>
                <a:latin typeface="Open Sans Light" panose="020B0606030504020204" pitchFamily="34" charset="0"/>
              </a:rPr>
              <a:t>WatSan</a:t>
            </a:r>
            <a:r>
              <a:rPr lang="es-ES" sz="900" b="0" i="0" dirty="0">
                <a:solidFill>
                  <a:srgbClr val="2D3748"/>
                </a:solidFill>
                <a:effectLst/>
                <a:latin typeface="Open Sans Light" panose="020B0606030504020204" pitchFamily="34" charset="0"/>
              </a:rPr>
              <a:t> </a:t>
            </a:r>
            <a:r>
              <a:rPr lang="es-ES" sz="900" b="0" i="0" dirty="0" err="1">
                <a:solidFill>
                  <a:srgbClr val="2D3748"/>
                </a:solidFill>
                <a:effectLst/>
                <a:latin typeface="Open Sans Light" panose="020B0606030504020204" pitchFamily="34" charset="0"/>
              </a:rPr>
              <a:t>PoA</a:t>
            </a:r>
            <a:r>
              <a:rPr lang="es-ES" sz="900" b="0" i="0" dirty="0">
                <a:solidFill>
                  <a:srgbClr val="2D3748"/>
                </a:solidFill>
                <a:effectLst/>
                <a:latin typeface="Open Sans Light" panose="020B0606030504020204" pitchFamily="34" charset="0"/>
              </a:rPr>
              <a:t> </a:t>
            </a:r>
            <a:r>
              <a:rPr lang="es-ES" sz="900" b="0" i="0" dirty="0" err="1">
                <a:solidFill>
                  <a:srgbClr val="2D3748"/>
                </a:solidFill>
                <a:effectLst/>
                <a:latin typeface="Open Sans Light" panose="020B0606030504020204" pitchFamily="34" charset="0"/>
              </a:rPr>
              <a:t>Template</a:t>
            </a:r>
            <a:r>
              <a:rPr lang="es-ES" sz="900" b="0" i="0" dirty="0">
                <a:solidFill>
                  <a:srgbClr val="2D3748"/>
                </a:solidFill>
                <a:effectLst/>
                <a:latin typeface="Open Sans Light" panose="020B0606030504020204" pitchFamily="34" charset="0"/>
              </a:rPr>
              <a:t> – </a:t>
            </a:r>
            <a:r>
              <a:rPr lang="es-ES" sz="900" b="0" i="0" dirty="0" err="1">
                <a:solidFill>
                  <a:srgbClr val="2D3748"/>
                </a:solidFill>
                <a:effectLst/>
                <a:latin typeface="Open Sans Light" panose="020B0606030504020204" pitchFamily="34" charset="0"/>
              </a:rPr>
              <a:t>Indicators</a:t>
            </a:r>
            <a:r>
              <a:rPr lang="es-ES" sz="900" b="0" i="0" dirty="0">
                <a:solidFill>
                  <a:srgbClr val="2D3748"/>
                </a:solidFill>
                <a:effectLst/>
                <a:latin typeface="Open Sans Light" panose="020B0606030504020204" pitchFamily="34" charset="0"/>
              </a:rPr>
              <a:t> - </a:t>
            </a:r>
            <a:r>
              <a:rPr lang="es-ES" sz="900" u="none" strike="noStrike" dirty="0">
                <a:solidFill>
                  <a:srgbClr val="000000"/>
                </a:solidFill>
                <a:effectLst/>
                <a:latin typeface="Open Sans Light" panose="020B0606030504020204" pitchFamily="34" charset="0"/>
                <a:ea typeface="Times New Roman" panose="02020603050405020304" pitchFamily="18" charset="0"/>
                <a:cs typeface="Times New Roman" panose="02020603050405020304" pitchFamily="18" charset="0"/>
                <a:hlinkClick r:id="rId5"/>
              </a:rPr>
              <a:t>https://watsanmissionassistant.org/?mdocs-file=17319</a:t>
            </a:r>
            <a:endParaRPr lang="es-ES" sz="900" dirty="0"/>
          </a:p>
          <a:p>
            <a:endParaRPr lang="es-ES" sz="900" i="1" dirty="0">
              <a:solidFill>
                <a:srgbClr val="001E5C"/>
              </a:solidFill>
              <a:latin typeface="Open Sans ExtraBold" pitchFamily="2" charset="0"/>
              <a:ea typeface="Open Sans ExtraBold" pitchFamily="2" charset="0"/>
              <a:cs typeface="Open Sans ExtraBold" pitchFamily="2" charset="0"/>
            </a:endParaRPr>
          </a:p>
        </p:txBody>
      </p:sp>
      <p:sp>
        <p:nvSpPr>
          <p:cNvPr id="2" name="TextBox 2">
            <a:extLst>
              <a:ext uri="{FF2B5EF4-FFF2-40B4-BE49-F238E27FC236}">
                <a16:creationId xmlns:a16="http://schemas.microsoft.com/office/drawing/2014/main" id="{3CD1D146-5FE5-6F20-BF89-1E59CC20FE99}"/>
              </a:ext>
            </a:extLst>
          </p:cNvPr>
          <p:cNvSpPr txBox="1">
            <a:spLocks/>
          </p:cNvSpPr>
          <p:nvPr/>
        </p:nvSpPr>
        <p:spPr>
          <a:xfrm>
            <a:off x="1483894" y="1396662"/>
            <a:ext cx="3392720"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PLAN OF ACTION</a:t>
            </a:r>
          </a:p>
        </p:txBody>
      </p:sp>
      <p:pic>
        <p:nvPicPr>
          <p:cNvPr id="3" name="Picture 2">
            <a:extLst>
              <a:ext uri="{FF2B5EF4-FFF2-40B4-BE49-F238E27FC236}">
                <a16:creationId xmlns:a16="http://schemas.microsoft.com/office/drawing/2014/main" id="{1F0E185F-7D19-5B67-60D1-AB6DAB980D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5481" y="1327352"/>
            <a:ext cx="727050" cy="727050"/>
          </a:xfrm>
          <a:prstGeom prst="rect">
            <a:avLst/>
          </a:prstGeom>
        </p:spPr>
      </p:pic>
      <p:pic>
        <p:nvPicPr>
          <p:cNvPr id="11" name="Imagen 3">
            <a:extLst>
              <a:ext uri="{FF2B5EF4-FFF2-40B4-BE49-F238E27FC236}">
                <a16:creationId xmlns:a16="http://schemas.microsoft.com/office/drawing/2014/main" id="{EB4C1515-20F6-C068-EAEC-E21037810ECD}"/>
              </a:ext>
            </a:extLst>
          </p:cNvPr>
          <p:cNvPicPr>
            <a:picLocks noChangeAspect="1"/>
          </p:cNvPicPr>
          <p:nvPr/>
        </p:nvPicPr>
        <p:blipFill rotWithShape="1">
          <a:blip r:embed="rId7"/>
          <a:srcRect t="-186" r="71249" b="46764"/>
          <a:stretch/>
        </p:blipFill>
        <p:spPr>
          <a:xfrm>
            <a:off x="317935" y="2114678"/>
            <a:ext cx="4932039" cy="4137840"/>
          </a:xfrm>
          <a:prstGeom prst="rect">
            <a:avLst/>
          </a:prstGeom>
        </p:spPr>
      </p:pic>
      <p:pic>
        <p:nvPicPr>
          <p:cNvPr id="12" name="Imagen 3">
            <a:extLst>
              <a:ext uri="{FF2B5EF4-FFF2-40B4-BE49-F238E27FC236}">
                <a16:creationId xmlns:a16="http://schemas.microsoft.com/office/drawing/2014/main" id="{E9AF5983-8EE6-52DD-637B-C8A089858944}"/>
              </a:ext>
            </a:extLst>
          </p:cNvPr>
          <p:cNvPicPr>
            <a:picLocks noChangeAspect="1"/>
          </p:cNvPicPr>
          <p:nvPr/>
        </p:nvPicPr>
        <p:blipFill rotWithShape="1">
          <a:blip r:embed="rId7"/>
          <a:srcRect l="69613" t="48276" r="2667" b="28727"/>
          <a:stretch/>
        </p:blipFill>
        <p:spPr>
          <a:xfrm>
            <a:off x="5249974" y="4802078"/>
            <a:ext cx="3872169" cy="1450440"/>
          </a:xfrm>
          <a:prstGeom prst="rect">
            <a:avLst/>
          </a:prstGeom>
        </p:spPr>
      </p:pic>
    </p:spTree>
    <p:extLst>
      <p:ext uri="{BB962C8B-B14F-4D97-AF65-F5344CB8AC3E}">
        <p14:creationId xmlns:p14="http://schemas.microsoft.com/office/powerpoint/2010/main" val="3851060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450247"/>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pic>
        <p:nvPicPr>
          <p:cNvPr id="3" name="Picture 2">
            <a:extLst>
              <a:ext uri="{FF2B5EF4-FFF2-40B4-BE49-F238E27FC236}">
                <a16:creationId xmlns:a16="http://schemas.microsoft.com/office/drawing/2014/main" id="{1F0E185F-7D19-5B67-60D1-AB6DAB980D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481" y="958386"/>
            <a:ext cx="727050" cy="727050"/>
          </a:xfrm>
          <a:prstGeom prst="rect">
            <a:avLst/>
          </a:prstGeom>
        </p:spPr>
      </p:pic>
      <p:sp>
        <p:nvSpPr>
          <p:cNvPr id="6" name="Rectángulo 9">
            <a:extLst>
              <a:ext uri="{FF2B5EF4-FFF2-40B4-BE49-F238E27FC236}">
                <a16:creationId xmlns:a16="http://schemas.microsoft.com/office/drawing/2014/main" id="{90190B69-1BD4-A3AC-29FD-7592E4418035}"/>
              </a:ext>
            </a:extLst>
          </p:cNvPr>
          <p:cNvSpPr/>
          <p:nvPr/>
        </p:nvSpPr>
        <p:spPr>
          <a:xfrm>
            <a:off x="-979" y="6600026"/>
            <a:ext cx="9305399" cy="369332"/>
          </a:xfrm>
          <a:prstGeom prst="rect">
            <a:avLst/>
          </a:prstGeom>
        </p:spPr>
        <p:txBody>
          <a:bodyPr wrap="square">
            <a:spAutoFit/>
          </a:bodyPr>
          <a:lstStyle/>
          <a:p>
            <a:r>
              <a:rPr lang="es-ES" sz="900" i="1" dirty="0">
                <a:solidFill>
                  <a:srgbClr val="001E5C"/>
                </a:solidFill>
                <a:latin typeface="Open Sans ExtraBold" pitchFamily="2" charset="0"/>
                <a:ea typeface="Open Sans ExtraBold" pitchFamily="2" charset="0"/>
                <a:cs typeface="Open Sans ExtraBold" pitchFamily="2" charset="0"/>
                <a:hlinkClick r:id="rId6"/>
              </a:rPr>
              <a:t>https://www.toladata.com/blog/how-to-create-indicators-that-make-sense/</a:t>
            </a:r>
            <a:r>
              <a:rPr lang="es-ES" sz="900" i="1" dirty="0">
                <a:solidFill>
                  <a:srgbClr val="001E5C"/>
                </a:solidFill>
                <a:latin typeface="Open Sans ExtraBold" pitchFamily="2" charset="0"/>
                <a:ea typeface="Open Sans ExtraBold" pitchFamily="2" charset="0"/>
                <a:cs typeface="Open Sans ExtraBold" pitchFamily="2" charset="0"/>
              </a:rPr>
              <a:t> - WASH </a:t>
            </a:r>
            <a:r>
              <a:rPr lang="es-ES" sz="900" i="1" dirty="0" err="1">
                <a:solidFill>
                  <a:srgbClr val="001E5C"/>
                </a:solidFill>
                <a:latin typeface="Open Sans ExtraBold" pitchFamily="2" charset="0"/>
                <a:ea typeface="Open Sans ExtraBold" pitchFamily="2" charset="0"/>
                <a:cs typeface="Open Sans ExtraBold" pitchFamily="2" charset="0"/>
              </a:rPr>
              <a:t>guidelines</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for</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hygiene</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promotion</a:t>
            </a:r>
            <a:r>
              <a:rPr lang="es-ES" sz="900" i="1" dirty="0">
                <a:solidFill>
                  <a:srgbClr val="001E5C"/>
                </a:solidFill>
                <a:latin typeface="Open Sans ExtraBold" pitchFamily="2" charset="0"/>
                <a:ea typeface="Open Sans ExtraBold" pitchFamily="2" charset="0"/>
                <a:cs typeface="Open Sans ExtraBold" pitchFamily="2" charset="0"/>
              </a:rPr>
              <a:t> in </a:t>
            </a:r>
            <a:r>
              <a:rPr lang="es-ES" sz="900" i="1" dirty="0" err="1">
                <a:solidFill>
                  <a:srgbClr val="001E5C"/>
                </a:solidFill>
                <a:latin typeface="Open Sans ExtraBold" pitchFamily="2" charset="0"/>
                <a:ea typeface="Open Sans ExtraBold" pitchFamily="2" charset="0"/>
                <a:cs typeface="Open Sans ExtraBold" pitchFamily="2" charset="0"/>
              </a:rPr>
              <a:t>emergency</a:t>
            </a:r>
            <a:r>
              <a:rPr lang="es-ES" sz="900" i="1" dirty="0">
                <a:solidFill>
                  <a:srgbClr val="001E5C"/>
                </a:solidFill>
                <a:latin typeface="Open Sans ExtraBold" pitchFamily="2" charset="0"/>
                <a:ea typeface="Open Sans ExtraBold" pitchFamily="2" charset="0"/>
                <a:cs typeface="Open Sans ExtraBold" pitchFamily="2" charset="0"/>
              </a:rPr>
              <a:t> </a:t>
            </a:r>
            <a:r>
              <a:rPr lang="es-ES" sz="900" i="1" dirty="0" err="1">
                <a:solidFill>
                  <a:srgbClr val="001E5C"/>
                </a:solidFill>
                <a:latin typeface="Open Sans ExtraBold" pitchFamily="2" charset="0"/>
                <a:ea typeface="Open Sans ExtraBold" pitchFamily="2" charset="0"/>
                <a:cs typeface="Open Sans ExtraBold" pitchFamily="2" charset="0"/>
              </a:rPr>
              <a:t>operations</a:t>
            </a:r>
            <a:r>
              <a:rPr lang="es-ES" sz="900" i="1" dirty="0">
                <a:solidFill>
                  <a:srgbClr val="001E5C"/>
                </a:solidFill>
                <a:latin typeface="Open Sans ExtraBold" pitchFamily="2" charset="0"/>
                <a:ea typeface="Open Sans ExtraBold" pitchFamily="2" charset="0"/>
                <a:cs typeface="Open Sans ExtraBold" pitchFamily="2" charset="0"/>
              </a:rPr>
              <a:t>. IFRC, 2017</a:t>
            </a:r>
          </a:p>
          <a:p>
            <a:endParaRPr lang="es-ES" sz="900" i="1" dirty="0">
              <a:solidFill>
                <a:srgbClr val="001E5C"/>
              </a:solidFill>
              <a:latin typeface="Open Sans ExtraBold" pitchFamily="2" charset="0"/>
              <a:ea typeface="Open Sans ExtraBold" pitchFamily="2" charset="0"/>
              <a:cs typeface="Open Sans ExtraBold" pitchFamily="2" charset="0"/>
            </a:endParaRPr>
          </a:p>
        </p:txBody>
      </p:sp>
      <p:sp>
        <p:nvSpPr>
          <p:cNvPr id="8" name="TextBox 7">
            <a:extLst>
              <a:ext uri="{FF2B5EF4-FFF2-40B4-BE49-F238E27FC236}">
                <a16:creationId xmlns:a16="http://schemas.microsoft.com/office/drawing/2014/main" id="{3F476C52-7555-EBB1-C4C8-795B9BD98A2C}"/>
              </a:ext>
            </a:extLst>
          </p:cNvPr>
          <p:cNvSpPr txBox="1"/>
          <p:nvPr/>
        </p:nvSpPr>
        <p:spPr>
          <a:xfrm>
            <a:off x="1978185" y="2115753"/>
            <a:ext cx="6720337" cy="2585323"/>
          </a:xfrm>
          <a:prstGeom prst="rect">
            <a:avLst/>
          </a:prstGeom>
          <a:noFill/>
        </p:spPr>
        <p:txBody>
          <a:bodyPr wrap="square">
            <a:spAutoFit/>
          </a:bodyPr>
          <a:lstStyle/>
          <a:p>
            <a:pPr marL="285750" indent="-285750">
              <a:buFont typeface="Arial" panose="020B0604020202020204" pitchFamily="34" charset="0"/>
              <a:buChar char="•"/>
            </a:pPr>
            <a:r>
              <a:rPr lang="es-ES_tradnl" dirty="0">
                <a:solidFill>
                  <a:srgbClr val="001E5C"/>
                </a:solidFill>
                <a:latin typeface="Montserrat Medium" pitchFamily="2" charset="77"/>
              </a:rPr>
              <a:t>A </a:t>
            </a:r>
            <a:r>
              <a:rPr lang="es-ES_tradnl" dirty="0" err="1">
                <a:solidFill>
                  <a:srgbClr val="FE0000"/>
                </a:solidFill>
                <a:latin typeface="Montserrat Medium" pitchFamily="2" charset="77"/>
              </a:rPr>
              <a:t>monitoring</a:t>
            </a:r>
            <a:r>
              <a:rPr lang="es-ES_tradnl" dirty="0">
                <a:solidFill>
                  <a:srgbClr val="FE0000"/>
                </a:solidFill>
                <a:latin typeface="Montserrat Medium" pitchFamily="2" charset="77"/>
              </a:rPr>
              <a:t> plan </a:t>
            </a:r>
            <a:r>
              <a:rPr lang="es-ES_tradnl" dirty="0" err="1">
                <a:solidFill>
                  <a:srgbClr val="001E5C"/>
                </a:solidFill>
                <a:latin typeface="Montserrat Medium" pitchFamily="2" charset="77"/>
              </a:rPr>
              <a:t>must</a:t>
            </a:r>
            <a:r>
              <a:rPr lang="es-ES_tradnl" dirty="0">
                <a:solidFill>
                  <a:srgbClr val="001E5C"/>
                </a:solidFill>
                <a:latin typeface="Montserrat Medium" pitchFamily="2" charset="77"/>
              </a:rPr>
              <a:t> be </a:t>
            </a:r>
            <a:r>
              <a:rPr lang="es-ES_tradnl" dirty="0" err="1">
                <a:solidFill>
                  <a:srgbClr val="001E5C"/>
                </a:solidFill>
                <a:latin typeface="Montserrat Medium" pitchFamily="2" charset="77"/>
              </a:rPr>
              <a:t>made</a:t>
            </a:r>
            <a:r>
              <a:rPr lang="es-ES_tradnl" dirty="0">
                <a:solidFill>
                  <a:srgbClr val="001E5C"/>
                </a:solidFill>
                <a:latin typeface="Montserrat Medium" pitchFamily="2" charset="77"/>
              </a:rPr>
              <a:t> as </a:t>
            </a:r>
            <a:r>
              <a:rPr lang="es-ES_tradnl" dirty="0" err="1">
                <a:solidFill>
                  <a:srgbClr val="001E5C"/>
                </a:solidFill>
                <a:latin typeface="Montserrat Medium" pitchFamily="2" charset="77"/>
              </a:rPr>
              <a:t>part</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of</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the</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planning</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process</a:t>
            </a:r>
            <a:r>
              <a:rPr lang="es-ES_tradnl" dirty="0">
                <a:solidFill>
                  <a:srgbClr val="001E5C"/>
                </a:solidFill>
                <a:latin typeface="Montserrat Medium" pitchFamily="2" charset="77"/>
              </a:rPr>
              <a:t>.</a:t>
            </a:r>
          </a:p>
          <a:p>
            <a:pPr marL="285750" indent="-285750">
              <a:buFont typeface="Arial" panose="020B0604020202020204" pitchFamily="34" charset="0"/>
              <a:buChar char="•"/>
            </a:pPr>
            <a:r>
              <a:rPr lang="es-ES_tradnl" dirty="0" err="1">
                <a:solidFill>
                  <a:srgbClr val="001E5C"/>
                </a:solidFill>
                <a:latin typeface="Montserrat Medium" pitchFamily="2" charset="77"/>
              </a:rPr>
              <a:t>The</a:t>
            </a:r>
            <a:r>
              <a:rPr lang="es-ES_tradnl" dirty="0">
                <a:solidFill>
                  <a:srgbClr val="001E5C"/>
                </a:solidFill>
                <a:latin typeface="Montserrat Medium" pitchFamily="2" charset="77"/>
              </a:rPr>
              <a:t> </a:t>
            </a:r>
            <a:r>
              <a:rPr lang="es-ES_tradnl" dirty="0" err="1">
                <a:solidFill>
                  <a:srgbClr val="FE0000"/>
                </a:solidFill>
                <a:latin typeface="Montserrat Medium" pitchFamily="2" charset="77"/>
              </a:rPr>
              <a:t>indicators</a:t>
            </a:r>
            <a:r>
              <a:rPr lang="es-ES_tradnl" dirty="0">
                <a:solidFill>
                  <a:srgbClr val="FE0000"/>
                </a:solidFill>
                <a:latin typeface="Montserrat Medium" pitchFamily="2" charset="77"/>
              </a:rPr>
              <a:t> </a:t>
            </a:r>
            <a:r>
              <a:rPr lang="es-ES_tradnl" dirty="0" err="1">
                <a:solidFill>
                  <a:srgbClr val="FE0000"/>
                </a:solidFill>
                <a:latin typeface="Montserrat Medium" pitchFamily="2" charset="77"/>
              </a:rPr>
              <a:t>form</a:t>
            </a:r>
            <a:r>
              <a:rPr lang="es-ES_tradnl" dirty="0">
                <a:solidFill>
                  <a:srgbClr val="FE0000"/>
                </a:solidFill>
                <a:latin typeface="Montserrat Medium" pitchFamily="2" charset="77"/>
              </a:rPr>
              <a:t> </a:t>
            </a:r>
            <a:r>
              <a:rPr lang="es-ES_tradnl" dirty="0" err="1">
                <a:solidFill>
                  <a:srgbClr val="FE0000"/>
                </a:solidFill>
                <a:latin typeface="Montserrat Medium" pitchFamily="2" charset="77"/>
              </a:rPr>
              <a:t>the</a:t>
            </a:r>
            <a:r>
              <a:rPr lang="es-ES_tradnl" dirty="0">
                <a:solidFill>
                  <a:srgbClr val="FE0000"/>
                </a:solidFill>
                <a:latin typeface="Montserrat Medium" pitchFamily="2" charset="77"/>
              </a:rPr>
              <a:t> basis </a:t>
            </a:r>
            <a:r>
              <a:rPr lang="es-ES_tradnl" dirty="0" err="1">
                <a:solidFill>
                  <a:srgbClr val="FE0000"/>
                </a:solidFill>
                <a:latin typeface="Montserrat Medium" pitchFamily="2" charset="77"/>
              </a:rPr>
              <a:t>of</a:t>
            </a:r>
            <a:r>
              <a:rPr lang="es-ES_tradnl" dirty="0">
                <a:solidFill>
                  <a:srgbClr val="FE0000"/>
                </a:solidFill>
                <a:latin typeface="Montserrat Medium" pitchFamily="2" charset="77"/>
              </a:rPr>
              <a:t> </a:t>
            </a:r>
            <a:r>
              <a:rPr lang="es-ES_tradnl" dirty="0" err="1">
                <a:solidFill>
                  <a:srgbClr val="FE0000"/>
                </a:solidFill>
                <a:latin typeface="Montserrat Medium" pitchFamily="2" charset="77"/>
              </a:rPr>
              <a:t>the</a:t>
            </a:r>
            <a:r>
              <a:rPr lang="es-ES_tradnl" dirty="0">
                <a:solidFill>
                  <a:srgbClr val="FE0000"/>
                </a:solidFill>
                <a:latin typeface="Montserrat Medium" pitchFamily="2" charset="77"/>
              </a:rPr>
              <a:t> </a:t>
            </a:r>
            <a:r>
              <a:rPr lang="es-ES_tradnl" dirty="0" err="1">
                <a:solidFill>
                  <a:srgbClr val="FE0000"/>
                </a:solidFill>
                <a:latin typeface="Montserrat Medium" pitchFamily="2" charset="77"/>
              </a:rPr>
              <a:t>monitoring</a:t>
            </a:r>
            <a:r>
              <a:rPr lang="es-ES_tradnl" dirty="0">
                <a:solidFill>
                  <a:srgbClr val="FE0000"/>
                </a:solidFill>
                <a:latin typeface="Montserrat Medium" pitchFamily="2" charset="77"/>
              </a:rPr>
              <a:t> </a:t>
            </a:r>
            <a:r>
              <a:rPr lang="es-ES_tradnl" dirty="0">
                <a:solidFill>
                  <a:srgbClr val="001E5C"/>
                </a:solidFill>
                <a:latin typeface="Montserrat Medium" pitchFamily="2" charset="77"/>
              </a:rPr>
              <a:t>and </a:t>
            </a:r>
            <a:r>
              <a:rPr lang="es-ES_tradnl" dirty="0" err="1">
                <a:solidFill>
                  <a:srgbClr val="001E5C"/>
                </a:solidFill>
                <a:latin typeface="Montserrat Medium" pitchFamily="2" charset="77"/>
              </a:rPr>
              <a:t>should</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give</a:t>
            </a:r>
            <a:r>
              <a:rPr lang="es-ES_tradnl" dirty="0">
                <a:solidFill>
                  <a:srgbClr val="001E5C"/>
                </a:solidFill>
                <a:latin typeface="Montserrat Medium" pitchFamily="2" charset="77"/>
              </a:rPr>
              <a:t> a </a:t>
            </a:r>
            <a:r>
              <a:rPr lang="es-ES_tradnl" dirty="0" err="1">
                <a:solidFill>
                  <a:srgbClr val="001E5C"/>
                </a:solidFill>
                <a:latin typeface="Montserrat Medium" pitchFamily="2" charset="77"/>
              </a:rPr>
              <a:t>clear</a:t>
            </a:r>
            <a:r>
              <a:rPr lang="es-ES_tradnl" dirty="0">
                <a:solidFill>
                  <a:srgbClr val="001E5C"/>
                </a:solidFill>
                <a:latin typeface="Montserrat Medium" pitchFamily="2" charset="77"/>
              </a:rPr>
              <a:t> idea </a:t>
            </a:r>
            <a:r>
              <a:rPr lang="es-ES_tradnl" dirty="0" err="1">
                <a:solidFill>
                  <a:srgbClr val="001E5C"/>
                </a:solidFill>
                <a:latin typeface="Montserrat Medium" pitchFamily="2" charset="77"/>
              </a:rPr>
              <a:t>of</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what</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changes</a:t>
            </a:r>
            <a:r>
              <a:rPr lang="es-ES_tradnl" dirty="0">
                <a:solidFill>
                  <a:srgbClr val="001E5C"/>
                </a:solidFill>
                <a:latin typeface="Montserrat Medium" pitchFamily="2" charset="77"/>
              </a:rPr>
              <a:t> are </a:t>
            </a:r>
            <a:r>
              <a:rPr lang="es-ES_tradnl" dirty="0" err="1">
                <a:solidFill>
                  <a:srgbClr val="001E5C"/>
                </a:solidFill>
                <a:latin typeface="Montserrat Medium" pitchFamily="2" charset="77"/>
              </a:rPr>
              <a:t>needed</a:t>
            </a:r>
            <a:r>
              <a:rPr lang="es-ES_tradnl" dirty="0">
                <a:solidFill>
                  <a:srgbClr val="001E5C"/>
                </a:solidFill>
                <a:latin typeface="Montserrat Medium" pitchFamily="2" charset="77"/>
              </a:rPr>
              <a:t> and </a:t>
            </a:r>
            <a:r>
              <a:rPr lang="es-ES_tradnl" dirty="0" err="1">
                <a:solidFill>
                  <a:srgbClr val="001E5C"/>
                </a:solidFill>
                <a:latin typeface="Montserrat Medium" pitchFamily="2" charset="77"/>
              </a:rPr>
              <a:t>by</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who</a:t>
            </a:r>
            <a:r>
              <a:rPr lang="es-ES_tradnl" dirty="0">
                <a:solidFill>
                  <a:srgbClr val="001E5C"/>
                </a:solidFill>
                <a:latin typeface="Montserrat Medium" pitchFamily="2" charset="77"/>
              </a:rPr>
              <a:t>.</a:t>
            </a:r>
          </a:p>
          <a:p>
            <a:pPr marL="285750" indent="-285750">
              <a:buFont typeface="Arial" panose="020B0604020202020204" pitchFamily="34" charset="0"/>
              <a:buChar char="•"/>
            </a:pPr>
            <a:r>
              <a:rPr lang="es-ES_tradnl" dirty="0" err="1">
                <a:solidFill>
                  <a:srgbClr val="001E5C"/>
                </a:solidFill>
                <a:latin typeface="Montserrat Medium" pitchFamily="2" charset="77"/>
              </a:rPr>
              <a:t>Indicators</a:t>
            </a:r>
            <a:r>
              <a:rPr lang="es-ES_tradnl" dirty="0">
                <a:solidFill>
                  <a:srgbClr val="001E5C"/>
                </a:solidFill>
                <a:latin typeface="Montserrat Medium" pitchFamily="2" charset="77"/>
              </a:rPr>
              <a:t> are </a:t>
            </a:r>
            <a:r>
              <a:rPr lang="es-ES_tradnl" dirty="0" err="1">
                <a:solidFill>
                  <a:srgbClr val="F5333F"/>
                </a:solidFill>
                <a:latin typeface="Montserrat Medium" pitchFamily="2" charset="77"/>
              </a:rPr>
              <a:t>linked</a:t>
            </a:r>
            <a:r>
              <a:rPr lang="es-ES_tradnl" dirty="0">
                <a:solidFill>
                  <a:srgbClr val="F5333F"/>
                </a:solidFill>
                <a:latin typeface="Montserrat Medium" pitchFamily="2" charset="77"/>
              </a:rPr>
              <a:t> </a:t>
            </a:r>
            <a:r>
              <a:rPr lang="es-ES_tradnl" dirty="0" err="1">
                <a:solidFill>
                  <a:srgbClr val="F5333F"/>
                </a:solidFill>
                <a:latin typeface="Montserrat Medium" pitchFamily="2" charset="77"/>
              </a:rPr>
              <a:t>to</a:t>
            </a:r>
            <a:r>
              <a:rPr lang="es-ES_tradnl" dirty="0">
                <a:solidFill>
                  <a:srgbClr val="F5333F"/>
                </a:solidFill>
                <a:latin typeface="Montserrat Medium" pitchFamily="2" charset="77"/>
              </a:rPr>
              <a:t> </a:t>
            </a:r>
            <a:r>
              <a:rPr lang="es-ES_tradnl" dirty="0" err="1">
                <a:solidFill>
                  <a:srgbClr val="F5333F"/>
                </a:solidFill>
                <a:latin typeface="Montserrat Medium" pitchFamily="2" charset="77"/>
              </a:rPr>
              <a:t>the</a:t>
            </a:r>
            <a:r>
              <a:rPr lang="es-ES_tradnl" dirty="0">
                <a:solidFill>
                  <a:srgbClr val="F5333F"/>
                </a:solidFill>
                <a:latin typeface="Montserrat Medium" pitchFamily="2" charset="77"/>
              </a:rPr>
              <a:t> </a:t>
            </a:r>
            <a:r>
              <a:rPr lang="es-ES_tradnl" dirty="0" err="1">
                <a:solidFill>
                  <a:srgbClr val="F5333F"/>
                </a:solidFill>
                <a:latin typeface="Montserrat Medium" pitchFamily="2" charset="77"/>
              </a:rPr>
              <a:t>outcomes</a:t>
            </a:r>
            <a:r>
              <a:rPr lang="es-ES_tradnl" dirty="0">
                <a:solidFill>
                  <a:srgbClr val="F5333F"/>
                </a:solidFill>
                <a:latin typeface="Montserrat Medium" pitchFamily="2" charset="77"/>
              </a:rPr>
              <a:t> and outputs</a:t>
            </a:r>
          </a:p>
          <a:p>
            <a:pPr marL="285750" indent="-285750">
              <a:buFont typeface="Arial" panose="020B0604020202020204" pitchFamily="34" charset="0"/>
              <a:buChar char="•"/>
            </a:pPr>
            <a:r>
              <a:rPr lang="es-ES_tradnl" dirty="0" err="1">
                <a:solidFill>
                  <a:srgbClr val="001E5C"/>
                </a:solidFill>
                <a:latin typeface="Montserrat Medium" pitchFamily="2" charset="77"/>
              </a:rPr>
              <a:t>Indicators</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should</a:t>
            </a:r>
            <a:r>
              <a:rPr lang="es-ES_tradnl" dirty="0">
                <a:solidFill>
                  <a:srgbClr val="001E5C"/>
                </a:solidFill>
                <a:latin typeface="Montserrat Medium" pitchFamily="2" charset="77"/>
              </a:rPr>
              <a:t> be </a:t>
            </a:r>
            <a:r>
              <a:rPr lang="es-ES_tradnl" dirty="0" err="1">
                <a:solidFill>
                  <a:srgbClr val="001E5C"/>
                </a:solidFill>
                <a:latin typeface="Montserrat Medium" pitchFamily="2" charset="77"/>
              </a:rPr>
              <a:t>based</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on</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the</a:t>
            </a:r>
            <a:r>
              <a:rPr lang="es-ES_tradnl" dirty="0">
                <a:solidFill>
                  <a:srgbClr val="001E5C"/>
                </a:solidFill>
                <a:latin typeface="Montserrat Medium" pitchFamily="2" charset="77"/>
              </a:rPr>
              <a:t> </a:t>
            </a:r>
            <a:r>
              <a:rPr lang="es-ES_tradnl" dirty="0" err="1">
                <a:solidFill>
                  <a:srgbClr val="F5333F"/>
                </a:solidFill>
                <a:latin typeface="Montserrat Medium" pitchFamily="2" charset="77"/>
              </a:rPr>
              <a:t>Sphere</a:t>
            </a:r>
            <a:r>
              <a:rPr lang="es-ES_tradnl" dirty="0">
                <a:solidFill>
                  <a:srgbClr val="F5333F"/>
                </a:solidFill>
                <a:latin typeface="Montserrat Medium" pitchFamily="2" charset="77"/>
              </a:rPr>
              <a:t> </a:t>
            </a:r>
            <a:r>
              <a:rPr lang="es-ES_tradnl" dirty="0" err="1">
                <a:solidFill>
                  <a:srgbClr val="F5333F"/>
                </a:solidFill>
                <a:latin typeface="Montserrat Medium" pitchFamily="2" charset="77"/>
              </a:rPr>
              <a:t>standards</a:t>
            </a:r>
            <a:r>
              <a:rPr lang="es-ES_tradnl" dirty="0">
                <a:solidFill>
                  <a:srgbClr val="F5333F"/>
                </a:solidFill>
                <a:latin typeface="Montserrat Medium" pitchFamily="2" charset="77"/>
              </a:rPr>
              <a:t> </a:t>
            </a:r>
            <a:r>
              <a:rPr lang="es-ES_tradnl" dirty="0">
                <a:solidFill>
                  <a:srgbClr val="001E5C"/>
                </a:solidFill>
                <a:latin typeface="Montserrat Medium" pitchFamily="2" charset="77"/>
              </a:rPr>
              <a:t>and </a:t>
            </a:r>
            <a:r>
              <a:rPr lang="es-ES_tradnl" dirty="0" err="1">
                <a:solidFill>
                  <a:srgbClr val="001E5C"/>
                </a:solidFill>
                <a:latin typeface="Montserrat Medium" pitchFamily="2" charset="77"/>
              </a:rPr>
              <a:t>any</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national</a:t>
            </a:r>
            <a:r>
              <a:rPr lang="es-ES_tradnl" dirty="0">
                <a:solidFill>
                  <a:srgbClr val="001E5C"/>
                </a:solidFill>
                <a:latin typeface="Montserrat Medium" pitchFamily="2" charset="77"/>
              </a:rPr>
              <a:t> </a:t>
            </a:r>
            <a:r>
              <a:rPr lang="es-ES_tradnl" dirty="0" err="1">
                <a:solidFill>
                  <a:srgbClr val="001E5C"/>
                </a:solidFill>
                <a:latin typeface="Montserrat Medium" pitchFamily="2" charset="77"/>
              </a:rPr>
              <a:t>standards</a:t>
            </a:r>
            <a:r>
              <a:rPr lang="es-ES_tradnl" dirty="0">
                <a:solidFill>
                  <a:srgbClr val="001E5C"/>
                </a:solidFill>
                <a:latin typeface="Montserrat Medium" pitchFamily="2" charset="77"/>
              </a:rPr>
              <a:t>, as </a:t>
            </a:r>
            <a:r>
              <a:rPr lang="es-ES_tradnl" dirty="0" err="1">
                <a:solidFill>
                  <a:srgbClr val="001E5C"/>
                </a:solidFill>
                <a:latin typeface="Montserrat Medium" pitchFamily="2" charset="77"/>
              </a:rPr>
              <a:t>possible</a:t>
            </a:r>
            <a:r>
              <a:rPr lang="es-ES_tradnl" dirty="0">
                <a:solidFill>
                  <a:srgbClr val="001E5C"/>
                </a:solidFill>
                <a:latin typeface="Montserrat Medium" pitchFamily="2" charset="77"/>
              </a:rPr>
              <a:t>. </a:t>
            </a:r>
          </a:p>
          <a:p>
            <a:pPr marL="285750" indent="-285750">
              <a:buFont typeface="Arial" panose="020B0604020202020204" pitchFamily="34" charset="0"/>
              <a:buChar char="•"/>
            </a:pPr>
            <a:endParaRPr lang="es-ES_tradnl" dirty="0">
              <a:solidFill>
                <a:srgbClr val="001E5C"/>
              </a:solidFill>
              <a:latin typeface="Montserrat Medium" pitchFamily="2" charset="77"/>
            </a:endParaRPr>
          </a:p>
        </p:txBody>
      </p:sp>
      <p:pic>
        <p:nvPicPr>
          <p:cNvPr id="14" name="Picture 13">
            <a:extLst>
              <a:ext uri="{FF2B5EF4-FFF2-40B4-BE49-F238E27FC236}">
                <a16:creationId xmlns:a16="http://schemas.microsoft.com/office/drawing/2014/main" id="{3D47A556-6DFB-D622-3114-FEDDB760FA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3848" y="2129230"/>
            <a:ext cx="1390316" cy="1390316"/>
          </a:xfrm>
          <a:prstGeom prst="rect">
            <a:avLst/>
          </a:prstGeom>
        </p:spPr>
      </p:pic>
      <p:sp>
        <p:nvSpPr>
          <p:cNvPr id="16" name="TextBox 2">
            <a:extLst>
              <a:ext uri="{FF2B5EF4-FFF2-40B4-BE49-F238E27FC236}">
                <a16:creationId xmlns:a16="http://schemas.microsoft.com/office/drawing/2014/main" id="{19953B8C-5153-6F4D-2537-7036AFABC068}"/>
              </a:ext>
            </a:extLst>
          </p:cNvPr>
          <p:cNvSpPr txBox="1">
            <a:spLocks/>
          </p:cNvSpPr>
          <p:nvPr/>
        </p:nvSpPr>
        <p:spPr>
          <a:xfrm>
            <a:off x="1644658" y="970953"/>
            <a:ext cx="7387390"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PLAN OF ACTION | INDICATORS</a:t>
            </a:r>
          </a:p>
        </p:txBody>
      </p:sp>
    </p:spTree>
    <p:extLst>
      <p:ext uri="{BB962C8B-B14F-4D97-AF65-F5344CB8AC3E}">
        <p14:creationId xmlns:p14="http://schemas.microsoft.com/office/powerpoint/2010/main" val="3600848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3C80E7D-D954-B3CF-B79D-465D6699CAE9}"/>
              </a:ext>
            </a:extLst>
          </p:cNvPr>
          <p:cNvCxnSpPr>
            <a:cxnSpLocks/>
          </p:cNvCxnSpPr>
          <p:nvPr/>
        </p:nvCxnSpPr>
        <p:spPr>
          <a:xfrm>
            <a:off x="21856" y="1594625"/>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8DBD337-7611-CD94-EEDC-9F9968AA73D1}"/>
              </a:ext>
            </a:extLst>
          </p:cNvPr>
          <p:cNvSpPr/>
          <p:nvPr/>
        </p:nvSpPr>
        <p:spPr>
          <a:xfrm>
            <a:off x="756844" y="1327352"/>
            <a:ext cx="727050" cy="72705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2" name="TextBox 2">
            <a:extLst>
              <a:ext uri="{FF2B5EF4-FFF2-40B4-BE49-F238E27FC236}">
                <a16:creationId xmlns:a16="http://schemas.microsoft.com/office/drawing/2014/main" id="{3CD1D146-5FE5-6F20-BF89-1E59CC20FE99}"/>
              </a:ext>
            </a:extLst>
          </p:cNvPr>
          <p:cNvSpPr txBox="1">
            <a:spLocks/>
          </p:cNvSpPr>
          <p:nvPr/>
        </p:nvSpPr>
        <p:spPr>
          <a:xfrm>
            <a:off x="1483894" y="1172074"/>
            <a:ext cx="7387390"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PLAN OF ACTION | INDICATORS</a:t>
            </a:r>
          </a:p>
        </p:txBody>
      </p:sp>
      <p:pic>
        <p:nvPicPr>
          <p:cNvPr id="3" name="Picture 2">
            <a:extLst>
              <a:ext uri="{FF2B5EF4-FFF2-40B4-BE49-F238E27FC236}">
                <a16:creationId xmlns:a16="http://schemas.microsoft.com/office/drawing/2014/main" id="{1F0E185F-7D19-5B67-60D1-AB6DAB980D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481" y="1102764"/>
            <a:ext cx="727050" cy="727050"/>
          </a:xfrm>
          <a:prstGeom prst="rect">
            <a:avLst/>
          </a:prstGeom>
        </p:spPr>
      </p:pic>
      <p:sp>
        <p:nvSpPr>
          <p:cNvPr id="6" name="Rectángulo 9">
            <a:extLst>
              <a:ext uri="{FF2B5EF4-FFF2-40B4-BE49-F238E27FC236}">
                <a16:creationId xmlns:a16="http://schemas.microsoft.com/office/drawing/2014/main" id="{90190B69-1BD4-A3AC-29FD-7592E4418035}"/>
              </a:ext>
            </a:extLst>
          </p:cNvPr>
          <p:cNvSpPr/>
          <p:nvPr/>
        </p:nvSpPr>
        <p:spPr>
          <a:xfrm>
            <a:off x="-979" y="6600026"/>
            <a:ext cx="9305399" cy="353943"/>
          </a:xfrm>
          <a:prstGeom prst="rect">
            <a:avLst/>
          </a:prstGeom>
        </p:spPr>
        <p:txBody>
          <a:bodyPr wrap="square">
            <a:spAutoFit/>
          </a:bodyPr>
          <a:lstStyle/>
          <a:p>
            <a:r>
              <a:rPr lang="es-ES" sz="800" dirty="0">
                <a:solidFill>
                  <a:srgbClr val="001E5C"/>
                </a:solidFill>
                <a:latin typeface="Open Sans Light" pitchFamily="2" charset="0"/>
                <a:ea typeface="Open Sans Light" pitchFamily="2" charset="0"/>
                <a:cs typeface="Open Sans Light" pitchFamily="2" charset="0"/>
                <a:hlinkClick r:id="rId6"/>
              </a:rPr>
              <a:t>https://www.toladata.com/blog/how-to-create-indicators-that-make-sense/</a:t>
            </a:r>
            <a:r>
              <a:rPr lang="es-ES" sz="800" dirty="0">
                <a:solidFill>
                  <a:srgbClr val="001E5C"/>
                </a:solidFill>
                <a:latin typeface="Open Sans Light" pitchFamily="2" charset="0"/>
                <a:ea typeface="Open Sans Light" pitchFamily="2" charset="0"/>
                <a:cs typeface="Open Sans Light" pitchFamily="2" charset="0"/>
              </a:rPr>
              <a:t> - WASH </a:t>
            </a:r>
            <a:r>
              <a:rPr lang="es-ES" sz="800" dirty="0" err="1">
                <a:solidFill>
                  <a:srgbClr val="001E5C"/>
                </a:solidFill>
                <a:latin typeface="Open Sans Light" pitchFamily="2" charset="0"/>
                <a:ea typeface="Open Sans Light" pitchFamily="2" charset="0"/>
                <a:cs typeface="Open Sans Light" pitchFamily="2" charset="0"/>
              </a:rPr>
              <a:t>guidelines</a:t>
            </a:r>
            <a:r>
              <a:rPr lang="es-ES" sz="800" dirty="0">
                <a:solidFill>
                  <a:srgbClr val="001E5C"/>
                </a:solidFill>
                <a:latin typeface="Open Sans Light" pitchFamily="2" charset="0"/>
                <a:ea typeface="Open Sans Light" pitchFamily="2" charset="0"/>
                <a:cs typeface="Open Sans Light" pitchFamily="2" charset="0"/>
              </a:rPr>
              <a:t> </a:t>
            </a:r>
            <a:r>
              <a:rPr lang="es-ES" sz="800" dirty="0" err="1">
                <a:solidFill>
                  <a:srgbClr val="001E5C"/>
                </a:solidFill>
                <a:latin typeface="Open Sans Light" pitchFamily="2" charset="0"/>
                <a:ea typeface="Open Sans Light" pitchFamily="2" charset="0"/>
                <a:cs typeface="Open Sans Light" pitchFamily="2" charset="0"/>
              </a:rPr>
              <a:t>for</a:t>
            </a:r>
            <a:r>
              <a:rPr lang="es-ES" sz="800" dirty="0">
                <a:solidFill>
                  <a:srgbClr val="001E5C"/>
                </a:solidFill>
                <a:latin typeface="Open Sans Light" pitchFamily="2" charset="0"/>
                <a:ea typeface="Open Sans Light" pitchFamily="2" charset="0"/>
                <a:cs typeface="Open Sans Light" pitchFamily="2" charset="0"/>
              </a:rPr>
              <a:t> </a:t>
            </a:r>
            <a:r>
              <a:rPr lang="es-ES" sz="800" dirty="0" err="1">
                <a:solidFill>
                  <a:srgbClr val="001E5C"/>
                </a:solidFill>
                <a:latin typeface="Open Sans Light" pitchFamily="2" charset="0"/>
                <a:ea typeface="Open Sans Light" pitchFamily="2" charset="0"/>
                <a:cs typeface="Open Sans Light" pitchFamily="2" charset="0"/>
              </a:rPr>
              <a:t>hygiene</a:t>
            </a:r>
            <a:r>
              <a:rPr lang="es-ES" sz="800" dirty="0">
                <a:solidFill>
                  <a:srgbClr val="001E5C"/>
                </a:solidFill>
                <a:latin typeface="Open Sans Light" pitchFamily="2" charset="0"/>
                <a:ea typeface="Open Sans Light" pitchFamily="2" charset="0"/>
                <a:cs typeface="Open Sans Light" pitchFamily="2" charset="0"/>
              </a:rPr>
              <a:t> </a:t>
            </a:r>
            <a:r>
              <a:rPr lang="es-ES" sz="800" dirty="0" err="1">
                <a:solidFill>
                  <a:srgbClr val="001E5C"/>
                </a:solidFill>
                <a:latin typeface="Open Sans Light" pitchFamily="2" charset="0"/>
                <a:ea typeface="Open Sans Light" pitchFamily="2" charset="0"/>
                <a:cs typeface="Open Sans Light" pitchFamily="2" charset="0"/>
              </a:rPr>
              <a:t>promotion</a:t>
            </a:r>
            <a:r>
              <a:rPr lang="es-ES" sz="800" dirty="0">
                <a:solidFill>
                  <a:srgbClr val="001E5C"/>
                </a:solidFill>
                <a:latin typeface="Open Sans Light" pitchFamily="2" charset="0"/>
                <a:ea typeface="Open Sans Light" pitchFamily="2" charset="0"/>
                <a:cs typeface="Open Sans Light" pitchFamily="2" charset="0"/>
              </a:rPr>
              <a:t> in </a:t>
            </a:r>
            <a:r>
              <a:rPr lang="es-ES" sz="800" dirty="0" err="1">
                <a:solidFill>
                  <a:srgbClr val="001E5C"/>
                </a:solidFill>
                <a:latin typeface="Open Sans Light" pitchFamily="2" charset="0"/>
                <a:ea typeface="Open Sans Light" pitchFamily="2" charset="0"/>
                <a:cs typeface="Open Sans Light" pitchFamily="2" charset="0"/>
              </a:rPr>
              <a:t>emergency</a:t>
            </a:r>
            <a:r>
              <a:rPr lang="es-ES" sz="800" dirty="0">
                <a:solidFill>
                  <a:srgbClr val="001E5C"/>
                </a:solidFill>
                <a:latin typeface="Open Sans Light" pitchFamily="2" charset="0"/>
                <a:ea typeface="Open Sans Light" pitchFamily="2" charset="0"/>
                <a:cs typeface="Open Sans Light" pitchFamily="2" charset="0"/>
              </a:rPr>
              <a:t> </a:t>
            </a:r>
            <a:r>
              <a:rPr lang="es-ES" sz="800" dirty="0" err="1">
                <a:solidFill>
                  <a:srgbClr val="001E5C"/>
                </a:solidFill>
                <a:latin typeface="Open Sans Light" pitchFamily="2" charset="0"/>
                <a:ea typeface="Open Sans Light" pitchFamily="2" charset="0"/>
                <a:cs typeface="Open Sans Light" pitchFamily="2" charset="0"/>
              </a:rPr>
              <a:t>operations</a:t>
            </a:r>
            <a:r>
              <a:rPr lang="es-ES" sz="800" dirty="0">
                <a:solidFill>
                  <a:srgbClr val="001E5C"/>
                </a:solidFill>
                <a:latin typeface="Open Sans Light" pitchFamily="2" charset="0"/>
                <a:ea typeface="Open Sans Light" pitchFamily="2" charset="0"/>
                <a:cs typeface="Open Sans Light" pitchFamily="2" charset="0"/>
              </a:rPr>
              <a:t>. IFRC, 2017</a:t>
            </a:r>
          </a:p>
          <a:p>
            <a:endParaRPr lang="es-ES" sz="900" i="1" dirty="0">
              <a:solidFill>
                <a:srgbClr val="001E5C"/>
              </a:solidFill>
              <a:latin typeface="Open Sans ExtraBold" pitchFamily="2" charset="0"/>
              <a:ea typeface="Open Sans ExtraBold" pitchFamily="2" charset="0"/>
              <a:cs typeface="Open Sans ExtraBold" pitchFamily="2" charset="0"/>
            </a:endParaRPr>
          </a:p>
        </p:txBody>
      </p:sp>
      <p:sp>
        <p:nvSpPr>
          <p:cNvPr id="9" name="TextBox 2">
            <a:extLst>
              <a:ext uri="{FF2B5EF4-FFF2-40B4-BE49-F238E27FC236}">
                <a16:creationId xmlns:a16="http://schemas.microsoft.com/office/drawing/2014/main" id="{730D4BED-72DD-681C-A7CE-7F0612E894FF}"/>
              </a:ext>
            </a:extLst>
          </p:cNvPr>
          <p:cNvSpPr txBox="1">
            <a:spLocks/>
          </p:cNvSpPr>
          <p:nvPr/>
        </p:nvSpPr>
        <p:spPr>
          <a:xfrm>
            <a:off x="765482" y="2195263"/>
            <a:ext cx="727050" cy="7765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5400" b="1" dirty="0">
                <a:solidFill>
                  <a:srgbClr val="F5333F"/>
                </a:solidFill>
                <a:latin typeface="Montserrat SemiBold" pitchFamily="2" charset="77"/>
              </a:rPr>
              <a:t>S</a:t>
            </a:r>
          </a:p>
          <a:p>
            <a:pPr marL="0" indent="0">
              <a:buNone/>
            </a:pPr>
            <a:endParaRPr lang="es-ES" sz="5400" b="1" dirty="0">
              <a:solidFill>
                <a:srgbClr val="7030A0"/>
              </a:solidFill>
              <a:latin typeface="Montserrat SemiBold" pitchFamily="2" charset="77"/>
            </a:endParaRPr>
          </a:p>
        </p:txBody>
      </p:sp>
      <p:sp>
        <p:nvSpPr>
          <p:cNvPr id="11" name="TextBox 2">
            <a:extLst>
              <a:ext uri="{FF2B5EF4-FFF2-40B4-BE49-F238E27FC236}">
                <a16:creationId xmlns:a16="http://schemas.microsoft.com/office/drawing/2014/main" id="{7249200D-EFAA-82EF-1520-19E1A6E752E0}"/>
              </a:ext>
            </a:extLst>
          </p:cNvPr>
          <p:cNvSpPr txBox="1">
            <a:spLocks/>
          </p:cNvSpPr>
          <p:nvPr/>
        </p:nvSpPr>
        <p:spPr>
          <a:xfrm>
            <a:off x="713421" y="3007269"/>
            <a:ext cx="941496" cy="8434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5400" b="1" dirty="0">
                <a:solidFill>
                  <a:srgbClr val="92D050"/>
                </a:solidFill>
                <a:latin typeface="Montserrat SemiBold" pitchFamily="2" charset="77"/>
              </a:rPr>
              <a:t>M</a:t>
            </a:r>
          </a:p>
          <a:p>
            <a:pPr marL="0" indent="0">
              <a:buNone/>
            </a:pPr>
            <a:endParaRPr lang="es-ES" sz="5400" b="1" dirty="0">
              <a:solidFill>
                <a:srgbClr val="7030A0"/>
              </a:solidFill>
              <a:latin typeface="Montserrat SemiBold" pitchFamily="2" charset="77"/>
            </a:endParaRPr>
          </a:p>
        </p:txBody>
      </p:sp>
      <p:sp>
        <p:nvSpPr>
          <p:cNvPr id="12" name="TextBox 2">
            <a:extLst>
              <a:ext uri="{FF2B5EF4-FFF2-40B4-BE49-F238E27FC236}">
                <a16:creationId xmlns:a16="http://schemas.microsoft.com/office/drawing/2014/main" id="{8297AE89-5EC7-A2B7-B5BB-FE46A8F7F6DF}"/>
              </a:ext>
            </a:extLst>
          </p:cNvPr>
          <p:cNvSpPr txBox="1">
            <a:spLocks/>
          </p:cNvSpPr>
          <p:nvPr/>
        </p:nvSpPr>
        <p:spPr>
          <a:xfrm>
            <a:off x="713420" y="3828415"/>
            <a:ext cx="618153" cy="7765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5400" b="1" dirty="0">
                <a:solidFill>
                  <a:schemeClr val="accent1"/>
                </a:solidFill>
                <a:latin typeface="Montserrat SemiBold" pitchFamily="2" charset="77"/>
              </a:rPr>
              <a:t>A</a:t>
            </a:r>
          </a:p>
        </p:txBody>
      </p:sp>
      <p:sp>
        <p:nvSpPr>
          <p:cNvPr id="13" name="TextBox 2">
            <a:extLst>
              <a:ext uri="{FF2B5EF4-FFF2-40B4-BE49-F238E27FC236}">
                <a16:creationId xmlns:a16="http://schemas.microsoft.com/office/drawing/2014/main" id="{DB8B9473-C5B6-D852-5983-C184471AC7D0}"/>
              </a:ext>
            </a:extLst>
          </p:cNvPr>
          <p:cNvSpPr txBox="1">
            <a:spLocks/>
          </p:cNvSpPr>
          <p:nvPr/>
        </p:nvSpPr>
        <p:spPr>
          <a:xfrm>
            <a:off x="713420" y="4874077"/>
            <a:ext cx="838729" cy="7765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5400" b="1" dirty="0">
                <a:solidFill>
                  <a:schemeClr val="accent2"/>
                </a:solidFill>
                <a:latin typeface="Montserrat SemiBold" pitchFamily="2" charset="77"/>
              </a:rPr>
              <a:t>R</a:t>
            </a:r>
          </a:p>
        </p:txBody>
      </p:sp>
      <p:sp>
        <p:nvSpPr>
          <p:cNvPr id="15" name="TextBox 2">
            <a:extLst>
              <a:ext uri="{FF2B5EF4-FFF2-40B4-BE49-F238E27FC236}">
                <a16:creationId xmlns:a16="http://schemas.microsoft.com/office/drawing/2014/main" id="{1588BAC6-53A0-A732-8A04-ABD42324FA13}"/>
              </a:ext>
            </a:extLst>
          </p:cNvPr>
          <p:cNvSpPr txBox="1">
            <a:spLocks/>
          </p:cNvSpPr>
          <p:nvPr/>
        </p:nvSpPr>
        <p:spPr>
          <a:xfrm>
            <a:off x="756844" y="5823487"/>
            <a:ext cx="618152" cy="78813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5400" b="1" dirty="0">
                <a:solidFill>
                  <a:srgbClr val="7030A0"/>
                </a:solidFill>
                <a:latin typeface="Montserrat SemiBold" pitchFamily="2" charset="77"/>
              </a:rPr>
              <a:t>T</a:t>
            </a:r>
          </a:p>
        </p:txBody>
      </p:sp>
      <p:cxnSp>
        <p:nvCxnSpPr>
          <p:cNvPr id="17" name="Straight Connector 16">
            <a:extLst>
              <a:ext uri="{FF2B5EF4-FFF2-40B4-BE49-F238E27FC236}">
                <a16:creationId xmlns:a16="http://schemas.microsoft.com/office/drawing/2014/main" id="{233D0424-FAF0-EB3A-367A-9ED61BAF3E20}"/>
              </a:ext>
            </a:extLst>
          </p:cNvPr>
          <p:cNvCxnSpPr>
            <a:cxnSpLocks/>
          </p:cNvCxnSpPr>
          <p:nvPr/>
        </p:nvCxnSpPr>
        <p:spPr>
          <a:xfrm>
            <a:off x="1374996" y="2779295"/>
            <a:ext cx="7496288" cy="0"/>
          </a:xfrm>
          <a:prstGeom prst="line">
            <a:avLst/>
          </a:prstGeom>
          <a:ln w="34925">
            <a:solidFill>
              <a:srgbClr val="FE0000"/>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222D14D-DD44-2948-03A5-2E74E9859390}"/>
              </a:ext>
            </a:extLst>
          </p:cNvPr>
          <p:cNvSpPr txBox="1"/>
          <p:nvPr/>
        </p:nvSpPr>
        <p:spPr>
          <a:xfrm>
            <a:off x="1678085" y="2259949"/>
            <a:ext cx="6551515" cy="738664"/>
          </a:xfrm>
          <a:prstGeom prst="rect">
            <a:avLst/>
          </a:prstGeom>
          <a:noFill/>
        </p:spPr>
        <p:txBody>
          <a:bodyPr wrap="square" rtlCol="0">
            <a:spAutoFit/>
          </a:bodyPr>
          <a:lstStyle/>
          <a:p>
            <a:r>
              <a:rPr lang="en-US" sz="1400" b="1" dirty="0">
                <a:solidFill>
                  <a:schemeClr val="tx1">
                    <a:lumMod val="50000"/>
                    <a:lumOff val="50000"/>
                  </a:schemeClr>
                </a:solidFill>
                <a:effectLst/>
                <a:latin typeface="Montserrat" pitchFamily="2" charset="77"/>
              </a:rPr>
              <a:t>Specific </a:t>
            </a:r>
            <a:r>
              <a:rPr lang="en-US" sz="1400" dirty="0">
                <a:solidFill>
                  <a:schemeClr val="tx1">
                    <a:lumMod val="50000"/>
                    <a:lumOff val="50000"/>
                  </a:schemeClr>
                </a:solidFill>
                <a:effectLst/>
                <a:latin typeface="Montserrat" pitchFamily="2" charset="77"/>
              </a:rPr>
              <a:t>indicators should include detailed parameters regarding the desired quantity, quality, and location of your results.</a:t>
            </a:r>
          </a:p>
          <a:p>
            <a:endParaRPr lang="es-ES_tradnl" sz="1400" dirty="0">
              <a:solidFill>
                <a:schemeClr val="tx1">
                  <a:lumMod val="50000"/>
                  <a:lumOff val="50000"/>
                </a:schemeClr>
              </a:solidFill>
              <a:latin typeface="Montserrat" pitchFamily="2" charset="77"/>
            </a:endParaRPr>
          </a:p>
        </p:txBody>
      </p:sp>
      <p:cxnSp>
        <p:nvCxnSpPr>
          <p:cNvPr id="20" name="Straight Connector 19">
            <a:extLst>
              <a:ext uri="{FF2B5EF4-FFF2-40B4-BE49-F238E27FC236}">
                <a16:creationId xmlns:a16="http://schemas.microsoft.com/office/drawing/2014/main" id="{9A05AA94-9A1C-BAA5-F19C-428453A6DA75}"/>
              </a:ext>
            </a:extLst>
          </p:cNvPr>
          <p:cNvCxnSpPr>
            <a:cxnSpLocks/>
          </p:cNvCxnSpPr>
          <p:nvPr/>
        </p:nvCxnSpPr>
        <p:spPr>
          <a:xfrm>
            <a:off x="1374996" y="3734026"/>
            <a:ext cx="7496288" cy="0"/>
          </a:xfrm>
          <a:prstGeom prst="line">
            <a:avLst/>
          </a:prstGeom>
          <a:ln w="34925">
            <a:solidFill>
              <a:srgbClr val="85BF0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16FCBB6-CCE2-AA1B-375A-21011EDECC00}"/>
              </a:ext>
            </a:extLst>
          </p:cNvPr>
          <p:cNvSpPr txBox="1"/>
          <p:nvPr/>
        </p:nvSpPr>
        <p:spPr>
          <a:xfrm>
            <a:off x="1678085" y="3214680"/>
            <a:ext cx="7193199" cy="738664"/>
          </a:xfrm>
          <a:prstGeom prst="rect">
            <a:avLst/>
          </a:prstGeom>
          <a:noFill/>
        </p:spPr>
        <p:txBody>
          <a:bodyPr wrap="square" rtlCol="0">
            <a:spAutoFit/>
          </a:bodyPr>
          <a:lstStyle/>
          <a:p>
            <a:r>
              <a:rPr lang="en-US" sz="1400" b="1" dirty="0">
                <a:solidFill>
                  <a:schemeClr val="tx1">
                    <a:lumMod val="50000"/>
                    <a:lumOff val="50000"/>
                  </a:schemeClr>
                </a:solidFill>
                <a:effectLst/>
                <a:latin typeface="Montserrat" pitchFamily="2" charset="77"/>
              </a:rPr>
              <a:t>Measurable</a:t>
            </a:r>
            <a:r>
              <a:rPr lang="en-US" sz="1400" dirty="0">
                <a:solidFill>
                  <a:schemeClr val="tx1">
                    <a:lumMod val="50000"/>
                    <a:lumOff val="50000"/>
                  </a:schemeClr>
                </a:solidFill>
                <a:effectLst/>
                <a:latin typeface="Montserrat" pitchFamily="2" charset="77"/>
              </a:rPr>
              <a:t> indicators can be assessed objectively and independently. They should produce the same results no matter who’s performing the assessment.</a:t>
            </a:r>
          </a:p>
          <a:p>
            <a:endParaRPr lang="es-ES_tradnl" sz="1400" dirty="0">
              <a:solidFill>
                <a:schemeClr val="tx1">
                  <a:lumMod val="50000"/>
                  <a:lumOff val="50000"/>
                </a:schemeClr>
              </a:solidFill>
              <a:latin typeface="Montserrat" pitchFamily="2" charset="77"/>
            </a:endParaRPr>
          </a:p>
        </p:txBody>
      </p:sp>
      <p:cxnSp>
        <p:nvCxnSpPr>
          <p:cNvPr id="22" name="Straight Connector 21">
            <a:extLst>
              <a:ext uri="{FF2B5EF4-FFF2-40B4-BE49-F238E27FC236}">
                <a16:creationId xmlns:a16="http://schemas.microsoft.com/office/drawing/2014/main" id="{C3A5A336-DE93-D6F3-0B29-7BFCC0386105}"/>
              </a:ext>
            </a:extLst>
          </p:cNvPr>
          <p:cNvCxnSpPr>
            <a:cxnSpLocks/>
          </p:cNvCxnSpPr>
          <p:nvPr/>
        </p:nvCxnSpPr>
        <p:spPr>
          <a:xfrm>
            <a:off x="1374996" y="4570340"/>
            <a:ext cx="7496288"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7B8A8A1-CEAC-DC3F-53E4-F8F5A3D025C5}"/>
              </a:ext>
            </a:extLst>
          </p:cNvPr>
          <p:cNvSpPr txBox="1"/>
          <p:nvPr/>
        </p:nvSpPr>
        <p:spPr>
          <a:xfrm>
            <a:off x="1678085" y="4050994"/>
            <a:ext cx="6551515" cy="738664"/>
          </a:xfrm>
          <a:prstGeom prst="rect">
            <a:avLst/>
          </a:prstGeom>
          <a:noFill/>
        </p:spPr>
        <p:txBody>
          <a:bodyPr wrap="square" rtlCol="0">
            <a:spAutoFit/>
          </a:bodyPr>
          <a:lstStyle/>
          <a:p>
            <a:pPr fontAlgn="base"/>
            <a:r>
              <a:rPr lang="en-US" sz="1400" b="1" dirty="0">
                <a:solidFill>
                  <a:schemeClr val="tx1">
                    <a:lumMod val="50000"/>
                    <a:lumOff val="50000"/>
                  </a:schemeClr>
                </a:solidFill>
                <a:effectLst/>
                <a:latin typeface="Montserrat" pitchFamily="2" charset="77"/>
              </a:rPr>
              <a:t>Achievable</a:t>
            </a:r>
            <a:r>
              <a:rPr lang="en-US" sz="1400" dirty="0">
                <a:solidFill>
                  <a:schemeClr val="tx1">
                    <a:lumMod val="50000"/>
                    <a:lumOff val="50000"/>
                  </a:schemeClr>
                </a:solidFill>
                <a:effectLst/>
                <a:latin typeface="Montserrat" pitchFamily="2" charset="77"/>
              </a:rPr>
              <a:t>. Are your indicators realistic, given the project’s time, cost, and scope? That’s how you know whether they are achievable.</a:t>
            </a:r>
          </a:p>
          <a:p>
            <a:endParaRPr lang="es-ES_tradnl" sz="1400" dirty="0">
              <a:solidFill>
                <a:schemeClr val="tx1">
                  <a:lumMod val="50000"/>
                  <a:lumOff val="50000"/>
                </a:schemeClr>
              </a:solidFill>
              <a:latin typeface="Montserrat" pitchFamily="2" charset="77"/>
            </a:endParaRPr>
          </a:p>
        </p:txBody>
      </p:sp>
      <p:cxnSp>
        <p:nvCxnSpPr>
          <p:cNvPr id="24" name="Straight Connector 23">
            <a:extLst>
              <a:ext uri="{FF2B5EF4-FFF2-40B4-BE49-F238E27FC236}">
                <a16:creationId xmlns:a16="http://schemas.microsoft.com/office/drawing/2014/main" id="{69DB52E0-F953-3E18-438B-28BCA3779B98}"/>
              </a:ext>
            </a:extLst>
          </p:cNvPr>
          <p:cNvCxnSpPr>
            <a:cxnSpLocks/>
          </p:cNvCxnSpPr>
          <p:nvPr/>
        </p:nvCxnSpPr>
        <p:spPr>
          <a:xfrm>
            <a:off x="1374996" y="5609033"/>
            <a:ext cx="7496288" cy="0"/>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59180662-8D50-D39E-6B46-4B2D7924D900}"/>
              </a:ext>
            </a:extLst>
          </p:cNvPr>
          <p:cNvSpPr txBox="1"/>
          <p:nvPr/>
        </p:nvSpPr>
        <p:spPr>
          <a:xfrm>
            <a:off x="1678085" y="5089687"/>
            <a:ext cx="6551515" cy="738664"/>
          </a:xfrm>
          <a:prstGeom prst="rect">
            <a:avLst/>
          </a:prstGeom>
          <a:noFill/>
        </p:spPr>
        <p:txBody>
          <a:bodyPr wrap="square" rtlCol="0">
            <a:spAutoFit/>
          </a:bodyPr>
          <a:lstStyle/>
          <a:p>
            <a:pPr fontAlgn="base"/>
            <a:r>
              <a:rPr lang="en-US" sz="1400" b="1" dirty="0">
                <a:solidFill>
                  <a:schemeClr val="tx1">
                    <a:lumMod val="50000"/>
                    <a:lumOff val="50000"/>
                  </a:schemeClr>
                </a:solidFill>
                <a:effectLst/>
                <a:latin typeface="Montserrat" pitchFamily="2" charset="77"/>
              </a:rPr>
              <a:t>Relevant. </a:t>
            </a:r>
            <a:r>
              <a:rPr lang="en-US" sz="1400" dirty="0">
                <a:solidFill>
                  <a:schemeClr val="tx1">
                    <a:lumMod val="50000"/>
                    <a:lumOff val="50000"/>
                  </a:schemeClr>
                </a:solidFill>
                <a:effectLst/>
                <a:latin typeface="Montserrat" pitchFamily="2" charset="77"/>
              </a:rPr>
              <a:t>Indicators must accurately measure the change the project aspires to bring about.</a:t>
            </a:r>
          </a:p>
          <a:p>
            <a:endParaRPr lang="es-ES_tradnl" sz="1400" dirty="0">
              <a:solidFill>
                <a:schemeClr val="tx1">
                  <a:lumMod val="50000"/>
                  <a:lumOff val="50000"/>
                </a:schemeClr>
              </a:solidFill>
              <a:latin typeface="Montserrat" pitchFamily="2" charset="77"/>
            </a:endParaRPr>
          </a:p>
        </p:txBody>
      </p:sp>
      <p:cxnSp>
        <p:nvCxnSpPr>
          <p:cNvPr id="26" name="Straight Connector 25">
            <a:extLst>
              <a:ext uri="{FF2B5EF4-FFF2-40B4-BE49-F238E27FC236}">
                <a16:creationId xmlns:a16="http://schemas.microsoft.com/office/drawing/2014/main" id="{D1D32806-B616-36B3-8FA3-E71BBA93808C}"/>
              </a:ext>
            </a:extLst>
          </p:cNvPr>
          <p:cNvCxnSpPr>
            <a:cxnSpLocks/>
          </p:cNvCxnSpPr>
          <p:nvPr/>
        </p:nvCxnSpPr>
        <p:spPr>
          <a:xfrm>
            <a:off x="1374996" y="6506749"/>
            <a:ext cx="7496288" cy="0"/>
          </a:xfrm>
          <a:prstGeom prst="line">
            <a:avLst/>
          </a:prstGeom>
          <a:ln w="34925">
            <a:solidFill>
              <a:srgbClr val="7030A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562E2A8-F6CA-8834-7CB9-C1825D26E1AE}"/>
              </a:ext>
            </a:extLst>
          </p:cNvPr>
          <p:cNvSpPr txBox="1"/>
          <p:nvPr/>
        </p:nvSpPr>
        <p:spPr>
          <a:xfrm>
            <a:off x="1678085" y="5987403"/>
            <a:ext cx="6551515" cy="738664"/>
          </a:xfrm>
          <a:prstGeom prst="rect">
            <a:avLst/>
          </a:prstGeom>
          <a:noFill/>
        </p:spPr>
        <p:txBody>
          <a:bodyPr wrap="square" rtlCol="0">
            <a:spAutoFit/>
          </a:bodyPr>
          <a:lstStyle/>
          <a:p>
            <a:r>
              <a:rPr lang="en-US" sz="1400" b="1" dirty="0">
                <a:solidFill>
                  <a:schemeClr val="tx1">
                    <a:lumMod val="50000"/>
                    <a:lumOff val="50000"/>
                  </a:schemeClr>
                </a:solidFill>
                <a:effectLst/>
                <a:latin typeface="Montserrat" pitchFamily="2" charset="77"/>
              </a:rPr>
              <a:t>Time-bound. </a:t>
            </a:r>
            <a:r>
              <a:rPr lang="en-US" sz="1400" dirty="0">
                <a:solidFill>
                  <a:schemeClr val="tx1">
                    <a:lumMod val="50000"/>
                    <a:lumOff val="50000"/>
                  </a:schemeClr>
                </a:solidFill>
                <a:effectLst/>
                <a:latin typeface="Montserrat" pitchFamily="2" charset="77"/>
              </a:rPr>
              <a:t>Each indicator should identify a specific time and date by when you’d like to achieve a certain result. Make sure it’s realistic.</a:t>
            </a:r>
          </a:p>
          <a:p>
            <a:endParaRPr lang="es-ES_tradnl" sz="1400" dirty="0">
              <a:solidFill>
                <a:schemeClr val="tx1">
                  <a:lumMod val="50000"/>
                  <a:lumOff val="50000"/>
                </a:schemeClr>
              </a:solidFill>
              <a:latin typeface="Montserrat" pitchFamily="2" charset="77"/>
            </a:endParaRPr>
          </a:p>
        </p:txBody>
      </p:sp>
    </p:spTree>
    <p:extLst>
      <p:ext uri="{BB962C8B-B14F-4D97-AF65-F5344CB8AC3E}">
        <p14:creationId xmlns:p14="http://schemas.microsoft.com/office/powerpoint/2010/main" val="69395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0" presetClass="entr" presetSubtype="0"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5" grpId="0"/>
      <p:bldP spid="18" grpId="0"/>
      <p:bldP spid="21" grpId="0"/>
      <p:bldP spid="23" grpId="0"/>
      <p:bldP spid="25"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9" name="Rectángulo 9">
            <a:extLst>
              <a:ext uri="{FF2B5EF4-FFF2-40B4-BE49-F238E27FC236}">
                <a16:creationId xmlns:a16="http://schemas.microsoft.com/office/drawing/2014/main" id="{33D0FBBF-5F80-B0AB-DA8E-3728256B6432}"/>
              </a:ext>
            </a:extLst>
          </p:cNvPr>
          <p:cNvSpPr/>
          <p:nvPr/>
        </p:nvSpPr>
        <p:spPr>
          <a:xfrm>
            <a:off x="5341043" y="6627168"/>
            <a:ext cx="8103610" cy="230832"/>
          </a:xfrm>
          <a:prstGeom prst="rect">
            <a:avLst/>
          </a:prstGeom>
        </p:spPr>
        <p:txBody>
          <a:bodyPr wrap="square">
            <a:spAutoFit/>
          </a:bodyPr>
          <a:lstStyle/>
          <a:p>
            <a:r>
              <a:rPr lang="es-ES" sz="900" dirty="0">
                <a:solidFill>
                  <a:srgbClr val="001E5C"/>
                </a:solidFill>
                <a:latin typeface="Open Sans Light" pitchFamily="2" charset="0"/>
                <a:ea typeface="Open Sans Light" pitchFamily="2" charset="0"/>
                <a:cs typeface="Open Sans Light" pitchFamily="2" charset="0"/>
                <a:hlinkClick r:id="rId5"/>
              </a:rPr>
              <a:t>https://www.toladata.com/blog/how-to-create-indicators-that-make-sense/</a:t>
            </a:r>
            <a:endParaRPr lang="es-ES" sz="900" i="1" dirty="0">
              <a:solidFill>
                <a:srgbClr val="001E5C"/>
              </a:solidFill>
              <a:latin typeface="Open Sans ExtraBold" pitchFamily="2" charset="0"/>
              <a:ea typeface="Open Sans ExtraBold" pitchFamily="2" charset="0"/>
              <a:cs typeface="Open Sans ExtraBold" pitchFamily="2" charset="0"/>
            </a:endParaRPr>
          </a:p>
        </p:txBody>
      </p:sp>
      <p:pic>
        <p:nvPicPr>
          <p:cNvPr id="6" name="Picture 5">
            <a:extLst>
              <a:ext uri="{FF2B5EF4-FFF2-40B4-BE49-F238E27FC236}">
                <a16:creationId xmlns:a16="http://schemas.microsoft.com/office/drawing/2014/main" id="{15957AD9-A66B-7316-3C6A-403BF020AF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27064" y="1760505"/>
            <a:ext cx="3465226" cy="4885401"/>
          </a:xfrm>
          <a:prstGeom prst="rect">
            <a:avLst/>
          </a:prstGeom>
        </p:spPr>
      </p:pic>
      <p:cxnSp>
        <p:nvCxnSpPr>
          <p:cNvPr id="8" name="Straight Connector 7">
            <a:extLst>
              <a:ext uri="{FF2B5EF4-FFF2-40B4-BE49-F238E27FC236}">
                <a16:creationId xmlns:a16="http://schemas.microsoft.com/office/drawing/2014/main" id="{278FB896-0090-EEAB-60A4-0120F18FC0E4}"/>
              </a:ext>
            </a:extLst>
          </p:cNvPr>
          <p:cNvCxnSpPr>
            <a:cxnSpLocks/>
          </p:cNvCxnSpPr>
          <p:nvPr/>
        </p:nvCxnSpPr>
        <p:spPr>
          <a:xfrm>
            <a:off x="21856" y="1594625"/>
            <a:ext cx="9100287" cy="0"/>
          </a:xfrm>
          <a:prstGeom prst="line">
            <a:avLst/>
          </a:prstGeom>
          <a:ln w="34925">
            <a:solidFill>
              <a:srgbClr val="001E5C"/>
            </a:solidFill>
            <a:prstDash val="solid"/>
          </a:ln>
        </p:spPr>
        <p:style>
          <a:lnRef idx="1">
            <a:schemeClr val="accent1"/>
          </a:lnRef>
          <a:fillRef idx="0">
            <a:schemeClr val="accent1"/>
          </a:fillRef>
          <a:effectRef idx="0">
            <a:schemeClr val="accent1"/>
          </a:effectRef>
          <a:fontRef idx="minor">
            <a:schemeClr val="tx1"/>
          </a:fontRef>
        </p:style>
      </p:cxnSp>
      <p:sp>
        <p:nvSpPr>
          <p:cNvPr id="10" name="TextBox 2">
            <a:extLst>
              <a:ext uri="{FF2B5EF4-FFF2-40B4-BE49-F238E27FC236}">
                <a16:creationId xmlns:a16="http://schemas.microsoft.com/office/drawing/2014/main" id="{B570089E-442F-10FF-201D-50AC5715C8EF}"/>
              </a:ext>
            </a:extLst>
          </p:cNvPr>
          <p:cNvSpPr txBox="1">
            <a:spLocks/>
          </p:cNvSpPr>
          <p:nvPr/>
        </p:nvSpPr>
        <p:spPr>
          <a:xfrm>
            <a:off x="1483894" y="1172074"/>
            <a:ext cx="7387390" cy="5884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b="1" dirty="0">
                <a:solidFill>
                  <a:srgbClr val="F5333F"/>
                </a:solidFill>
                <a:latin typeface="Montserrat SemiBold" pitchFamily="2" charset="77"/>
              </a:rPr>
              <a:t>PLAN OF ACTION | INDICATORS</a:t>
            </a:r>
          </a:p>
        </p:txBody>
      </p:sp>
      <p:sp>
        <p:nvSpPr>
          <p:cNvPr id="12" name="Rectangle 11">
            <a:extLst>
              <a:ext uri="{FF2B5EF4-FFF2-40B4-BE49-F238E27FC236}">
                <a16:creationId xmlns:a16="http://schemas.microsoft.com/office/drawing/2014/main" id="{384791B1-3F78-85EF-9ACB-CBC344497048}"/>
              </a:ext>
            </a:extLst>
          </p:cNvPr>
          <p:cNvSpPr/>
          <p:nvPr/>
        </p:nvSpPr>
        <p:spPr>
          <a:xfrm>
            <a:off x="756844" y="1172074"/>
            <a:ext cx="727050" cy="78506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a:p>
        </p:txBody>
      </p:sp>
      <p:pic>
        <p:nvPicPr>
          <p:cNvPr id="11" name="Picture 10">
            <a:extLst>
              <a:ext uri="{FF2B5EF4-FFF2-40B4-BE49-F238E27FC236}">
                <a16:creationId xmlns:a16="http://schemas.microsoft.com/office/drawing/2014/main" id="{EA22E6C1-4ADD-64F4-A447-2611C71763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6844" y="1102764"/>
            <a:ext cx="727050" cy="727050"/>
          </a:xfrm>
          <a:prstGeom prst="rect">
            <a:avLst/>
          </a:prstGeom>
        </p:spPr>
      </p:pic>
    </p:spTree>
    <p:extLst>
      <p:ext uri="{BB962C8B-B14F-4D97-AF65-F5344CB8AC3E}">
        <p14:creationId xmlns:p14="http://schemas.microsoft.com/office/powerpoint/2010/main" val="351782175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72817a9-8c0e-4cdd-bff3-0738543716b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A846FF1319CDC346A139B7E50819DED4" ma:contentTypeVersion="12" ma:contentTypeDescription="Ein neues Dokument erstellen." ma:contentTypeScope="" ma:versionID="170aeca6a9e458ccedc79d735dbfe8e8">
  <xsd:schema xmlns:xsd="http://www.w3.org/2001/XMLSchema" xmlns:xs="http://www.w3.org/2001/XMLSchema" xmlns:p="http://schemas.microsoft.com/office/2006/metadata/properties" xmlns:ns2="f72817a9-8c0e-4cdd-bff3-0738543716ba" xmlns:ns3="c1494ea1-53af-4615-a9cb-161f1d2393d7" targetNamespace="http://schemas.microsoft.com/office/2006/metadata/properties" ma:root="true" ma:fieldsID="8144ec4248eafab0ab1147c9b2fb6fc6" ns2:_="" ns3:_="">
    <xsd:import namespace="f72817a9-8c0e-4cdd-bff3-0738543716ba"/>
    <xsd:import namespace="c1494ea1-53af-4615-a9cb-161f1d2393d7"/>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2817a9-8c0e-4cdd-bff3-0738543716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4b42da31-f07d-4bc5-921b-0bfb276d6246"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1494ea1-53af-4615-a9cb-161f1d2393d7" elementFormDefault="qualified">
    <xsd:import namespace="http://schemas.microsoft.com/office/2006/documentManagement/types"/>
    <xsd:import namespace="http://schemas.microsoft.com/office/infopath/2007/PartnerControls"/>
    <xsd:element name="SharedWithUsers" ma:index="1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1622DFE-2B97-4755-BAFB-0365CD225CBA}">
  <ds:schemaRefs>
    <ds:schemaRef ds:uri="http://schemas.microsoft.com/sharepoint/v3/contenttype/forms"/>
  </ds:schemaRefs>
</ds:datastoreItem>
</file>

<file path=customXml/itemProps2.xml><?xml version="1.0" encoding="utf-8"?>
<ds:datastoreItem xmlns:ds="http://schemas.openxmlformats.org/officeDocument/2006/customXml" ds:itemID="{8525D99E-8B9E-4286-8F3E-F4EF09DFCD39}">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6c3a8262-e3af-4c58-bc52-c7a2a97172b8"/>
    <ds:schemaRef ds:uri="17237d18-b773-476c-8b7d-39521f0a8623"/>
    <ds:schemaRef ds:uri="http://www.w3.org/XML/1998/namespace"/>
    <ds:schemaRef ds:uri="http://purl.org/dc/dcmitype/"/>
    <ds:schemaRef ds:uri="f72817a9-8c0e-4cdd-bff3-0738543716ba"/>
  </ds:schemaRefs>
</ds:datastoreItem>
</file>

<file path=customXml/itemProps3.xml><?xml version="1.0" encoding="utf-8"?>
<ds:datastoreItem xmlns:ds="http://schemas.openxmlformats.org/officeDocument/2006/customXml" ds:itemID="{F64F7C4C-05B0-4D26-B3A7-3DBD852CD0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2817a9-8c0e-4cdd-bff3-0738543716ba"/>
    <ds:schemaRef ds:uri="c1494ea1-53af-4615-a9cb-161f1d2393d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1934</TotalTime>
  <Words>2230</Words>
  <Application>Microsoft Office PowerPoint</Application>
  <PresentationFormat>On-screen Show (4:3)</PresentationFormat>
  <Paragraphs>241</Paragraphs>
  <Slides>31</Slides>
  <Notes>30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vt:lpstr>
      <vt:lpstr>Step 5. Planning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USER</dc:creator>
  <cp:lastModifiedBy>Eva Turró Font</cp:lastModifiedBy>
  <cp:revision>124</cp:revision>
  <dcterms:created xsi:type="dcterms:W3CDTF">2018-05-11T07:34:09Z</dcterms:created>
  <dcterms:modified xsi:type="dcterms:W3CDTF">2023-10-04T18:12:52Z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0x010100A846FF1319CDC346A139B7E50819DED4</vt:lpwstr>
  </property>
  <property fmtid="{D5CDD505-2E9C-101B-9397-08002B2CF9AE}" pid="3" name="Order">
    <vt:r8>100</vt:r8>
  </property>
  <property fmtid="{D5CDD505-2E9C-101B-9397-08002B2CF9AE}" pid="4" name="_dlc_DocIdItemGuid">
    <vt:lpwstr>da7edc0d-4167-43e5-b622-f825bba003ce</vt:lpwstr>
  </property>
  <property fmtid="{D5CDD505-2E9C-101B-9397-08002B2CF9AE}" pid="5" name="xd_Signature">
    <vt:bool>false</vt:bool>
  </property>
  <property fmtid="{D5CDD505-2E9C-101B-9397-08002B2CF9AE}" pid="6" name="xd_ProgID">
    <vt:lpwstr/>
  </property>
  <property fmtid="{D5CDD505-2E9C-101B-9397-08002B2CF9AE}" pid="7" name="_dlc_DocId">
    <vt:lpwstr>DTFAP2TVUWQA-588523924-1753034</vt:lpwstr>
  </property>
  <property fmtid="{D5CDD505-2E9C-101B-9397-08002B2CF9AE}" pid="8" name="TriggerFlowInfo">
    <vt:lpwstr/>
  </property>
  <property fmtid="{D5CDD505-2E9C-101B-9397-08002B2CF9AE}" pid="9" name="_dlc_DocIdUrl">
    <vt:lpwstr>https://drkgsberlin.sharepoint.com/sites/Bereich_2a/_layouts/15/DocIdRedir.aspx?ID=DTFAP2TVUWQA-588523924-1753034, DTFAP2TVUWQA-588523924-1753034</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MSIP_Label_caf3f7fd-5cd4-4287-9002-aceb9af13c42_Enabled">
    <vt:lpwstr>true</vt:lpwstr>
  </property>
  <property fmtid="{D5CDD505-2E9C-101B-9397-08002B2CF9AE}" pid="14" name="MSIP_Label_caf3f7fd-5cd4-4287-9002-aceb9af13c42_SetDate">
    <vt:lpwstr>2022-07-22T18:31:36Z</vt:lpwstr>
  </property>
  <property fmtid="{D5CDD505-2E9C-101B-9397-08002B2CF9AE}" pid="15" name="MSIP_Label_caf3f7fd-5cd4-4287-9002-aceb9af13c42_Method">
    <vt:lpwstr>Privileged</vt:lpwstr>
  </property>
  <property fmtid="{D5CDD505-2E9C-101B-9397-08002B2CF9AE}" pid="16" name="MSIP_Label_caf3f7fd-5cd4-4287-9002-aceb9af13c42_Name">
    <vt:lpwstr>Public</vt:lpwstr>
  </property>
  <property fmtid="{D5CDD505-2E9C-101B-9397-08002B2CF9AE}" pid="17" name="MSIP_Label_caf3f7fd-5cd4-4287-9002-aceb9af13c42_SiteId">
    <vt:lpwstr>a2b53be5-734e-4e6c-ab0d-d184f60fd917</vt:lpwstr>
  </property>
  <property fmtid="{D5CDD505-2E9C-101B-9397-08002B2CF9AE}" pid="18" name="MSIP_Label_caf3f7fd-5cd4-4287-9002-aceb9af13c42_ActionId">
    <vt:lpwstr>852003e8-e108-4069-9846-5b9141d47874</vt:lpwstr>
  </property>
  <property fmtid="{D5CDD505-2E9C-101B-9397-08002B2CF9AE}" pid="19" name="MSIP_Label_caf3f7fd-5cd4-4287-9002-aceb9af13c42_ContentBits">
    <vt:lpwstr>2</vt:lpwstr>
  </property>
  <property fmtid="{D5CDD505-2E9C-101B-9397-08002B2CF9AE}" pid="20" name="_SourceUrl">
    <vt:lpwstr/>
  </property>
  <property fmtid="{D5CDD505-2E9C-101B-9397-08002B2CF9AE}" pid="21" name="_SharedFileIndex">
    <vt:lpwstr/>
  </property>
  <property fmtid="{D5CDD505-2E9C-101B-9397-08002B2CF9AE}" pid="22" name="MediaServiceImageTags">
    <vt:lpwstr/>
  </property>
</Properties>
</file>