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90" r:id="rId5"/>
  </p:sldMasterIdLst>
  <p:notesMasterIdLst>
    <p:notesMasterId r:id="rId24"/>
  </p:notesMasterIdLst>
  <p:sldIdLst>
    <p:sldId id="284" r:id="rId6"/>
    <p:sldId id="288" r:id="rId7"/>
    <p:sldId id="281" r:id="rId8"/>
    <p:sldId id="269" r:id="rId9"/>
    <p:sldId id="282" r:id="rId10"/>
    <p:sldId id="270" r:id="rId11"/>
    <p:sldId id="286" r:id="rId12"/>
    <p:sldId id="268" r:id="rId13"/>
    <p:sldId id="272" r:id="rId14"/>
    <p:sldId id="273" r:id="rId15"/>
    <p:sldId id="274" r:id="rId16"/>
    <p:sldId id="275" r:id="rId17"/>
    <p:sldId id="287" r:id="rId18"/>
    <p:sldId id="277" r:id="rId19"/>
    <p:sldId id="283" r:id="rId20"/>
    <p:sldId id="278" r:id="rId21"/>
    <p:sldId id="280" r:id="rId22"/>
    <p:sldId id="276" r:id="rId2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E5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2A6DA5-7BE4-4B25-BF5B-0119E22E661E}" v="6" dt="2022-07-26T00:03:58.732"/>
    <p1510:client id="{239136D9-4CA4-5D7E-40CB-363863B591DB}" v="23" dt="2023-09-29T06:20:54.441"/>
    <p1510:client id="{2F2E72C8-B6A9-F02A-3EBD-8D02B00704FE}" v="2" dt="2023-10-06T17:48:41.226"/>
    <p1510:client id="{33F66A1B-36DB-94CB-38C8-31DD8BCE97F3}" v="24" dt="2023-10-04T17:56:28.536"/>
    <p1510:client id="{3898A551-CE22-BC32-E357-964E3565E520}" v="22" dt="2023-10-05T14:17:54.450"/>
    <p1510:client id="{948192E7-D8A9-5DB9-6AC4-F897BA72007D}" v="2" dt="2023-10-05T11:36:39.772"/>
    <p1510:client id="{CEE5E611-2875-4E1F-4D33-C9772EB619FA}" v="6" dt="2023-10-06T14:38:49.67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34" autoAdjust="0"/>
    <p:restoredTop sz="66090" autoAdjust="0"/>
  </p:normalViewPr>
  <p:slideViewPr>
    <p:cSldViewPr snapToGrid="0">
      <p:cViewPr>
        <p:scale>
          <a:sx n="80" d="100"/>
          <a:sy n="80" d="100"/>
        </p:scale>
        <p:origin x="912" y="-4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455E6A-6D03-49AC-A03B-420D4801A919}" type="datetimeFigureOut">
              <a:rPr lang="es-ES" smtClean="0"/>
              <a:t>25/04/2024</a:t>
            </a:fld>
            <a:endParaRPr lang="es-E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s-E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2B5A3F-3093-4442-A453-8916B7BE0DED}" type="slidenum">
              <a:rPr lang="es-ES" smtClean="0"/>
              <a:t>‹#›</a:t>
            </a:fld>
            <a:endParaRPr lang="es-ES"/>
          </a:p>
        </p:txBody>
      </p:sp>
    </p:spTree>
    <p:extLst>
      <p:ext uri="{BB962C8B-B14F-4D97-AF65-F5344CB8AC3E}">
        <p14:creationId xmlns:p14="http://schemas.microsoft.com/office/powerpoint/2010/main" val="38082494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youtube.com/watch?v=X9KP8uiGZT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google.com/imgres?imgurl=https://watsanmissionassistant.org/wp-content/uploads/2021/10/Screenshot-2021-10-17-at-18.44.37-1024x852.png&amp;tbnid=9AwlRRMyUyyQVM&amp;vet=12ahUKEwjsvv6eoLSBAxVvgv0HHSLtBF4QMygDegQIARBT..i&amp;imgrefurl=https://watsanmissionassistant.org/wash-in-schools/&amp;docid=UwSUnZWMF8dE0M&amp;w=1024&amp;h=852&amp;q=Behavioural%20change%20hygiene%20promotion%20red%20cross&amp;ved=2ahUKEwjsvv6eoLSBAxVvgv0HHSLtBF4QMygDegQIARBT" TargetMode="External"/><Relationship Id="rId2" Type="http://schemas.openxmlformats.org/officeDocument/2006/relationships/slide" Target="../slides/slide7.xml"/><Relationship Id="rId1" Type="http://schemas.openxmlformats.org/officeDocument/2006/relationships/notesMaster" Target="../notesMasters/notesMaster1.xml"/><Relationship Id="rId5" Type="http://schemas.openxmlformats.org/officeDocument/2006/relationships/hyperlink" Target="https://www.wvi.org/clean-water-sanitation-and-hygiene-wash/webinar-enhancing-behaviour-change-programming-science-habit" TargetMode="External"/><Relationship Id="rId4" Type="http://schemas.openxmlformats.org/officeDocument/2006/relationships/hyperlink" Target="https://www.youtube.com/watch?v=I_1gocVx1bw"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A9E14E2-4D38-4456-B334-74E86BE85C64}" type="slidenum">
              <a:rPr lang="sv-SE" smtClean="0"/>
              <a:t>1</a:t>
            </a:fld>
            <a:endParaRPr lang="sv-SE"/>
          </a:p>
        </p:txBody>
      </p:sp>
    </p:spTree>
    <p:extLst>
      <p:ext uri="{BB962C8B-B14F-4D97-AF65-F5344CB8AC3E}">
        <p14:creationId xmlns:p14="http://schemas.microsoft.com/office/powerpoint/2010/main" val="1831524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r>
              <a:rPr lang="en-US" dirty="0"/>
              <a:t>Barriers</a:t>
            </a:r>
            <a:endParaRPr lang="cs-CZ" dirty="0"/>
          </a:p>
          <a:p>
            <a:r>
              <a:rPr lang="en-US" dirty="0"/>
              <a:t>any element that prevents the population from practicing correct hygiene behaviors. </a:t>
            </a:r>
            <a:endParaRPr lang="cs-CZ" dirty="0"/>
          </a:p>
          <a:p>
            <a:endParaRPr lang="cs-CZ" dirty="0"/>
          </a:p>
          <a:p>
            <a:r>
              <a:rPr lang="en-US" dirty="0"/>
              <a:t>For example</a:t>
            </a:r>
            <a:r>
              <a:rPr lang="cs-CZ" dirty="0"/>
              <a:t>:</a:t>
            </a:r>
          </a:p>
          <a:p>
            <a:pPr marL="228600" indent="-228600">
              <a:buAutoNum type="arabicPeriod"/>
            </a:pPr>
            <a:r>
              <a:rPr lang="en-US" dirty="0"/>
              <a:t>social barriers (norms and customs, lack of trust in health facilities and health information)</a:t>
            </a:r>
            <a:endParaRPr lang="cs-CZ" dirty="0"/>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en-US" dirty="0"/>
              <a:t>physical barriers (access to facilities such as soap, water, adequate toilets)</a:t>
            </a:r>
            <a:endParaRPr lang="cs-CZ" dirty="0"/>
          </a:p>
          <a:p>
            <a:pPr marL="228600" indent="-228600">
              <a:buAutoNum type="arabicPeriod"/>
            </a:pPr>
            <a:r>
              <a:rPr lang="en-US" dirty="0"/>
              <a:t>biological barriers (mental state)</a:t>
            </a:r>
            <a:endParaRPr lang="cs-CZ" dirty="0"/>
          </a:p>
          <a:p>
            <a:pPr marL="228600" indent="-228600">
              <a:buAutoNum type="arabicPeriod"/>
            </a:pPr>
            <a:r>
              <a:rPr lang="en-US" dirty="0"/>
              <a:t>informational barriers (lack of information in local languages or sign language)</a:t>
            </a:r>
            <a:endParaRPr lang="x-none" dirty="0"/>
          </a:p>
        </p:txBody>
      </p:sp>
      <p:sp>
        <p:nvSpPr>
          <p:cNvPr id="4" name="Slide Number Placeholder 3"/>
          <p:cNvSpPr>
            <a:spLocks noGrp="1"/>
          </p:cNvSpPr>
          <p:nvPr>
            <p:ph type="sldNum" sz="quarter" idx="5"/>
          </p:nvPr>
        </p:nvSpPr>
        <p:spPr/>
        <p:txBody>
          <a:bodyPr/>
          <a:lstStyle/>
          <a:p>
            <a:fld id="{AA9E14E2-4D38-4456-B334-74E86BE85C64}" type="slidenum">
              <a:rPr lang="sv-SE" smtClean="0"/>
              <a:t>10</a:t>
            </a:fld>
            <a:endParaRPr lang="sv-SE"/>
          </a:p>
        </p:txBody>
      </p:sp>
    </p:spTree>
    <p:extLst>
      <p:ext uri="{BB962C8B-B14F-4D97-AF65-F5344CB8AC3E}">
        <p14:creationId xmlns:p14="http://schemas.microsoft.com/office/powerpoint/2010/main" val="11007982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r>
              <a:rPr lang="en-US" dirty="0"/>
              <a:t>Motivators: any element that motivates people to perform appropriate hygiene behaviors. In light of new developments in psychology, anthropology and marketing, it has been shown that most human beings, regardless of their physical, cultural and social context, share some key stimuli and emotions that are connected to a state that is good for their survival.</a:t>
            </a:r>
            <a:endParaRPr lang="cs-CZ" dirty="0"/>
          </a:p>
          <a:p>
            <a:endParaRPr lang="cs-CZ" dirty="0"/>
          </a:p>
          <a:p>
            <a:r>
              <a:rPr lang="cs-CZ" dirty="0" err="1"/>
              <a:t>Nurture</a:t>
            </a:r>
            <a:r>
              <a:rPr lang="cs-CZ" dirty="0"/>
              <a:t>: (</a:t>
            </a:r>
            <a:r>
              <a:rPr lang="cs-CZ" dirty="0" err="1"/>
              <a:t>caring</a:t>
            </a:r>
            <a:r>
              <a:rPr lang="cs-CZ" baseline="0" dirty="0"/>
              <a:t> </a:t>
            </a:r>
            <a:r>
              <a:rPr lang="cs-CZ" baseline="0" dirty="0" err="1"/>
              <a:t>for</a:t>
            </a:r>
            <a:r>
              <a:rPr lang="cs-CZ" baseline="0" dirty="0"/>
              <a:t> and </a:t>
            </a:r>
            <a:r>
              <a:rPr lang="cs-CZ" baseline="0" dirty="0" err="1"/>
              <a:t>bringing</a:t>
            </a:r>
            <a:r>
              <a:rPr lang="cs-CZ" baseline="0" dirty="0"/>
              <a:t> up </a:t>
            </a:r>
            <a:r>
              <a:rPr lang="cs-CZ" baseline="0" dirty="0" err="1"/>
              <a:t>children</a:t>
            </a:r>
            <a:r>
              <a:rPr lang="cs-CZ" baseline="0" dirty="0"/>
              <a:t>) </a:t>
            </a:r>
            <a:r>
              <a:rPr lang="cs-CZ" baseline="0" dirty="0" err="1"/>
              <a:t>was</a:t>
            </a:r>
            <a:r>
              <a:rPr lang="cs-CZ" baseline="0" dirty="0"/>
              <a:t> </a:t>
            </a:r>
            <a:r>
              <a:rPr lang="cs-CZ" baseline="0" dirty="0" err="1"/>
              <a:t>found</a:t>
            </a:r>
            <a:r>
              <a:rPr lang="cs-CZ" baseline="0" dirty="0"/>
              <a:t> to </a:t>
            </a:r>
            <a:r>
              <a:rPr lang="cs-CZ" baseline="0" dirty="0" err="1"/>
              <a:t>be</a:t>
            </a:r>
            <a:r>
              <a:rPr lang="cs-CZ" baseline="0" dirty="0"/>
              <a:t> </a:t>
            </a:r>
            <a:r>
              <a:rPr lang="cs-CZ" baseline="0" dirty="0" err="1"/>
              <a:t>one</a:t>
            </a:r>
            <a:r>
              <a:rPr lang="cs-CZ" baseline="0" dirty="0"/>
              <a:t> </a:t>
            </a:r>
            <a:r>
              <a:rPr lang="cs-CZ" baseline="0" dirty="0" err="1"/>
              <a:t>of</a:t>
            </a:r>
            <a:r>
              <a:rPr lang="cs-CZ" baseline="0" dirty="0"/>
              <a:t> </a:t>
            </a:r>
            <a:r>
              <a:rPr lang="cs-CZ" baseline="0" dirty="0" err="1"/>
              <a:t>the</a:t>
            </a:r>
            <a:r>
              <a:rPr lang="cs-CZ" baseline="0" dirty="0"/>
              <a:t> most </a:t>
            </a:r>
            <a:r>
              <a:rPr lang="cs-CZ" baseline="0" dirty="0" err="1"/>
              <a:t>powerful</a:t>
            </a:r>
            <a:r>
              <a:rPr lang="cs-CZ" baseline="0" dirty="0"/>
              <a:t> </a:t>
            </a:r>
            <a:r>
              <a:rPr lang="cs-CZ" baseline="0" dirty="0" err="1"/>
              <a:t>motivators</a:t>
            </a:r>
            <a:r>
              <a:rPr lang="cs-CZ" baseline="0" dirty="0"/>
              <a:t> </a:t>
            </a:r>
            <a:r>
              <a:rPr lang="cs-CZ" baseline="0" dirty="0" err="1"/>
              <a:t>driving</a:t>
            </a:r>
            <a:r>
              <a:rPr lang="cs-CZ" baseline="0" dirty="0"/>
              <a:t> </a:t>
            </a:r>
            <a:r>
              <a:rPr lang="cs-CZ" baseline="0" dirty="0" err="1"/>
              <a:t>handwashing</a:t>
            </a:r>
            <a:r>
              <a:rPr lang="cs-CZ" baseline="0" dirty="0"/>
              <a:t> </a:t>
            </a:r>
            <a:r>
              <a:rPr lang="cs-CZ" baseline="0" dirty="0" err="1"/>
              <a:t>practices</a:t>
            </a:r>
            <a:r>
              <a:rPr lang="cs-CZ" baseline="0" dirty="0"/>
              <a:t> </a:t>
            </a:r>
            <a:r>
              <a:rPr lang="cs-CZ" baseline="0" dirty="0" err="1"/>
              <a:t>with</a:t>
            </a:r>
            <a:r>
              <a:rPr lang="cs-CZ" baseline="0" dirty="0"/>
              <a:t> </a:t>
            </a:r>
            <a:r>
              <a:rPr lang="cs-CZ" baseline="0" dirty="0" err="1"/>
              <a:t>souap</a:t>
            </a:r>
            <a:r>
              <a:rPr lang="cs-CZ" baseline="0" dirty="0"/>
              <a:t> </a:t>
            </a:r>
            <a:r>
              <a:rPr lang="cs-CZ" baseline="0" dirty="0" err="1"/>
              <a:t>among</a:t>
            </a:r>
            <a:r>
              <a:rPr lang="cs-CZ" baseline="0" dirty="0"/>
              <a:t> </a:t>
            </a:r>
            <a:r>
              <a:rPr lang="cs-CZ" baseline="0" dirty="0" err="1"/>
              <a:t>mother</a:t>
            </a:r>
            <a:r>
              <a:rPr lang="cs-CZ" baseline="0" dirty="0"/>
              <a:t> → </a:t>
            </a:r>
            <a:r>
              <a:rPr lang="cs-CZ" baseline="0" dirty="0" err="1"/>
              <a:t>this</a:t>
            </a:r>
            <a:r>
              <a:rPr lang="cs-CZ" baseline="0" dirty="0"/>
              <a:t> </a:t>
            </a:r>
            <a:r>
              <a:rPr lang="cs-CZ" baseline="0" dirty="0" err="1"/>
              <a:t>findings</a:t>
            </a:r>
            <a:r>
              <a:rPr lang="cs-CZ" baseline="0" dirty="0"/>
              <a:t> led to and </a:t>
            </a:r>
            <a:r>
              <a:rPr lang="cs-CZ" baseline="0" dirty="0" err="1"/>
              <a:t>were</a:t>
            </a:r>
            <a:r>
              <a:rPr lang="cs-CZ" baseline="0" dirty="0"/>
              <a:t> </a:t>
            </a:r>
            <a:r>
              <a:rPr lang="cs-CZ" baseline="0" dirty="0" err="1"/>
              <a:t>used</a:t>
            </a:r>
            <a:r>
              <a:rPr lang="cs-CZ" baseline="0" dirty="0"/>
              <a:t> to design </a:t>
            </a:r>
            <a:r>
              <a:rPr lang="cs-CZ" baseline="0" dirty="0" err="1"/>
              <a:t>an</a:t>
            </a:r>
            <a:r>
              <a:rPr lang="cs-CZ" baseline="0" dirty="0"/>
              <a:t> </a:t>
            </a:r>
            <a:r>
              <a:rPr lang="cs-CZ" baseline="0" dirty="0" err="1"/>
              <a:t>interactive</a:t>
            </a:r>
            <a:r>
              <a:rPr lang="cs-CZ" baseline="0" dirty="0"/>
              <a:t> </a:t>
            </a:r>
            <a:r>
              <a:rPr lang="cs-CZ" baseline="0" dirty="0" err="1"/>
              <a:t>Behaviour</a:t>
            </a:r>
            <a:r>
              <a:rPr lang="cs-CZ" baseline="0" dirty="0"/>
              <a:t> </a:t>
            </a:r>
            <a:r>
              <a:rPr lang="cs-CZ" baseline="0" dirty="0" err="1"/>
              <a:t>Change</a:t>
            </a:r>
            <a:r>
              <a:rPr lang="cs-CZ" baseline="0" dirty="0"/>
              <a:t> </a:t>
            </a:r>
            <a:r>
              <a:rPr lang="cs-CZ" baseline="0" dirty="0" err="1"/>
              <a:t>programm</a:t>
            </a:r>
            <a:r>
              <a:rPr lang="cs-CZ" baseline="0" dirty="0"/>
              <a:t> </a:t>
            </a:r>
            <a:r>
              <a:rPr lang="cs-CZ" baseline="0" dirty="0" err="1"/>
              <a:t>called</a:t>
            </a:r>
            <a:r>
              <a:rPr lang="cs-CZ" baseline="0" dirty="0"/>
              <a:t> MMH – </a:t>
            </a:r>
            <a:r>
              <a:rPr lang="cs-CZ" baseline="0" dirty="0" err="1"/>
              <a:t>Mum´s</a:t>
            </a:r>
            <a:r>
              <a:rPr lang="cs-CZ" baseline="0" dirty="0"/>
              <a:t> </a:t>
            </a:r>
            <a:r>
              <a:rPr lang="cs-CZ" baseline="0" dirty="0" err="1"/>
              <a:t>Magic</a:t>
            </a:r>
            <a:r>
              <a:rPr lang="cs-CZ" baseline="0" dirty="0"/>
              <a:t> </a:t>
            </a:r>
            <a:r>
              <a:rPr lang="cs-CZ" baseline="0" dirty="0" err="1"/>
              <a:t>Hands</a:t>
            </a:r>
            <a:r>
              <a:rPr lang="cs-CZ" baseline="0" dirty="0"/>
              <a:t> </a:t>
            </a:r>
          </a:p>
          <a:p>
            <a:r>
              <a:rPr lang="cs-CZ" baseline="0" dirty="0"/>
              <a:t>→ </a:t>
            </a:r>
            <a:r>
              <a:rPr lang="cs-CZ" baseline="0" dirty="0" err="1"/>
              <a:t>with</a:t>
            </a:r>
            <a:r>
              <a:rPr lang="cs-CZ" baseline="0" dirty="0"/>
              <a:t> </a:t>
            </a:r>
            <a:r>
              <a:rPr lang="cs-CZ" baseline="0" dirty="0" err="1"/>
              <a:t>aim</a:t>
            </a:r>
            <a:r>
              <a:rPr lang="cs-CZ" baseline="0" dirty="0"/>
              <a:t> </a:t>
            </a:r>
            <a:r>
              <a:rPr lang="cs-CZ" baseline="0" dirty="0" err="1"/>
              <a:t>of</a:t>
            </a:r>
            <a:r>
              <a:rPr lang="cs-CZ" baseline="0" dirty="0"/>
              <a:t> </a:t>
            </a:r>
            <a:r>
              <a:rPr lang="cs-CZ" baseline="0" dirty="0" err="1"/>
              <a:t>encouraging</a:t>
            </a:r>
            <a:r>
              <a:rPr lang="cs-CZ" baseline="0" dirty="0"/>
              <a:t> </a:t>
            </a:r>
            <a:r>
              <a:rPr lang="cs-CZ" baseline="0" dirty="0" err="1"/>
              <a:t>hadwashing</a:t>
            </a:r>
            <a:r>
              <a:rPr lang="cs-CZ" baseline="0" dirty="0"/>
              <a:t> </a:t>
            </a:r>
            <a:r>
              <a:rPr lang="cs-CZ" baseline="0" dirty="0" err="1"/>
              <a:t>with</a:t>
            </a:r>
            <a:r>
              <a:rPr lang="cs-CZ" baseline="0" dirty="0"/>
              <a:t> </a:t>
            </a:r>
            <a:r>
              <a:rPr lang="cs-CZ" baseline="0" dirty="0" err="1"/>
              <a:t>soap</a:t>
            </a:r>
            <a:r>
              <a:rPr lang="cs-CZ" baseline="0" dirty="0"/>
              <a:t> to </a:t>
            </a:r>
            <a:r>
              <a:rPr lang="cs-CZ" baseline="0" dirty="0" err="1"/>
              <a:t>prevent</a:t>
            </a:r>
            <a:r>
              <a:rPr lang="cs-CZ" baseline="0" dirty="0"/>
              <a:t> </a:t>
            </a:r>
            <a:r>
              <a:rPr lang="cs-CZ" baseline="0" dirty="0" err="1"/>
              <a:t>diseases</a:t>
            </a:r>
            <a:r>
              <a:rPr lang="cs-CZ" baseline="0" dirty="0"/>
              <a:t> </a:t>
            </a:r>
            <a:r>
              <a:rPr lang="cs-CZ" baseline="0" dirty="0" err="1"/>
              <a:t>like</a:t>
            </a:r>
            <a:r>
              <a:rPr lang="cs-CZ" baseline="0" dirty="0"/>
              <a:t> </a:t>
            </a:r>
            <a:r>
              <a:rPr lang="cs-CZ" baseline="0" dirty="0" err="1"/>
              <a:t>diarrhoea</a:t>
            </a:r>
            <a:r>
              <a:rPr lang="cs-CZ" baseline="0" dirty="0"/>
              <a:t>.</a:t>
            </a:r>
            <a:endParaRPr lang="x-none" dirty="0"/>
          </a:p>
        </p:txBody>
      </p:sp>
      <p:sp>
        <p:nvSpPr>
          <p:cNvPr id="4" name="Slide Number Placeholder 3"/>
          <p:cNvSpPr>
            <a:spLocks noGrp="1"/>
          </p:cNvSpPr>
          <p:nvPr>
            <p:ph type="sldNum" sz="quarter" idx="5"/>
          </p:nvPr>
        </p:nvSpPr>
        <p:spPr/>
        <p:txBody>
          <a:bodyPr/>
          <a:lstStyle/>
          <a:p>
            <a:fld id="{AA9E14E2-4D38-4456-B334-74E86BE85C64}" type="slidenum">
              <a:rPr lang="sv-SE" smtClean="0"/>
              <a:t>11</a:t>
            </a:fld>
            <a:endParaRPr lang="sv-SE"/>
          </a:p>
        </p:txBody>
      </p:sp>
    </p:spTree>
    <p:extLst>
      <p:ext uri="{BB962C8B-B14F-4D97-AF65-F5344CB8AC3E}">
        <p14:creationId xmlns:p14="http://schemas.microsoft.com/office/powerpoint/2010/main" val="8440589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b="1" dirty="0"/>
              <a:t>Knowledge</a:t>
            </a:r>
            <a:r>
              <a:rPr lang="en-US" dirty="0"/>
              <a:t> of the causes and effects of disease, protective behaviors and how to practice them are often important preconditions for hygiene behaviors.- Behavior change interventions cannot rely exclusively on increasing people's hygiene knowledge and imparting knowledge about what to do and what not to do. Hygiene behaviors are influenced by multiple motivators and barriers that must be assessed prior to implementation.- Having knowledge is not a prerequisite for behavior change to occur; in many cases, social norms and the influence of others may be more import</a:t>
            </a:r>
            <a:endParaRPr lang="cs-CZ" dirty="0"/>
          </a:p>
          <a:p>
            <a:endParaRPr lang="cs-CZ" dirty="0"/>
          </a:p>
          <a:p>
            <a:r>
              <a:rPr lang="en-US" b="1" dirty="0"/>
              <a:t>Self-efficacy </a:t>
            </a:r>
            <a:r>
              <a:rPr lang="en-US" dirty="0"/>
              <a:t>describes a person's subjective perception of his or her ability to perform a specific hygiene behavior in a given circumstance.- Self-efficacy is often a crucial motivator or barrier to hygiene behavior change, but is often ignored in hygiene promotion (HP) programs.- Self-efficacy can be reinforced through behavior change techniques such as behavioral modeling, practice guidance, breaking the task into smaller tasks, and reviewing past successes and failures.</a:t>
            </a:r>
            <a:endParaRPr lang="cs-CZ" dirty="0"/>
          </a:p>
          <a:p>
            <a:endParaRPr lang="en-US" dirty="0"/>
          </a:p>
          <a:p>
            <a:r>
              <a:rPr lang="en-US" b="1" dirty="0"/>
              <a:t>Motivation </a:t>
            </a:r>
            <a:r>
              <a:rPr lang="en-US" b="0" dirty="0"/>
              <a:t>is the reason why a person acts or behaves in a certain way; it is a precondition for behavior </a:t>
            </a:r>
            <a:r>
              <a:rPr lang="en-US" b="0" dirty="0" err="1"/>
              <a:t>changeHygiene</a:t>
            </a:r>
            <a:r>
              <a:rPr lang="en-US" b="0" dirty="0"/>
              <a:t> promotion (HP) uses the determinants of behavior, such as attitudes, beliefs, misconceptions and feelings, to better understand how to influence change.- Motivation is a precondition for any behavior.- Attitudes are composed of different beliefs; attitude is the basis of motivation for behavior change.- Positive or negative attitudes can be very powerful barriers or motivators for behavior change.- Assessing these motivators and barriers helps to plan health and hygiene promotion activities accordingly.</a:t>
            </a:r>
            <a:endParaRPr lang="cs-CZ" b="0" dirty="0"/>
          </a:p>
          <a:p>
            <a:endParaRPr lang="en-US" b="0" dirty="0"/>
          </a:p>
          <a:p>
            <a:pPr marL="0" indent="0">
              <a:buFontTx/>
              <a:buNone/>
            </a:pPr>
            <a:r>
              <a:rPr lang="en-US" b="1" dirty="0"/>
              <a:t>Social norms </a:t>
            </a:r>
            <a:r>
              <a:rPr lang="en-US" dirty="0"/>
              <a:t>are the common understanding within a society of what is acceptable or "good" behavior. These norms also describe an individual's beliefs about how he and others should behave within that society or group. They represent the values and traditions of a particular society or group and therefore vary between groups, within society and over time. Gender norms" refer to the understanding of how men, women, girls and boys should behave in a given context</a:t>
            </a:r>
            <a:r>
              <a:rPr lang="cs-CZ" dirty="0"/>
              <a:t>. </a:t>
            </a:r>
            <a:r>
              <a:rPr lang="en-US" dirty="0"/>
              <a:t>People have a strong desire to belong to a social group (e.g., family, religious, political or cultural groups) and to be accepted by the group. To be accepted, they are willing to adhere to so-called social "norms," i.e., the general understanding within the group of what is "good" and "bad" behavior. Hygiene promoters must know how to use social norms to design effective programs.</a:t>
            </a:r>
            <a:endParaRPr lang="cs-CZ" dirty="0"/>
          </a:p>
          <a:p>
            <a:pPr marL="0" indent="0">
              <a:buFontTx/>
              <a:buNone/>
            </a:pPr>
            <a:endParaRPr lang="cs-CZ" dirty="0"/>
          </a:p>
          <a:p>
            <a:pPr marL="0" indent="0">
              <a:buFontTx/>
              <a:buNone/>
            </a:pPr>
            <a:r>
              <a:rPr lang="en-US" dirty="0"/>
              <a:t>Addressing social norms through hygiene promotion (HP) can create a shift in a group's understanding of what is "good" or "bad" and generate a fruitful basis for successful behavior change. It can increase social pressure and support individuals to meet the new norm of performing safe behavior.</a:t>
            </a:r>
            <a:endParaRPr lang="cs-CZ" dirty="0"/>
          </a:p>
          <a:p>
            <a:pPr marL="0" indent="0">
              <a:buFontTx/>
              <a:buNone/>
            </a:pPr>
            <a:endParaRPr lang="cs-CZ" dirty="0"/>
          </a:p>
          <a:p>
            <a:pPr marL="0" indent="0">
              <a:buFontTx/>
              <a:buNone/>
            </a:pPr>
            <a:r>
              <a:rPr lang="en-US" b="1" dirty="0"/>
              <a:t>Habit formation </a:t>
            </a:r>
            <a:r>
              <a:rPr lang="en-US" dirty="0"/>
              <a:t>is important for behavior change to be sustained over time. Although this may not be the primary goal in the acute phase of an emergency, behavior change communication should help individuals create habitual hygiene behaviors.</a:t>
            </a:r>
            <a:r>
              <a:rPr lang="cs-CZ" dirty="0"/>
              <a:t> </a:t>
            </a:r>
            <a:r>
              <a:rPr lang="en-US" dirty="0"/>
              <a:t>Habit creation requires that the behavioral performance be linked to specific environmental cues, i.e., situations or sensations in the individual's daily routine.</a:t>
            </a:r>
            <a:r>
              <a:rPr lang="cs-CZ" dirty="0"/>
              <a:t> </a:t>
            </a:r>
          </a:p>
          <a:p>
            <a:pPr marL="0" indent="0">
              <a:buFontTx/>
              <a:buNone/>
            </a:pPr>
            <a:r>
              <a:rPr lang="cs-CZ" dirty="0" err="1"/>
              <a:t>Cues</a:t>
            </a:r>
            <a:r>
              <a:rPr lang="cs-CZ" baseline="0" dirty="0"/>
              <a:t> →s</a:t>
            </a:r>
            <a:r>
              <a:rPr lang="en-US" dirty="0" err="1"/>
              <a:t>uch</a:t>
            </a:r>
            <a:r>
              <a:rPr lang="en-US" dirty="0"/>
              <a:t> as footsteps on the floor between a latrine and a visible hand-washing station, can trigger hygiene behaviors even if they have not yet become routine. These cues are often referred to as "nudges„</a:t>
            </a:r>
            <a:r>
              <a:rPr lang="cs-CZ" dirty="0"/>
              <a:t> </a:t>
            </a:r>
          </a:p>
          <a:p>
            <a:pPr marL="0" indent="0">
              <a:buFontTx/>
              <a:buNone/>
            </a:pPr>
            <a:r>
              <a:rPr lang="en-US" dirty="0"/>
              <a:t>Existing habits from previous behaviors may conflict with new habits, jeopardizing the success of behavior change interventions if they are not addressed.</a:t>
            </a:r>
            <a:endParaRPr lang="cs-CZ" dirty="0"/>
          </a:p>
        </p:txBody>
      </p:sp>
      <p:sp>
        <p:nvSpPr>
          <p:cNvPr id="4" name="Slide Number Placeholder 3"/>
          <p:cNvSpPr>
            <a:spLocks noGrp="1"/>
          </p:cNvSpPr>
          <p:nvPr>
            <p:ph type="sldNum" sz="quarter" idx="5"/>
          </p:nvPr>
        </p:nvSpPr>
        <p:spPr/>
        <p:txBody>
          <a:bodyPr/>
          <a:lstStyle/>
          <a:p>
            <a:fld id="{AA9E14E2-4D38-4456-B334-74E86BE85C64}" type="slidenum">
              <a:rPr lang="sv-SE" smtClean="0"/>
              <a:t>12</a:t>
            </a:fld>
            <a:endParaRPr lang="sv-SE"/>
          </a:p>
        </p:txBody>
      </p:sp>
    </p:spTree>
    <p:extLst>
      <p:ext uri="{BB962C8B-B14F-4D97-AF65-F5344CB8AC3E}">
        <p14:creationId xmlns:p14="http://schemas.microsoft.com/office/powerpoint/2010/main" val="11399863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r>
              <a:rPr lang="en-US" dirty="0">
                <a:ea typeface="Calibri"/>
                <a:cs typeface="Calibri"/>
              </a:rPr>
              <a:t>PHAST IMAGE IN ENGLISH</a:t>
            </a:r>
            <a:endParaRPr lang="en-US" dirty="0"/>
          </a:p>
          <a:p>
            <a:endParaRPr lang="en-US" dirty="0"/>
          </a:p>
          <a:p>
            <a:endParaRPr lang="en-US" dirty="0"/>
          </a:p>
          <a:p>
            <a:r>
              <a:rPr lang="en-US" dirty="0"/>
              <a:t>If time is available you can access the different websites and talk about these main tools and what situation they are for.</a:t>
            </a:r>
            <a:endParaRPr lang="cs-CZ" dirty="0">
              <a:ea typeface="Calibri"/>
              <a:cs typeface="Calibri"/>
            </a:endParaRPr>
          </a:p>
          <a:p>
            <a:endParaRPr lang="cs-CZ" dirty="0"/>
          </a:p>
          <a:p>
            <a:pPr marL="228600" indent="-228600">
              <a:buAutoNum type="arabicPeriod"/>
            </a:pPr>
            <a:r>
              <a:rPr lang="en-US" dirty="0"/>
              <a:t>Compendium:</a:t>
            </a:r>
            <a:r>
              <a:rPr lang="cs-CZ" dirty="0"/>
              <a:t> </a:t>
            </a:r>
            <a:r>
              <a:rPr lang="en-US" dirty="0"/>
              <a:t>https://www.emergency-wash.org/hygiene/files/WSH_hygiene_compendium_digital.pdf</a:t>
            </a:r>
            <a:endParaRPr lang="cs-CZ" dirty="0"/>
          </a:p>
          <a:p>
            <a:pPr marL="228600" indent="-228600">
              <a:buAutoNum type="arabicPeriod"/>
            </a:pPr>
            <a:r>
              <a:rPr lang="en-US" dirty="0" err="1"/>
              <a:t>Wash'em</a:t>
            </a:r>
            <a:r>
              <a:rPr lang="en-US" dirty="0"/>
              <a:t> (only addresses behavior change related to handwashing, but in emergencies)</a:t>
            </a:r>
            <a:r>
              <a:rPr lang="cs-CZ" baseline="0" dirty="0"/>
              <a:t> </a:t>
            </a:r>
            <a:r>
              <a:rPr lang="en-US" dirty="0"/>
              <a:t>https://www.washem.infoRANAS (better in development than in emergencies)</a:t>
            </a:r>
            <a:endParaRPr lang="cs-CZ" dirty="0"/>
          </a:p>
          <a:p>
            <a:pPr marL="228600" indent="-228600">
              <a:buAutoNum type="arabicPeriod"/>
            </a:pPr>
            <a:r>
              <a:rPr lang="en-US" dirty="0"/>
              <a:t>https://www.ranasmosler.com/ranas</a:t>
            </a:r>
            <a:endParaRPr lang="cs-CZ" dirty="0"/>
          </a:p>
          <a:p>
            <a:pPr marL="228600" indent="-228600">
              <a:buAutoNum type="arabicPeriod"/>
            </a:pPr>
            <a:r>
              <a:rPr lang="en-US" dirty="0"/>
              <a:t>PHAST (not the most suitable for emergencies)https://apps.who.int/iris/handle/10665/69613</a:t>
            </a:r>
            <a:endParaRPr lang="x-none" dirty="0"/>
          </a:p>
        </p:txBody>
      </p:sp>
      <p:sp>
        <p:nvSpPr>
          <p:cNvPr id="4" name="Slide Number Placeholder 3"/>
          <p:cNvSpPr>
            <a:spLocks noGrp="1"/>
          </p:cNvSpPr>
          <p:nvPr>
            <p:ph type="sldNum" sz="quarter" idx="5"/>
          </p:nvPr>
        </p:nvSpPr>
        <p:spPr/>
        <p:txBody>
          <a:bodyPr/>
          <a:lstStyle/>
          <a:p>
            <a:fld id="{AA9E14E2-4D38-4456-B334-74E86BE85C64}" type="slidenum">
              <a:rPr lang="sv-SE" smtClean="0"/>
              <a:t>13</a:t>
            </a:fld>
            <a:endParaRPr lang="sv-SE"/>
          </a:p>
        </p:txBody>
      </p:sp>
    </p:spTree>
    <p:extLst>
      <p:ext uri="{BB962C8B-B14F-4D97-AF65-F5344CB8AC3E}">
        <p14:creationId xmlns:p14="http://schemas.microsoft.com/office/powerpoint/2010/main" val="12787956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r>
              <a:rPr lang="en-US" dirty="0">
                <a:ea typeface="Calibri"/>
                <a:cs typeface="Calibri"/>
              </a:rPr>
              <a:t>PHAST IMAGE IN ENGLISH</a:t>
            </a:r>
            <a:endParaRPr lang="en-US" dirty="0"/>
          </a:p>
          <a:p>
            <a:endParaRPr lang="en-US" dirty="0"/>
          </a:p>
          <a:p>
            <a:endParaRPr lang="en-US" dirty="0"/>
          </a:p>
          <a:p>
            <a:r>
              <a:rPr lang="en-US" dirty="0"/>
              <a:t>If time is available you can access the different websites and talk about these main tools and what situation they are for.</a:t>
            </a:r>
            <a:endParaRPr lang="cs-CZ" dirty="0">
              <a:ea typeface="Calibri"/>
              <a:cs typeface="Calibri"/>
            </a:endParaRPr>
          </a:p>
          <a:p>
            <a:endParaRPr lang="cs-CZ" dirty="0"/>
          </a:p>
          <a:p>
            <a:pPr marL="228600" indent="-228600">
              <a:buAutoNum type="arabicPeriod"/>
            </a:pPr>
            <a:r>
              <a:rPr lang="en-US" dirty="0"/>
              <a:t>Compendium:</a:t>
            </a:r>
            <a:r>
              <a:rPr lang="cs-CZ" dirty="0"/>
              <a:t> </a:t>
            </a:r>
            <a:r>
              <a:rPr lang="en-US" dirty="0"/>
              <a:t>https://www.emergency-wash.org/hygiene/files/WSH_hygiene_compendium_digital.pdf</a:t>
            </a:r>
            <a:endParaRPr lang="cs-CZ" dirty="0"/>
          </a:p>
          <a:p>
            <a:pPr marL="228600" indent="-228600">
              <a:buAutoNum type="arabicPeriod"/>
            </a:pPr>
            <a:r>
              <a:rPr lang="en-US" dirty="0" err="1"/>
              <a:t>Wash'em</a:t>
            </a:r>
            <a:r>
              <a:rPr lang="en-US" dirty="0"/>
              <a:t> (only addresses behavior change related to handwashing, but in emergencies)</a:t>
            </a:r>
            <a:r>
              <a:rPr lang="cs-CZ" baseline="0" dirty="0"/>
              <a:t> </a:t>
            </a:r>
            <a:r>
              <a:rPr lang="en-US" dirty="0"/>
              <a:t>https://www.washem.infoRANAS (better in development than in emergencies)</a:t>
            </a:r>
            <a:endParaRPr lang="cs-CZ" dirty="0"/>
          </a:p>
          <a:p>
            <a:pPr marL="228600" indent="-228600">
              <a:buAutoNum type="arabicPeriod"/>
            </a:pPr>
            <a:r>
              <a:rPr lang="en-US" dirty="0"/>
              <a:t>https://www.ranasmosler.com/ranas</a:t>
            </a:r>
            <a:endParaRPr lang="cs-CZ" dirty="0"/>
          </a:p>
          <a:p>
            <a:pPr marL="228600" indent="-228600">
              <a:buAutoNum type="arabicPeriod"/>
            </a:pPr>
            <a:r>
              <a:rPr lang="en-US" dirty="0"/>
              <a:t>PHAST (not the most suitable for emergencies)https://apps.who.int/iris/handle/10665/69613</a:t>
            </a:r>
            <a:endParaRPr lang="x-none" dirty="0"/>
          </a:p>
        </p:txBody>
      </p:sp>
      <p:sp>
        <p:nvSpPr>
          <p:cNvPr id="4" name="Slide Number Placeholder 3"/>
          <p:cNvSpPr>
            <a:spLocks noGrp="1"/>
          </p:cNvSpPr>
          <p:nvPr>
            <p:ph type="sldNum" sz="quarter" idx="5"/>
          </p:nvPr>
        </p:nvSpPr>
        <p:spPr/>
        <p:txBody>
          <a:bodyPr/>
          <a:lstStyle/>
          <a:p>
            <a:fld id="{AA9E14E2-4D38-4456-B334-74E86BE85C64}" type="slidenum">
              <a:rPr lang="sv-SE" smtClean="0"/>
              <a:t>14</a:t>
            </a:fld>
            <a:endParaRPr lang="sv-SE"/>
          </a:p>
        </p:txBody>
      </p:sp>
    </p:spTree>
    <p:extLst>
      <p:ext uri="{BB962C8B-B14F-4D97-AF65-F5344CB8AC3E}">
        <p14:creationId xmlns:p14="http://schemas.microsoft.com/office/powerpoint/2010/main" val="18431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AA9E14E2-4D38-4456-B334-74E86BE85C64}" type="slidenum">
              <a:rPr lang="sv-SE" smtClean="0"/>
              <a:t>15</a:t>
            </a:fld>
            <a:endParaRPr lang="sv-SE"/>
          </a:p>
        </p:txBody>
      </p:sp>
    </p:spTree>
    <p:extLst>
      <p:ext uri="{BB962C8B-B14F-4D97-AF65-F5344CB8AC3E}">
        <p14:creationId xmlns:p14="http://schemas.microsoft.com/office/powerpoint/2010/main" val="38090327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s-CZ" baseline="0" dirty="0"/>
              <a:t>By </a:t>
            </a:r>
            <a:r>
              <a:rPr lang="cs-CZ" baseline="0" dirty="0" err="1"/>
              <a:t>observation</a:t>
            </a:r>
            <a:r>
              <a:rPr lang="cs-CZ" baseline="0" dirty="0"/>
              <a:t> as </a:t>
            </a:r>
            <a:r>
              <a:rPr lang="cs-CZ" baseline="0" dirty="0" err="1"/>
              <a:t>well</a:t>
            </a:r>
            <a:r>
              <a:rPr lang="cs-CZ" baseline="0" dirty="0"/>
              <a:t> as FGD </a:t>
            </a:r>
            <a:r>
              <a:rPr lang="cs-CZ" baseline="0" dirty="0" err="1"/>
              <a:t>we</a:t>
            </a:r>
            <a:r>
              <a:rPr lang="cs-CZ" baseline="0" dirty="0"/>
              <a:t> </a:t>
            </a:r>
            <a:r>
              <a:rPr lang="cs-CZ" baseline="0" dirty="0" err="1"/>
              <a:t>have</a:t>
            </a:r>
            <a:r>
              <a:rPr lang="cs-CZ" baseline="0" dirty="0"/>
              <a:t> </a:t>
            </a:r>
            <a:r>
              <a:rPr lang="cs-CZ" baseline="0" dirty="0" err="1"/>
              <a:t>found</a:t>
            </a:r>
            <a:r>
              <a:rPr lang="cs-CZ" baseline="0" dirty="0"/>
              <a:t> </a:t>
            </a:r>
            <a:r>
              <a:rPr lang="cs-CZ" baseline="0" dirty="0" err="1"/>
              <a:t>out</a:t>
            </a:r>
            <a:r>
              <a:rPr lang="cs-CZ" baseline="0" dirty="0"/>
              <a:t> </a:t>
            </a:r>
            <a:r>
              <a:rPr lang="cs-CZ" baseline="0" dirty="0" err="1"/>
              <a:t>there</a:t>
            </a:r>
            <a:r>
              <a:rPr lang="cs-CZ" baseline="0" dirty="0"/>
              <a:t> are </a:t>
            </a:r>
            <a:r>
              <a:rPr lang="cs-CZ" dirty="0"/>
              <a:t>4</a:t>
            </a:r>
            <a:r>
              <a:rPr lang="cs-CZ" baseline="0" dirty="0"/>
              <a:t> </a:t>
            </a:r>
            <a:r>
              <a:rPr lang="cs-CZ" baseline="0" dirty="0" err="1"/>
              <a:t>topics</a:t>
            </a:r>
            <a:r>
              <a:rPr lang="cs-CZ" baseline="0" dirty="0"/>
              <a:t> (</a:t>
            </a:r>
            <a:r>
              <a:rPr lang="cs-CZ" baseline="0" dirty="0" err="1"/>
              <a:t>health</a:t>
            </a:r>
            <a:r>
              <a:rPr lang="cs-CZ" baseline="0" dirty="0"/>
              <a:t>  &amp; </a:t>
            </a:r>
            <a:r>
              <a:rPr lang="cs-CZ" baseline="0" dirty="0" err="1"/>
              <a:t>hygiene</a:t>
            </a:r>
            <a:r>
              <a:rPr lang="cs-CZ" baseline="0" dirty="0"/>
              <a:t> </a:t>
            </a:r>
            <a:r>
              <a:rPr lang="cs-CZ" baseline="0" dirty="0" err="1"/>
              <a:t>issues</a:t>
            </a:r>
            <a:r>
              <a:rPr lang="cs-CZ" baseline="0" dirty="0"/>
              <a:t>) </a:t>
            </a:r>
            <a:r>
              <a:rPr lang="cs-CZ" baseline="0" dirty="0" err="1"/>
              <a:t>related</a:t>
            </a:r>
            <a:r>
              <a:rPr lang="cs-CZ" baseline="0" dirty="0"/>
              <a:t> to </a:t>
            </a:r>
            <a:r>
              <a:rPr lang="cs-CZ" baseline="0" dirty="0" err="1"/>
              <a:t>the</a:t>
            </a:r>
            <a:r>
              <a:rPr lang="cs-CZ" baseline="0" dirty="0"/>
              <a:t> Cholera </a:t>
            </a:r>
            <a:r>
              <a:rPr lang="cs-CZ" baseline="0" dirty="0" err="1"/>
              <a:t>Outbreak</a:t>
            </a:r>
            <a:r>
              <a:rPr lang="cs-CZ" baseline="0" dirty="0"/>
              <a:t> in Malawi.</a:t>
            </a:r>
          </a:p>
          <a:p>
            <a:endParaRPr lang="cs-CZ" baseline="0" dirty="0"/>
          </a:p>
          <a:p>
            <a:pPr marL="228600" indent="-228600">
              <a:buAutoNum type="arabicPeriod"/>
            </a:pPr>
            <a:r>
              <a:rPr lang="cs-CZ" baseline="0" dirty="0"/>
              <a:t>Oral </a:t>
            </a:r>
            <a:r>
              <a:rPr lang="cs-CZ" baseline="0" dirty="0" err="1"/>
              <a:t>Rehydratation</a:t>
            </a:r>
            <a:r>
              <a:rPr lang="cs-CZ" baseline="0" dirty="0"/>
              <a:t> </a:t>
            </a:r>
            <a:r>
              <a:rPr lang="cs-CZ" baseline="0" dirty="0" err="1"/>
              <a:t>Points</a:t>
            </a:r>
            <a:r>
              <a:rPr lang="cs-CZ" baseline="0" dirty="0"/>
              <a:t> (ORP) are </a:t>
            </a:r>
            <a:r>
              <a:rPr lang="cs-CZ" baseline="0" dirty="0" err="1"/>
              <a:t>only</a:t>
            </a:r>
            <a:r>
              <a:rPr lang="cs-CZ" baseline="0" dirty="0"/>
              <a:t> </a:t>
            </a:r>
            <a:r>
              <a:rPr lang="cs-CZ" baseline="0" dirty="0" err="1"/>
              <a:t>being</a:t>
            </a:r>
            <a:r>
              <a:rPr lang="cs-CZ" baseline="0" dirty="0"/>
              <a:t> </a:t>
            </a:r>
            <a:r>
              <a:rPr lang="cs-CZ" baseline="0" dirty="0" err="1"/>
              <a:t>used</a:t>
            </a:r>
            <a:r>
              <a:rPr lang="cs-CZ" baseline="0" dirty="0"/>
              <a:t> by </a:t>
            </a:r>
            <a:r>
              <a:rPr lang="cs-CZ" baseline="0" dirty="0" err="1"/>
              <a:t>children</a:t>
            </a:r>
            <a:r>
              <a:rPr lang="cs-CZ" baseline="0" dirty="0"/>
              <a:t>. No </a:t>
            </a:r>
            <a:r>
              <a:rPr lang="cs-CZ" baseline="0" dirty="0" err="1"/>
              <a:t>adults</a:t>
            </a:r>
            <a:r>
              <a:rPr lang="cs-CZ" baseline="0" dirty="0"/>
              <a:t> are </a:t>
            </a:r>
            <a:r>
              <a:rPr lang="cs-CZ" baseline="0" dirty="0" err="1"/>
              <a:t>taking</a:t>
            </a:r>
            <a:r>
              <a:rPr lang="cs-CZ" baseline="0" dirty="0"/>
              <a:t> </a:t>
            </a:r>
            <a:r>
              <a:rPr lang="cs-CZ" baseline="0" dirty="0" err="1"/>
              <a:t>their</a:t>
            </a:r>
            <a:r>
              <a:rPr lang="cs-CZ" baseline="0" dirty="0"/>
              <a:t> </a:t>
            </a:r>
            <a:r>
              <a:rPr lang="cs-CZ" baseline="0" dirty="0" err="1"/>
              <a:t>advantage</a:t>
            </a:r>
            <a:r>
              <a:rPr lang="cs-CZ" baseline="0" dirty="0"/>
              <a:t>. </a:t>
            </a:r>
            <a:r>
              <a:rPr lang="cs-CZ" baseline="0" dirty="0" err="1"/>
              <a:t>The</a:t>
            </a:r>
            <a:r>
              <a:rPr lang="cs-CZ" baseline="0" dirty="0"/>
              <a:t> </a:t>
            </a:r>
            <a:r>
              <a:rPr lang="cs-CZ" baseline="0" dirty="0" err="1"/>
              <a:t>adults</a:t>
            </a:r>
            <a:r>
              <a:rPr lang="cs-CZ" baseline="0" dirty="0"/>
              <a:t> do not </a:t>
            </a:r>
            <a:r>
              <a:rPr lang="cs-CZ" baseline="0" dirty="0" err="1"/>
              <a:t>recognize</a:t>
            </a:r>
            <a:r>
              <a:rPr lang="cs-CZ" baseline="0" dirty="0"/>
              <a:t> </a:t>
            </a:r>
            <a:r>
              <a:rPr lang="cs-CZ" baseline="0" dirty="0" err="1"/>
              <a:t>diarhoea</a:t>
            </a:r>
            <a:r>
              <a:rPr lang="cs-CZ" baseline="0" dirty="0"/>
              <a:t> as a </a:t>
            </a:r>
            <a:r>
              <a:rPr lang="cs-CZ" baseline="0" dirty="0" err="1"/>
              <a:t>problem</a:t>
            </a:r>
            <a:r>
              <a:rPr lang="cs-CZ" baseline="0" dirty="0"/>
              <a:t> </a:t>
            </a:r>
            <a:r>
              <a:rPr lang="cs-CZ" baseline="0" dirty="0" err="1"/>
              <a:t>for</a:t>
            </a:r>
            <a:r>
              <a:rPr lang="cs-CZ" baseline="0" dirty="0"/>
              <a:t> </a:t>
            </a:r>
            <a:r>
              <a:rPr lang="cs-CZ" baseline="0" dirty="0" err="1"/>
              <a:t>adult</a:t>
            </a:r>
            <a:r>
              <a:rPr lang="cs-CZ" baseline="0" dirty="0"/>
              <a:t>. </a:t>
            </a:r>
            <a:r>
              <a:rPr lang="cs-CZ" baseline="0" dirty="0" err="1"/>
              <a:t>They</a:t>
            </a:r>
            <a:r>
              <a:rPr lang="cs-CZ" baseline="0" dirty="0"/>
              <a:t> </a:t>
            </a:r>
            <a:r>
              <a:rPr lang="cs-CZ" baseline="0" dirty="0" err="1"/>
              <a:t>see</a:t>
            </a:r>
            <a:r>
              <a:rPr lang="cs-CZ" baseline="0" dirty="0"/>
              <a:t> </a:t>
            </a:r>
            <a:r>
              <a:rPr lang="cs-CZ" baseline="0" dirty="0" err="1"/>
              <a:t>it</a:t>
            </a:r>
            <a:r>
              <a:rPr lang="cs-CZ" baseline="0" dirty="0"/>
              <a:t> </a:t>
            </a:r>
            <a:r>
              <a:rPr lang="cs-CZ" baseline="0" dirty="0" err="1"/>
              <a:t>only</a:t>
            </a:r>
            <a:r>
              <a:rPr lang="cs-CZ" baseline="0" dirty="0"/>
              <a:t> as </a:t>
            </a:r>
            <a:r>
              <a:rPr lang="cs-CZ" baseline="0" dirty="0" err="1"/>
              <a:t>problem</a:t>
            </a:r>
            <a:r>
              <a:rPr lang="cs-CZ" baseline="0" dirty="0"/>
              <a:t> </a:t>
            </a:r>
            <a:r>
              <a:rPr lang="cs-CZ" baseline="0" dirty="0" err="1"/>
              <a:t>for</a:t>
            </a:r>
            <a:r>
              <a:rPr lang="cs-CZ" baseline="0" dirty="0"/>
              <a:t> </a:t>
            </a:r>
            <a:r>
              <a:rPr lang="cs-CZ" baseline="0" dirty="0" err="1"/>
              <a:t>children</a:t>
            </a:r>
            <a:endParaRPr lang="cs-CZ" baseline="0" dirty="0"/>
          </a:p>
          <a:p>
            <a:pPr marL="228600" indent="-228600">
              <a:buAutoNum type="arabicPeriod"/>
            </a:pPr>
            <a:r>
              <a:rPr lang="cs-CZ" baseline="0" dirty="0"/>
              <a:t>No </a:t>
            </a:r>
            <a:r>
              <a:rPr lang="cs-CZ" baseline="0" dirty="0" err="1"/>
              <a:t>Breastfeeding</a:t>
            </a:r>
            <a:r>
              <a:rPr lang="cs-CZ" baseline="0" dirty="0"/>
              <a:t>: </a:t>
            </a:r>
            <a:r>
              <a:rPr lang="cs-CZ" baseline="0" dirty="0" err="1"/>
              <a:t>women</a:t>
            </a:r>
            <a:r>
              <a:rPr lang="cs-CZ" baseline="0" dirty="0"/>
              <a:t> are not </a:t>
            </a:r>
            <a:r>
              <a:rPr lang="cs-CZ" baseline="0" dirty="0" err="1"/>
              <a:t>practing</a:t>
            </a:r>
            <a:r>
              <a:rPr lang="cs-CZ" baseline="0" dirty="0"/>
              <a:t> </a:t>
            </a:r>
            <a:r>
              <a:rPr lang="cs-CZ" baseline="0" dirty="0" err="1"/>
              <a:t>breastfeeding</a:t>
            </a:r>
            <a:r>
              <a:rPr lang="cs-CZ" baseline="0" dirty="0"/>
              <a:t> and are </a:t>
            </a:r>
            <a:r>
              <a:rPr lang="cs-CZ" baseline="0" dirty="0" err="1"/>
              <a:t>giving</a:t>
            </a:r>
            <a:r>
              <a:rPr lang="cs-CZ" baseline="0" dirty="0"/>
              <a:t> </a:t>
            </a:r>
            <a:r>
              <a:rPr lang="cs-CZ" baseline="0" dirty="0" err="1"/>
              <a:t>babies</a:t>
            </a:r>
            <a:r>
              <a:rPr lang="cs-CZ" baseline="0" dirty="0"/>
              <a:t> </a:t>
            </a:r>
            <a:r>
              <a:rPr lang="cs-CZ" baseline="0" dirty="0" err="1"/>
              <a:t>formulas</a:t>
            </a:r>
            <a:r>
              <a:rPr lang="cs-CZ" baseline="0" dirty="0"/>
              <a:t>. </a:t>
            </a:r>
            <a:r>
              <a:rPr lang="cs-CZ" baseline="0" dirty="0" err="1"/>
              <a:t>Fear</a:t>
            </a:r>
            <a:r>
              <a:rPr lang="cs-CZ" baseline="0" dirty="0"/>
              <a:t> </a:t>
            </a:r>
            <a:r>
              <a:rPr lang="cs-CZ" baseline="0" dirty="0" err="1"/>
              <a:t>of</a:t>
            </a:r>
            <a:r>
              <a:rPr lang="cs-CZ" baseline="0" dirty="0"/>
              <a:t> </a:t>
            </a:r>
            <a:r>
              <a:rPr lang="cs-CZ" baseline="0" dirty="0" err="1"/>
              <a:t>passing</a:t>
            </a:r>
            <a:r>
              <a:rPr lang="cs-CZ" baseline="0" dirty="0"/>
              <a:t> </a:t>
            </a:r>
            <a:r>
              <a:rPr lang="cs-CZ" baseline="0" dirty="0" err="1"/>
              <a:t>disease</a:t>
            </a:r>
            <a:r>
              <a:rPr lang="cs-CZ" baseline="0" dirty="0"/>
              <a:t> to </a:t>
            </a:r>
            <a:r>
              <a:rPr lang="cs-CZ" baseline="0" dirty="0" err="1"/>
              <a:t>the</a:t>
            </a:r>
            <a:r>
              <a:rPr lang="cs-CZ" baseline="0" dirty="0"/>
              <a:t> </a:t>
            </a:r>
            <a:r>
              <a:rPr lang="cs-CZ" baseline="0" dirty="0" err="1"/>
              <a:t>child</a:t>
            </a:r>
            <a:r>
              <a:rPr lang="cs-CZ" baseline="0" dirty="0"/>
              <a:t>.</a:t>
            </a: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cs-CZ" baseline="0" dirty="0" err="1"/>
              <a:t>When</a:t>
            </a:r>
            <a:r>
              <a:rPr lang="cs-CZ" baseline="0" dirty="0"/>
              <a:t> </a:t>
            </a:r>
            <a:r>
              <a:rPr lang="cs-CZ" baseline="0" dirty="0" err="1"/>
              <a:t>people</a:t>
            </a:r>
            <a:r>
              <a:rPr lang="cs-CZ" baseline="0" dirty="0"/>
              <a:t> </a:t>
            </a:r>
            <a:r>
              <a:rPr lang="cs-CZ" baseline="0" dirty="0" err="1"/>
              <a:t>decease</a:t>
            </a:r>
            <a:r>
              <a:rPr lang="cs-CZ" baseline="0" dirty="0"/>
              <a:t>/</a:t>
            </a:r>
            <a:r>
              <a:rPr lang="cs-CZ" baseline="0" dirty="0" err="1"/>
              <a:t>die</a:t>
            </a:r>
            <a:r>
              <a:rPr lang="cs-CZ" baseline="0" dirty="0"/>
              <a:t> </a:t>
            </a:r>
            <a:r>
              <a:rPr lang="cs-CZ" baseline="0" dirty="0" err="1"/>
              <a:t>they</a:t>
            </a:r>
            <a:r>
              <a:rPr lang="cs-CZ" baseline="0" dirty="0"/>
              <a:t> </a:t>
            </a:r>
            <a:r>
              <a:rPr lang="cs-CZ" baseline="0" dirty="0" err="1"/>
              <a:t>touch</a:t>
            </a:r>
            <a:r>
              <a:rPr lang="cs-CZ" baseline="0" dirty="0"/>
              <a:t> and </a:t>
            </a:r>
            <a:r>
              <a:rPr lang="cs-CZ" baseline="0" dirty="0" err="1"/>
              <a:t>kiss</a:t>
            </a:r>
            <a:r>
              <a:rPr lang="cs-CZ" baseline="0" dirty="0"/>
              <a:t> </a:t>
            </a:r>
            <a:r>
              <a:rPr lang="cs-CZ" baseline="0" dirty="0" err="1"/>
              <a:t>the</a:t>
            </a:r>
            <a:r>
              <a:rPr lang="cs-CZ" baseline="0" dirty="0"/>
              <a:t> </a:t>
            </a:r>
            <a:r>
              <a:rPr lang="cs-CZ" baseline="0" dirty="0" err="1"/>
              <a:t>dead</a:t>
            </a:r>
            <a:r>
              <a:rPr lang="cs-CZ" baseline="0" dirty="0"/>
              <a:t> </a:t>
            </a:r>
            <a:r>
              <a:rPr lang="cs-CZ" baseline="0" dirty="0" err="1"/>
              <a:t>bodies</a:t>
            </a:r>
            <a:r>
              <a:rPr lang="cs-CZ" baseline="0" dirty="0"/>
              <a:t> </a:t>
            </a:r>
            <a:r>
              <a:rPr lang="cs-CZ" baseline="0" dirty="0" err="1"/>
              <a:t>of</a:t>
            </a:r>
            <a:r>
              <a:rPr lang="cs-CZ" baseline="0" dirty="0"/>
              <a:t> </a:t>
            </a:r>
            <a:r>
              <a:rPr lang="cs-CZ" baseline="0" dirty="0" err="1"/>
              <a:t>their</a:t>
            </a:r>
            <a:r>
              <a:rPr lang="cs-CZ" baseline="0" dirty="0"/>
              <a:t> </a:t>
            </a:r>
            <a:r>
              <a:rPr lang="cs-CZ" baseline="0" dirty="0" err="1"/>
              <a:t>relatives</a:t>
            </a:r>
            <a:r>
              <a:rPr lang="cs-CZ" baseline="0" dirty="0"/>
              <a:t>/</a:t>
            </a:r>
            <a:r>
              <a:rPr lang="cs-CZ" baseline="0" dirty="0" err="1"/>
              <a:t>family</a:t>
            </a:r>
            <a:r>
              <a:rPr lang="cs-CZ" baseline="0" dirty="0"/>
              <a:t> </a:t>
            </a:r>
            <a:r>
              <a:rPr lang="cs-CZ" baseline="0" dirty="0" err="1"/>
              <a:t>members</a:t>
            </a:r>
            <a:endParaRPr lang="cs-CZ" baseline="0" dirty="0"/>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cs-CZ" baseline="0" dirty="0" err="1"/>
              <a:t>Women</a:t>
            </a:r>
            <a:r>
              <a:rPr lang="cs-CZ" baseline="0" dirty="0"/>
              <a:t> and </a:t>
            </a:r>
            <a:r>
              <a:rPr lang="cs-CZ" baseline="0" dirty="0" err="1"/>
              <a:t>children</a:t>
            </a:r>
            <a:r>
              <a:rPr lang="cs-CZ" baseline="0" dirty="0"/>
              <a:t> are not </a:t>
            </a:r>
            <a:r>
              <a:rPr lang="cs-CZ" baseline="0" dirty="0" err="1"/>
              <a:t>using</a:t>
            </a:r>
            <a:r>
              <a:rPr lang="cs-CZ" baseline="0" dirty="0"/>
              <a:t> </a:t>
            </a:r>
            <a:r>
              <a:rPr lang="cs-CZ" baseline="0" dirty="0" err="1"/>
              <a:t>the</a:t>
            </a:r>
            <a:r>
              <a:rPr lang="cs-CZ" baseline="0" dirty="0"/>
              <a:t> </a:t>
            </a:r>
            <a:r>
              <a:rPr lang="cs-CZ" baseline="0" dirty="0" err="1"/>
              <a:t>latrines</a:t>
            </a:r>
            <a:endParaRPr lang="cs-CZ" baseline="0" dirty="0"/>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endParaRPr lang="cs-CZ" baseline="0" dirty="0"/>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endParaRPr lang="cs-CZ" baseline="0" dirty="0"/>
          </a:p>
          <a:p>
            <a:pPr marL="228600" indent="-228600">
              <a:buAutoNum type="arabicPeriod"/>
            </a:pPr>
            <a:endParaRPr lang="cs-CZ" baseline="0" dirty="0"/>
          </a:p>
          <a:p>
            <a:pPr marL="228600" indent="-228600">
              <a:buAutoNum type="arabicPeriod"/>
            </a:pPr>
            <a:endParaRPr lang="x-none" dirty="0"/>
          </a:p>
        </p:txBody>
      </p:sp>
      <p:sp>
        <p:nvSpPr>
          <p:cNvPr id="4" name="Slide Number Placeholder 3"/>
          <p:cNvSpPr>
            <a:spLocks noGrp="1"/>
          </p:cNvSpPr>
          <p:nvPr>
            <p:ph type="sldNum" sz="quarter" idx="5"/>
          </p:nvPr>
        </p:nvSpPr>
        <p:spPr/>
        <p:txBody>
          <a:bodyPr/>
          <a:lstStyle/>
          <a:p>
            <a:fld id="{AA9E14E2-4D38-4456-B334-74E86BE85C64}" type="slidenum">
              <a:rPr lang="sv-SE" smtClean="0"/>
              <a:t>16</a:t>
            </a:fld>
            <a:endParaRPr lang="sv-SE"/>
          </a:p>
        </p:txBody>
      </p:sp>
    </p:spTree>
    <p:extLst>
      <p:ext uri="{BB962C8B-B14F-4D97-AF65-F5344CB8AC3E}">
        <p14:creationId xmlns:p14="http://schemas.microsoft.com/office/powerpoint/2010/main" val="7508225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normAutofit fontScale="47500" lnSpcReduction="20000"/>
          </a:bodyPr>
          <a:lstStyle/>
          <a:p>
            <a:pPr fontAlgn="base"/>
            <a:r>
              <a:rPr lang="en-US" sz="3200" b="1" i="0" kern="1200" dirty="0">
                <a:solidFill>
                  <a:schemeClr val="tx1"/>
                </a:solidFill>
                <a:effectLst/>
                <a:latin typeface="+mn-lt"/>
                <a:ea typeface="+mn-ea"/>
                <a:cs typeface="+mn-cs"/>
              </a:rPr>
              <a:t>WHO advocates for a multimodal strategy</a:t>
            </a:r>
          </a:p>
          <a:p>
            <a:pPr fontAlgn="base"/>
            <a:r>
              <a:rPr lang="cs-CZ" sz="3200" b="0" i="0" kern="1200" dirty="0">
                <a:solidFill>
                  <a:schemeClr val="tx1"/>
                </a:solidFill>
                <a:effectLst/>
                <a:latin typeface="+mn-lt"/>
                <a:ea typeface="+mn-ea"/>
                <a:cs typeface="+mn-cs"/>
              </a:rPr>
              <a:t>- </a:t>
            </a:r>
            <a:r>
              <a:rPr lang="en-US" sz="3200" b="0" i="0" kern="1200" dirty="0">
                <a:solidFill>
                  <a:schemeClr val="tx1"/>
                </a:solidFill>
                <a:effectLst/>
                <a:latin typeface="+mn-lt"/>
                <a:ea typeface="+mn-ea"/>
                <a:cs typeface="+mn-cs"/>
              </a:rPr>
              <a:t>Multimodal improvement strategies are </a:t>
            </a:r>
            <a:r>
              <a:rPr lang="en-US" sz="3200" b="1" i="0" kern="1200" dirty="0">
                <a:solidFill>
                  <a:schemeClr val="tx1"/>
                </a:solidFill>
                <a:effectLst/>
                <a:latin typeface="+mn-lt"/>
                <a:ea typeface="+mn-ea"/>
                <a:cs typeface="+mn-cs"/>
              </a:rPr>
              <a:t>the gold standard IPC solutions for hand hygiene</a:t>
            </a:r>
            <a:r>
              <a:rPr lang="en-US" sz="3200" b="0" i="0" kern="1200" dirty="0">
                <a:solidFill>
                  <a:schemeClr val="tx1"/>
                </a:solidFill>
                <a:effectLst/>
                <a:latin typeface="+mn-lt"/>
                <a:ea typeface="+mn-ea"/>
                <a:cs typeface="+mn-cs"/>
              </a:rPr>
              <a:t>, according to strong evidence and the WHO’s own studies</a:t>
            </a:r>
            <a:endParaRPr lang="en-US" sz="6600" dirty="0">
              <a:effectLst/>
              <a:latin typeface="Helvetica Neue" panose="02000503000000020004" pitchFamily="2" charset="0"/>
            </a:endParaRPr>
          </a:p>
          <a:p>
            <a:r>
              <a:rPr lang="cs-CZ" sz="3200" dirty="0">
                <a:effectLst/>
                <a:latin typeface="Helvetica Neue" panose="02000503000000020004" pitchFamily="2" charset="0"/>
              </a:rPr>
              <a:t>-</a:t>
            </a:r>
            <a:r>
              <a:rPr lang="cs-CZ" sz="3200" baseline="0" dirty="0">
                <a:effectLst/>
                <a:latin typeface="Helvetica Neue" panose="02000503000000020004" pitchFamily="2" charset="0"/>
              </a:rPr>
              <a:t> </a:t>
            </a:r>
            <a:r>
              <a:rPr lang="en-US" sz="3200" dirty="0">
                <a:effectLst/>
                <a:latin typeface="Helvetica Neue" panose="02000503000000020004" pitchFamily="2" charset="0"/>
              </a:rPr>
              <a:t>Scientific evidence and lessons from implementation science suggest that focusing on a single element (i.e., using a unimodal strategy) is more likely to result in short-lived and unsustainable improvements. </a:t>
            </a:r>
            <a:endParaRPr lang="cs-CZ" sz="3200" dirty="0">
              <a:effectLst/>
              <a:latin typeface="Helvetica Neue" panose="02000503000000020004" pitchFamily="2"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cs-CZ" sz="3200" dirty="0">
              <a:effectLst/>
              <a:latin typeface="Helvetica Neue" panose="02000503000000020004" pitchFamily="2"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3200" dirty="0">
                <a:effectLst/>
                <a:latin typeface="Helvetica Neue" panose="02000503000000020004" pitchFamily="2" charset="0"/>
              </a:rPr>
              <a:t>WHO's multimodal strategy comprises </a:t>
            </a:r>
            <a:r>
              <a:rPr lang="cs-CZ" sz="3200" dirty="0" err="1">
                <a:effectLst/>
                <a:latin typeface="Helvetica Neue" panose="02000503000000020004" pitchFamily="2" charset="0"/>
              </a:rPr>
              <a:t>of</a:t>
            </a:r>
            <a:r>
              <a:rPr lang="cs-CZ" sz="3200" dirty="0">
                <a:effectLst/>
                <a:latin typeface="Helvetica Neue" panose="02000503000000020004" pitchFamily="2" charset="0"/>
              </a:rPr>
              <a:t> 5</a:t>
            </a:r>
            <a:r>
              <a:rPr lang="en-US" sz="3200" dirty="0">
                <a:effectLst/>
                <a:latin typeface="Helvetica Neue" panose="02000503000000020004" pitchFamily="2" charset="0"/>
              </a:rPr>
              <a:t> elements:</a:t>
            </a:r>
            <a:endParaRPr lang="cs-CZ" sz="3200" dirty="0">
              <a:effectLst/>
              <a:latin typeface="Helvetica Neue" panose="02000503000000020004" pitchFamily="2" charset="0"/>
            </a:endParaRPr>
          </a:p>
          <a:p>
            <a:r>
              <a:rPr lang="cs-CZ" sz="3200" baseline="0" dirty="0">
                <a:effectLst/>
                <a:latin typeface="Helvetica Neue" panose="02000503000000020004" pitchFamily="2" charset="0"/>
              </a:rPr>
              <a:t>1. </a:t>
            </a:r>
            <a:r>
              <a:rPr lang="cs-CZ" sz="3200" dirty="0">
                <a:effectLst/>
                <a:latin typeface="Helvetica Neue" panose="02000503000000020004" pitchFamily="2" charset="0"/>
              </a:rPr>
              <a:t>S</a:t>
            </a:r>
            <a:r>
              <a:rPr lang="en-US" sz="3200" dirty="0" err="1">
                <a:effectLst/>
                <a:latin typeface="Helvetica Neue" panose="02000503000000020004" pitchFamily="2" charset="0"/>
              </a:rPr>
              <a:t>ystem</a:t>
            </a:r>
            <a:r>
              <a:rPr lang="en-US" sz="3200" dirty="0">
                <a:effectLst/>
                <a:latin typeface="Helvetica Neue" panose="02000503000000020004" pitchFamily="2" charset="0"/>
              </a:rPr>
              <a:t> change</a:t>
            </a:r>
            <a:r>
              <a:rPr lang="cs-CZ" sz="3200" baseline="0" dirty="0">
                <a:effectLst/>
                <a:latin typeface="Helvetica Neue" panose="02000503000000020004" pitchFamily="2" charset="0"/>
              </a:rPr>
              <a:t> - </a:t>
            </a:r>
            <a:r>
              <a:rPr lang="cs-CZ" sz="3200" dirty="0">
                <a:effectLst/>
                <a:latin typeface="Helvetica Neue" panose="02000503000000020004" pitchFamily="2" charset="0"/>
              </a:rPr>
              <a:t>2.</a:t>
            </a:r>
            <a:r>
              <a:rPr lang="cs-CZ" sz="3200" baseline="0" dirty="0">
                <a:effectLst/>
                <a:latin typeface="Helvetica Neue" panose="02000503000000020004" pitchFamily="2" charset="0"/>
              </a:rPr>
              <a:t> T</a:t>
            </a:r>
            <a:r>
              <a:rPr lang="en-US" sz="3200" dirty="0">
                <a:effectLst/>
                <a:latin typeface="Helvetica Neue" panose="02000503000000020004" pitchFamily="2" charset="0"/>
              </a:rPr>
              <a:t>raining and education</a:t>
            </a:r>
            <a:r>
              <a:rPr lang="cs-CZ" sz="3200" baseline="0" dirty="0">
                <a:effectLst/>
                <a:latin typeface="Helvetica Neue" panose="02000503000000020004" pitchFamily="2" charset="0"/>
              </a:rPr>
              <a:t> - </a:t>
            </a:r>
            <a:r>
              <a:rPr lang="cs-CZ" sz="3200" dirty="0">
                <a:effectLst/>
                <a:latin typeface="Helvetica Neue" panose="02000503000000020004" pitchFamily="2" charset="0"/>
              </a:rPr>
              <a:t>3.</a:t>
            </a:r>
            <a:r>
              <a:rPr lang="cs-CZ" sz="3200" baseline="0" dirty="0">
                <a:effectLst/>
                <a:latin typeface="Helvetica Neue" panose="02000503000000020004" pitchFamily="2" charset="0"/>
              </a:rPr>
              <a:t> M</a:t>
            </a:r>
            <a:r>
              <a:rPr lang="en-US" sz="3200" dirty="0" err="1">
                <a:effectLst/>
                <a:latin typeface="Helvetica Neue" panose="02000503000000020004" pitchFamily="2" charset="0"/>
              </a:rPr>
              <a:t>onitoring</a:t>
            </a:r>
            <a:r>
              <a:rPr lang="en-US" sz="3200" dirty="0">
                <a:effectLst/>
                <a:latin typeface="Helvetica Neue" panose="02000503000000020004" pitchFamily="2" charset="0"/>
              </a:rPr>
              <a:t> and feedback</a:t>
            </a:r>
            <a:r>
              <a:rPr lang="cs-CZ" sz="3200" baseline="0" dirty="0">
                <a:effectLst/>
                <a:latin typeface="Helvetica Neue" panose="02000503000000020004" pitchFamily="2" charset="0"/>
              </a:rPr>
              <a:t> - </a:t>
            </a:r>
            <a:r>
              <a:rPr lang="cs-CZ" sz="3200" dirty="0">
                <a:effectLst/>
                <a:latin typeface="Helvetica Neue" panose="02000503000000020004" pitchFamily="2" charset="0"/>
              </a:rPr>
              <a:t>4.</a:t>
            </a:r>
            <a:r>
              <a:rPr lang="cs-CZ" sz="3200" baseline="0" dirty="0">
                <a:effectLst/>
                <a:latin typeface="Helvetica Neue" panose="02000503000000020004" pitchFamily="2" charset="0"/>
              </a:rPr>
              <a:t> R</a:t>
            </a:r>
            <a:r>
              <a:rPr lang="en-US" sz="3200" dirty="0" err="1">
                <a:effectLst/>
                <a:latin typeface="Helvetica Neue" panose="02000503000000020004" pitchFamily="2" charset="0"/>
              </a:rPr>
              <a:t>eminders</a:t>
            </a:r>
            <a:r>
              <a:rPr lang="en-US" sz="3200" dirty="0">
                <a:effectLst/>
                <a:latin typeface="Helvetica Neue" panose="02000503000000020004" pitchFamily="2" charset="0"/>
              </a:rPr>
              <a:t> and communications</a:t>
            </a:r>
            <a:r>
              <a:rPr lang="cs-CZ" sz="3200" baseline="0" dirty="0">
                <a:effectLst/>
                <a:latin typeface="Helvetica Neue" panose="02000503000000020004" pitchFamily="2" charset="0"/>
              </a:rPr>
              <a:t> - </a:t>
            </a:r>
            <a:r>
              <a:rPr lang="cs-CZ" sz="3200" dirty="0">
                <a:effectLst/>
                <a:latin typeface="Helvetica Neue" panose="02000503000000020004" pitchFamily="2" charset="0"/>
              </a:rPr>
              <a:t>5.</a:t>
            </a:r>
            <a:r>
              <a:rPr lang="en-US" sz="3200" dirty="0">
                <a:effectLst/>
                <a:latin typeface="Helvetica Neue" panose="02000503000000020004" pitchFamily="2" charset="0"/>
              </a:rPr>
              <a:t> </a:t>
            </a:r>
            <a:r>
              <a:rPr lang="cs-CZ" sz="3200" dirty="0">
                <a:effectLst/>
                <a:latin typeface="Helvetica Neue" panose="02000503000000020004" pitchFamily="2" charset="0"/>
              </a:rPr>
              <a:t>S</a:t>
            </a:r>
            <a:r>
              <a:rPr lang="en-US" sz="3200" dirty="0" err="1">
                <a:effectLst/>
                <a:latin typeface="Helvetica Neue" panose="02000503000000020004" pitchFamily="2" charset="0"/>
              </a:rPr>
              <a:t>afety</a:t>
            </a:r>
            <a:r>
              <a:rPr lang="en-US" sz="3200" dirty="0">
                <a:effectLst/>
                <a:latin typeface="Helvetica Neue" panose="02000503000000020004" pitchFamily="2" charset="0"/>
              </a:rPr>
              <a:t> climate/culture change. </a:t>
            </a:r>
            <a:endParaRPr lang="cs-CZ" sz="3200" dirty="0">
              <a:effectLst/>
              <a:latin typeface="Helvetica Neue" panose="02000503000000020004" pitchFamily="2" charset="0"/>
            </a:endParaRPr>
          </a:p>
          <a:p>
            <a:pPr marL="0" indent="0">
              <a:buNone/>
            </a:pPr>
            <a:endParaRPr lang="cs-CZ" sz="3200" dirty="0">
              <a:effectLst/>
              <a:latin typeface="Helvetica Neue" panose="02000503000000020004" pitchFamily="2" charset="0"/>
            </a:endParaRPr>
          </a:p>
          <a:p>
            <a:pPr marL="0" indent="0">
              <a:buNone/>
            </a:pPr>
            <a:r>
              <a:rPr lang="cs-CZ" sz="3200" dirty="0" err="1">
                <a:effectLst/>
                <a:latin typeface="Helvetica Neue"/>
              </a:rPr>
              <a:t>The</a:t>
            </a:r>
            <a:r>
              <a:rPr lang="cs-CZ" sz="3200" baseline="0" dirty="0">
                <a:effectLst/>
                <a:latin typeface="Helvetica Neue"/>
              </a:rPr>
              <a:t> </a:t>
            </a:r>
            <a:r>
              <a:rPr lang="cs-CZ" sz="3200" dirty="0" err="1">
                <a:latin typeface="Helvetica Neue"/>
              </a:rPr>
              <a:t>Multimodal</a:t>
            </a:r>
            <a:r>
              <a:rPr lang="cs-CZ" sz="3200" baseline="0" dirty="0">
                <a:effectLst/>
                <a:latin typeface="Helvetica Neue"/>
              </a:rPr>
              <a:t> </a:t>
            </a:r>
            <a:r>
              <a:rPr lang="en-US" sz="3200" dirty="0">
                <a:effectLst/>
                <a:latin typeface="Helvetica Neue"/>
              </a:rPr>
              <a:t>strategy is about creating the right system, teaching the right things, testing the right things, selling the right messages, and ultimately "living" throughout the healthcare system.</a:t>
            </a:r>
            <a:r>
              <a:rPr lang="en-US" sz="3200" dirty="0">
                <a:effectLst/>
                <a:latin typeface="Helvetica Neue" panose="02000503000000020004" pitchFamily="2" charset="0"/>
              </a:rPr>
              <a:t/>
            </a:r>
            <a:br>
              <a:rPr lang="en-US" sz="3200" dirty="0">
                <a:effectLst/>
                <a:latin typeface="Helvetica Neue" panose="02000503000000020004" pitchFamily="2" charset="0"/>
              </a:rPr>
            </a:br>
            <a:endParaRPr lang="cs-CZ" sz="3200" dirty="0">
              <a:effectLst/>
              <a:latin typeface="Helvetica Neue" panose="02000503000000020004" pitchFamily="2"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18</a:t>
            </a:fld>
            <a:endParaRPr lang="en-US" altLang="ru-RU"/>
          </a:p>
        </p:txBody>
      </p:sp>
    </p:spTree>
    <p:extLst>
      <p:ext uri="{BB962C8B-B14F-4D97-AF65-F5344CB8AC3E}">
        <p14:creationId xmlns:p14="http://schemas.microsoft.com/office/powerpoint/2010/main" val="11902779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FF0000"/>
                </a:solidFill>
              </a:rPr>
              <a:t>CONFIRM</a:t>
            </a:r>
            <a:r>
              <a:rPr lang="en-US" baseline="0" dirty="0">
                <a:solidFill>
                  <a:srgbClr val="FF0000"/>
                </a:solidFill>
              </a:rPr>
              <a:t> if OBJECTIVES ARE ADEQUATE!!</a:t>
            </a:r>
            <a:endParaRPr lang="en-US" dirty="0">
              <a:solidFill>
                <a:srgbClr val="FF0000"/>
              </a:solidFill>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B2B5A3F-3093-4442-A453-8916B7BE0DED}" type="slidenum">
              <a:rPr kumimoji="0" lang="es-E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s-E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203775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AA9E14E2-4D38-4456-B334-74E86BE85C64}" type="slidenum">
              <a:rPr lang="sv-SE" smtClean="0"/>
              <a:t>3</a:t>
            </a:fld>
            <a:endParaRPr lang="sv-SE"/>
          </a:p>
        </p:txBody>
      </p:sp>
    </p:spTree>
    <p:extLst>
      <p:ext uri="{BB962C8B-B14F-4D97-AF65-F5344CB8AC3E}">
        <p14:creationId xmlns:p14="http://schemas.microsoft.com/office/powerpoint/2010/main" val="368721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pPr>
              <a:defRPr/>
            </a:pPr>
            <a:r>
              <a:rPr lang="es-ES" dirty="0">
                <a:hlinkClick r:id="rId3"/>
              </a:rPr>
              <a:t>https://www.youtube.com/watch?v=X9KP8uiGZTs</a:t>
            </a:r>
            <a:r>
              <a:rPr lang="es-ES" dirty="0"/>
              <a:t> (inglés)</a:t>
            </a:r>
          </a:p>
          <a:p>
            <a:pPr marL="0" marR="0" lvl="0" indent="0" defTabSz="914400" eaLnBrk="1" fontAlgn="auto" latinLnBrk="0" hangingPunct="1">
              <a:lnSpc>
                <a:spcPct val="100000"/>
              </a:lnSpc>
              <a:spcBef>
                <a:spcPts val="600"/>
              </a:spcBef>
              <a:spcAft>
                <a:spcPts val="0"/>
              </a:spcAft>
              <a:buClrTx/>
              <a:buSzTx/>
              <a:buFontTx/>
              <a:buNone/>
              <a:tabLst/>
              <a:defRPr/>
            </a:pPr>
            <a:endParaRPr lang="es-ES" dirty="0"/>
          </a:p>
          <a:p>
            <a:pPr marL="0" marR="0" lvl="0" indent="0" defTabSz="914400" eaLnBrk="1" fontAlgn="auto" latinLnBrk="0" hangingPunct="1">
              <a:lnSpc>
                <a:spcPct val="100000"/>
              </a:lnSpc>
              <a:spcBef>
                <a:spcPts val="600"/>
              </a:spcBef>
              <a:spcAft>
                <a:spcPts val="0"/>
              </a:spcAft>
              <a:buClrTx/>
              <a:buSzTx/>
              <a:buFontTx/>
              <a:buNone/>
              <a:tabLst/>
              <a:defRPr/>
            </a:pPr>
            <a:r>
              <a:rPr lang="es-ES" dirty="0"/>
              <a:t>https://</a:t>
            </a:r>
            <a:r>
              <a:rPr lang="es-ES" dirty="0" err="1"/>
              <a:t>www.youtube.com</a:t>
            </a:r>
            <a:r>
              <a:rPr lang="es-ES" dirty="0"/>
              <a:t>/</a:t>
            </a:r>
            <a:r>
              <a:rPr lang="es-ES" dirty="0" err="1"/>
              <a:t>watch?v</a:t>
            </a:r>
            <a:r>
              <a:rPr lang="es-ES" dirty="0"/>
              <a:t>=gFMqre5SWYY</a:t>
            </a:r>
          </a:p>
          <a:p>
            <a:pPr marL="0" marR="0" lvl="0" indent="0" defTabSz="914400" eaLnBrk="1" fontAlgn="auto" latinLnBrk="0" hangingPunct="1">
              <a:lnSpc>
                <a:spcPct val="100000"/>
              </a:lnSpc>
              <a:spcBef>
                <a:spcPts val="600"/>
              </a:spcBef>
              <a:spcAft>
                <a:spcPts val="0"/>
              </a:spcAft>
              <a:buClrTx/>
              <a:buSzTx/>
              <a:buFontTx/>
              <a:buNone/>
              <a:tabLst/>
              <a:defRPr/>
            </a:pPr>
            <a:r>
              <a:rPr lang="es-ES" dirty="0" err="1"/>
              <a:t>Meet</a:t>
            </a:r>
            <a:r>
              <a:rPr lang="es-ES" dirty="0"/>
              <a:t> Sarah: https://</a:t>
            </a:r>
            <a:r>
              <a:rPr lang="es-ES" dirty="0" err="1"/>
              <a:t>www.youtube.com</a:t>
            </a:r>
            <a:r>
              <a:rPr lang="es-ES" dirty="0"/>
              <a:t>/</a:t>
            </a:r>
            <a:r>
              <a:rPr lang="es-ES" dirty="0" err="1"/>
              <a:t>watch?v</a:t>
            </a:r>
            <a:r>
              <a:rPr lang="es-ES" dirty="0"/>
              <a:t>=qLn0p8wL0FI  </a:t>
            </a:r>
          </a:p>
          <a:p>
            <a:r>
              <a:rPr lang="en-US" dirty="0">
                <a:ea typeface="Calibri"/>
                <a:cs typeface="Calibri"/>
              </a:rPr>
              <a:t>Jonathan Haidt, an American researcher who studies why people do what they do, has created an excellent story to explain why we adopt the </a:t>
            </a:r>
            <a:r>
              <a:rPr lang="en-US" dirty="0" err="1">
                <a:ea typeface="Calibri"/>
                <a:cs typeface="Calibri"/>
              </a:rPr>
              <a:t>behaviours</a:t>
            </a:r>
            <a:r>
              <a:rPr lang="en-US" dirty="0">
                <a:ea typeface="Calibri"/>
                <a:cs typeface="Calibri"/>
              </a:rPr>
              <a:t> we do.   He explains that each of us is a complete picture of an elephant, a rider and a road.  Our brain is the rider, it is small compared to all the other pieces of this concept, but our rider, or our thoughts, largely make the decisions in our lives.  Our path is the environment in which we live, work and play.  It is everything around us physically, emotionally and mentally that can either prevent us from getting where we want to go OR help us get there faster.  Finally, the elephant represents our motivation or dynamism.  It is tall and strong and no one can tell it what to do.  If our elephants can be tamed for a while, for example, by going on a diet for a few days or giving up smoking for a week, the elephant is big and powerful and can only be stopped or encouraged if it is properly motivated.  </a:t>
            </a:r>
          </a:p>
          <a:p>
            <a:r>
              <a:rPr lang="en-US" dirty="0">
                <a:ea typeface="Calibri"/>
                <a:cs typeface="Calibri"/>
              </a:rPr>
              <a:t>We can use this story to explain how and why we adopt the </a:t>
            </a:r>
            <a:r>
              <a:rPr lang="en-US" dirty="0" err="1">
                <a:ea typeface="Calibri"/>
                <a:cs typeface="Calibri"/>
              </a:rPr>
              <a:t>behaviours</a:t>
            </a:r>
            <a:r>
              <a:rPr lang="en-US" dirty="0">
                <a:ea typeface="Calibri"/>
                <a:cs typeface="Calibri"/>
              </a:rPr>
              <a:t> we do.</a:t>
            </a:r>
          </a:p>
        </p:txBody>
      </p:sp>
      <p:sp>
        <p:nvSpPr>
          <p:cNvPr id="4" name="Slide Number Placeholder 3"/>
          <p:cNvSpPr>
            <a:spLocks noGrp="1"/>
          </p:cNvSpPr>
          <p:nvPr>
            <p:ph type="sldNum" sz="quarter" idx="5"/>
          </p:nvPr>
        </p:nvSpPr>
        <p:spPr/>
        <p:txBody>
          <a:bodyPr/>
          <a:lstStyle/>
          <a:p>
            <a:fld id="{AA9E14E2-4D38-4456-B334-74E86BE85C64}" type="slidenum">
              <a:rPr lang="sv-SE" smtClean="0"/>
              <a:t>4</a:t>
            </a:fld>
            <a:endParaRPr lang="sv-SE"/>
          </a:p>
        </p:txBody>
      </p:sp>
    </p:spTree>
    <p:extLst>
      <p:ext uri="{BB962C8B-B14F-4D97-AF65-F5344CB8AC3E}">
        <p14:creationId xmlns:p14="http://schemas.microsoft.com/office/powerpoint/2010/main" val="4309032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r>
              <a:rPr lang="en-US" dirty="0"/>
              <a:t>The Socioecological Model suggests that health </a:t>
            </a:r>
            <a:r>
              <a:rPr lang="en-US" dirty="0" err="1"/>
              <a:t>behaviours</a:t>
            </a:r>
            <a:r>
              <a:rPr lang="en-US" dirty="0"/>
              <a:t> are influenced by motivators and barriers at different levels (individual, family, community and structural); hygiene promotion (HP) activities should target these different levels to bring about change. For example, to introduce a new water treatment method, HP activities may aim to increase a person's confidence (or self-efficacy) and make the method a "new normal" in the community. </a:t>
            </a:r>
          </a:p>
          <a:p>
            <a:endParaRPr lang="en-US" dirty="0"/>
          </a:p>
          <a:p>
            <a:r>
              <a:rPr lang="en-US" dirty="0"/>
              <a:t>Advocacy may also be necessary to promote the method in the WASH department. The theory provides a meta-model for social and </a:t>
            </a:r>
            <a:r>
              <a:rPr lang="en-US" dirty="0" err="1"/>
              <a:t>behavioural</a:t>
            </a:r>
            <a:r>
              <a:rPr lang="en-US" dirty="0"/>
              <a:t> change. Why is the SEM model important</a:t>
            </a:r>
            <a:r>
              <a:rPr lang="en-US" dirty="0" smtClean="0"/>
              <a:t>?</a:t>
            </a:r>
            <a:r>
              <a:rPr lang="cs-CZ" dirty="0" smtClean="0"/>
              <a:t> </a:t>
            </a:r>
            <a:r>
              <a:rPr lang="en-US" dirty="0" smtClean="0"/>
              <a:t>The </a:t>
            </a:r>
            <a:r>
              <a:rPr lang="en-US" dirty="0"/>
              <a:t>SEM model shows that to promote health, it is important to consider and plan </a:t>
            </a:r>
            <a:r>
              <a:rPr lang="en-US" dirty="0" err="1"/>
              <a:t>behaviour</a:t>
            </a:r>
            <a:r>
              <a:rPr lang="en-US" dirty="0"/>
              <a:t> change activities at multiple levels of the model at the same time. This approach is more likely to lead to successful </a:t>
            </a:r>
            <a:r>
              <a:rPr lang="en-US" dirty="0" err="1"/>
              <a:t>behaviour</a:t>
            </a:r>
            <a:r>
              <a:rPr lang="en-US" dirty="0"/>
              <a:t> change over time than undertaking any single activity at a single level.</a:t>
            </a:r>
          </a:p>
          <a:p>
            <a:r>
              <a:rPr lang="en-US" dirty="0"/>
              <a:t>--------</a:t>
            </a:r>
          </a:p>
          <a:p>
            <a:r>
              <a:rPr lang="en-US" dirty="0"/>
              <a:t>The Socioecological Model suggests that health </a:t>
            </a:r>
            <a:r>
              <a:rPr lang="en-US" dirty="0" err="1"/>
              <a:t>behaviours</a:t>
            </a:r>
            <a:r>
              <a:rPr lang="en-US" dirty="0"/>
              <a:t> are influenced by drivers and barriers at different levels (individual, family, community and structural); hygiene promotion (HP) activities should target these different levels to effect change. For example, to introduce a new water treatment method, HP activities may aim to increase a person's confidence (or self-efficacy) and make the method a "new normal" in the community. Advocacy may also be necessary to promote the method in the WASH department. The theory provides a meta-model for social and </a:t>
            </a:r>
            <a:r>
              <a:rPr lang="en-US" dirty="0" err="1"/>
              <a:t>behavioural</a:t>
            </a:r>
            <a:r>
              <a:rPr lang="en-US" dirty="0"/>
              <a:t> change.</a:t>
            </a:r>
          </a:p>
          <a:p>
            <a:endParaRPr lang="en-US" dirty="0"/>
          </a:p>
          <a:p>
            <a:r>
              <a:rPr lang="en-US" dirty="0"/>
              <a:t>Why is the SEM model important?</a:t>
            </a:r>
          </a:p>
          <a:p>
            <a:r>
              <a:rPr lang="en-US" dirty="0"/>
              <a:t>The SEM model shows that to promote health, it is important to consider and plan </a:t>
            </a:r>
            <a:r>
              <a:rPr lang="en-US" dirty="0" err="1"/>
              <a:t>behaviour</a:t>
            </a:r>
            <a:r>
              <a:rPr lang="en-US" dirty="0"/>
              <a:t> change activities at multiple levels of the model at the same time. </a:t>
            </a:r>
          </a:p>
          <a:p>
            <a:r>
              <a:rPr lang="en-US" dirty="0"/>
              <a:t>This approach is more likely to lead to successful </a:t>
            </a:r>
            <a:r>
              <a:rPr lang="en-US" dirty="0" err="1"/>
              <a:t>behaviour</a:t>
            </a:r>
            <a:r>
              <a:rPr lang="en-US" dirty="0"/>
              <a:t> change over time than undertaking any single activity at a single level.</a:t>
            </a:r>
            <a:endParaRPr lang="x-none" dirty="0"/>
          </a:p>
        </p:txBody>
      </p:sp>
      <p:sp>
        <p:nvSpPr>
          <p:cNvPr id="4" name="Slide Number Placeholder 3"/>
          <p:cNvSpPr>
            <a:spLocks noGrp="1"/>
          </p:cNvSpPr>
          <p:nvPr>
            <p:ph type="sldNum" sz="quarter" idx="5"/>
          </p:nvPr>
        </p:nvSpPr>
        <p:spPr/>
        <p:txBody>
          <a:bodyPr/>
          <a:lstStyle/>
          <a:p>
            <a:fld id="{AA9E14E2-4D38-4456-B334-74E86BE85C64}" type="slidenum">
              <a:rPr lang="sv-SE" smtClean="0"/>
              <a:t>5</a:t>
            </a:fld>
            <a:endParaRPr lang="sv-SE"/>
          </a:p>
        </p:txBody>
      </p:sp>
    </p:spTree>
    <p:extLst>
      <p:ext uri="{BB962C8B-B14F-4D97-AF65-F5344CB8AC3E}">
        <p14:creationId xmlns:p14="http://schemas.microsoft.com/office/powerpoint/2010/main" val="24663700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5"/>
          </p:nvPr>
        </p:nvSpPr>
        <p:spPr/>
        <p:txBody>
          <a:bodyPr/>
          <a:lstStyle/>
          <a:p>
            <a:fld id="{AA9E14E2-4D38-4456-B334-74E86BE85C64}" type="slidenum">
              <a:rPr lang="sv-SE" smtClean="0"/>
              <a:t>6</a:t>
            </a:fld>
            <a:endParaRPr lang="sv-SE"/>
          </a:p>
        </p:txBody>
      </p:sp>
    </p:spTree>
    <p:extLst>
      <p:ext uri="{BB962C8B-B14F-4D97-AF65-F5344CB8AC3E}">
        <p14:creationId xmlns:p14="http://schemas.microsoft.com/office/powerpoint/2010/main" val="5477960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r>
              <a:rPr lang="en-US" dirty="0" err="1">
                <a:hlinkClick r:id="rId3" invalidUrl="https://www.google.com/imgres?imgurl=https://watsanmissionassistant.org/wp-content/uploads/2021/10/Screenshot-2021-10-17-at-18.44.37-1024x852.png&amp;tbnid=9AwlRRMyUyyQVM&amp;vet=12ahUKEwjsvv6eoLSBAxVvgv0HHSLtBF4QMygDegQIARBT..i&amp;imgrefurl=https://watsanmissionassistant.org/wash-in-schools/&amp;docid=UwSUnZWMF8dE0M&amp;w=1024&amp;h=852&amp;q=Behavioural change hygiene promotion red cross&amp;ved=2ahUKEwjsvv6eoLSBAxVvgv0HHSLtBF4QMygDegQIARBT"/>
              </a:rPr>
              <a:t>Behavioural</a:t>
            </a:r>
            <a:r>
              <a:rPr lang="en-US" dirty="0">
                <a:hlinkClick r:id="rId3" invalidUrl="https://www.google.com/imgres?imgurl=https://watsanmissionassistant.org/wp-content/uploads/2021/10/Screenshot-2021-10-17-at-18.44.37-1024x852.png&amp;tbnid=9AwlRRMyUyyQVM&amp;vet=12ahUKEwjsvv6eoLSBAxVvgv0HHSLtBF4QMygDegQIARBT..i&amp;imgrefurl=https://watsanmissionassistant.org/wash-in-schools/&amp;docid=UwSUnZWMF8dE0M&amp;w=1024&amp;h=852&amp;q=Behavioural change hygiene promotion red cross&amp;ved=2ahUKEwjsvv6eoLSBAxVvgv0HHSLtBF4QMygDegQIARBT"/>
              </a:rPr>
              <a:t> change hygiene promotion red cross - Google </a:t>
            </a:r>
            <a:r>
              <a:rPr lang="en-US" dirty="0" err="1">
                <a:hlinkClick r:id="rId3" invalidUrl="https://www.google.com/imgres?imgurl=https://watsanmissionassistant.org/wp-content/uploads/2021/10/Screenshot-2021-10-17-at-18.44.37-1024x852.png&amp;tbnid=9AwlRRMyUyyQVM&amp;vet=12ahUKEwjsvv6eoLSBAxVvgv0HHSLtBF4QMygDegQIARBT..i&amp;imgrefurl=https://watsanmissionassistant.org/wash-in-schools/&amp;docid=UwSUnZWMF8dE0M&amp;w=1024&amp;h=852&amp;q=Behavioural change hygiene promotion red cross&amp;ved=2ahUKEwjsvv6eoLSBAxVvgv0HHSLtBF4QMygDegQIARBT"/>
              </a:rPr>
              <a:t>Suche</a:t>
            </a:r>
            <a:endParaRPr lang="cs-CZ" dirty="0"/>
          </a:p>
          <a:p>
            <a:endParaRPr lang="cs-CZ" dirty="0"/>
          </a:p>
          <a:p>
            <a:pPr marL="0" marR="0" indent="0" algn="l" defTabSz="914400" rtl="0" eaLnBrk="1" fontAlgn="auto" latinLnBrk="0" hangingPunct="1">
              <a:lnSpc>
                <a:spcPct val="100000"/>
              </a:lnSpc>
              <a:spcBef>
                <a:spcPts val="0"/>
              </a:spcBef>
              <a:spcAft>
                <a:spcPts val="0"/>
              </a:spcAft>
              <a:buClrTx/>
              <a:buSzTx/>
              <a:buFontTx/>
              <a:buNone/>
              <a:tabLst/>
              <a:defRPr/>
            </a:pPr>
            <a:r>
              <a:rPr lang="cs-CZ" dirty="0"/>
              <a:t>Boy </a:t>
            </a:r>
            <a:r>
              <a:rPr lang="cs-CZ" dirty="0" err="1"/>
              <a:t>with</a:t>
            </a:r>
            <a:r>
              <a:rPr lang="cs-CZ" dirty="0"/>
              <a:t> </a:t>
            </a:r>
            <a:r>
              <a:rPr lang="cs-CZ" dirty="0" err="1"/>
              <a:t>red</a:t>
            </a:r>
            <a:r>
              <a:rPr lang="cs-CZ" dirty="0"/>
              <a:t> t-</a:t>
            </a:r>
            <a:r>
              <a:rPr lang="cs-CZ" dirty="0" err="1"/>
              <a:t>shirt</a:t>
            </a:r>
            <a:r>
              <a:rPr lang="cs-CZ" dirty="0"/>
              <a:t>: </a:t>
            </a:r>
            <a:r>
              <a:rPr lang="en-US" sz="1200" b="1" i="0" kern="1200" dirty="0">
                <a:solidFill>
                  <a:schemeClr val="tx1"/>
                </a:solidFill>
                <a:effectLst/>
                <a:latin typeface="+mn-lt"/>
                <a:ea typeface="+mn-ea"/>
                <a:cs typeface="+mn-cs"/>
              </a:rPr>
              <a:t>Ethiopia: Children's Hygiene and Sanitation Training &amp; Blue Schools</a:t>
            </a:r>
          </a:p>
          <a:p>
            <a:r>
              <a:rPr lang="en-US" dirty="0">
                <a:hlinkClick r:id="rId4"/>
              </a:rPr>
              <a:t>(309) Ethiopia: Children's Hygiene and Sanitation Training &amp; Blue Schools – YouTube</a:t>
            </a:r>
            <a:endParaRPr lang="cs-CZ" dirty="0"/>
          </a:p>
          <a:p>
            <a:r>
              <a:rPr lang="cs-CZ" dirty="0"/>
              <a:t>Blue </a:t>
            </a:r>
            <a:r>
              <a:rPr lang="cs-CZ" dirty="0" err="1"/>
              <a:t>school</a:t>
            </a:r>
            <a:r>
              <a:rPr lang="cs-CZ" dirty="0"/>
              <a:t> </a:t>
            </a:r>
            <a:r>
              <a:rPr lang="cs-CZ" dirty="0" err="1"/>
              <a:t>kit</a:t>
            </a:r>
            <a:r>
              <a:rPr lang="cs-CZ" dirty="0"/>
              <a:t> has </a:t>
            </a:r>
            <a:r>
              <a:rPr lang="cs-CZ" dirty="0" err="1"/>
              <a:t>been</a:t>
            </a:r>
            <a:r>
              <a:rPr lang="cs-CZ" dirty="0"/>
              <a:t> </a:t>
            </a:r>
            <a:r>
              <a:rPr lang="cs-CZ" dirty="0" err="1"/>
              <a:t>designed</a:t>
            </a:r>
            <a:r>
              <a:rPr lang="cs-CZ" dirty="0"/>
              <a:t> </a:t>
            </a:r>
            <a:r>
              <a:rPr lang="cs-CZ" dirty="0" err="1"/>
              <a:t>for</a:t>
            </a:r>
            <a:r>
              <a:rPr lang="cs-CZ" dirty="0"/>
              <a:t> </a:t>
            </a:r>
            <a:r>
              <a:rPr lang="cs-CZ" dirty="0" err="1"/>
              <a:t>students</a:t>
            </a:r>
            <a:r>
              <a:rPr lang="cs-CZ" dirty="0"/>
              <a:t> in </a:t>
            </a:r>
            <a:r>
              <a:rPr lang="cs-CZ" dirty="0" err="1"/>
              <a:t>primary</a:t>
            </a:r>
            <a:r>
              <a:rPr lang="cs-CZ" dirty="0"/>
              <a:t> and </a:t>
            </a:r>
            <a:r>
              <a:rPr lang="cs-CZ" dirty="0" err="1"/>
              <a:t>secondary</a:t>
            </a:r>
            <a:r>
              <a:rPr lang="cs-CZ" dirty="0"/>
              <a:t> </a:t>
            </a:r>
            <a:r>
              <a:rPr lang="cs-CZ" dirty="0" err="1"/>
              <a:t>school</a:t>
            </a:r>
            <a:r>
              <a:rPr lang="cs-CZ" dirty="0"/>
              <a:t> – </a:t>
            </a:r>
            <a:r>
              <a:rPr lang="cs-CZ" dirty="0" err="1"/>
              <a:t>this</a:t>
            </a:r>
            <a:r>
              <a:rPr lang="cs-CZ" dirty="0"/>
              <a:t> </a:t>
            </a:r>
            <a:r>
              <a:rPr lang="cs-CZ" dirty="0" err="1"/>
              <a:t>concept</a:t>
            </a:r>
            <a:r>
              <a:rPr lang="cs-CZ" dirty="0"/>
              <a:t> </a:t>
            </a:r>
            <a:r>
              <a:rPr lang="cs-CZ" dirty="0" err="1"/>
              <a:t>can</a:t>
            </a:r>
            <a:r>
              <a:rPr lang="cs-CZ" dirty="0"/>
              <a:t> </a:t>
            </a:r>
            <a:r>
              <a:rPr lang="cs-CZ" dirty="0" err="1"/>
              <a:t>be</a:t>
            </a:r>
            <a:r>
              <a:rPr lang="cs-CZ" dirty="0"/>
              <a:t> </a:t>
            </a:r>
            <a:r>
              <a:rPr lang="cs-CZ" dirty="0" err="1"/>
              <a:t>implemented</a:t>
            </a:r>
            <a:r>
              <a:rPr lang="cs-CZ" dirty="0"/>
              <a:t> </a:t>
            </a:r>
            <a:r>
              <a:rPr lang="cs-CZ" dirty="0" err="1"/>
              <a:t>actually</a:t>
            </a:r>
            <a:r>
              <a:rPr lang="cs-CZ" dirty="0"/>
              <a:t> by </a:t>
            </a:r>
            <a:r>
              <a:rPr lang="cs-CZ" dirty="0" err="1"/>
              <a:t>any</a:t>
            </a:r>
            <a:r>
              <a:rPr lang="cs-CZ" dirty="0"/>
              <a:t> </a:t>
            </a:r>
            <a:r>
              <a:rPr lang="cs-CZ" dirty="0" err="1"/>
              <a:t>age</a:t>
            </a:r>
            <a:r>
              <a:rPr lang="cs-CZ" dirty="0"/>
              <a:t> </a:t>
            </a:r>
            <a:r>
              <a:rPr lang="cs-CZ" dirty="0" err="1"/>
              <a:t>group</a:t>
            </a:r>
            <a:r>
              <a:rPr lang="cs-CZ" dirty="0"/>
              <a:t>.</a:t>
            </a:r>
          </a:p>
          <a:p>
            <a:r>
              <a:rPr lang="cs-CZ" dirty="0" err="1"/>
              <a:t>It</a:t>
            </a:r>
            <a:r>
              <a:rPr lang="cs-CZ" baseline="0" dirty="0"/>
              <a:t> </a:t>
            </a:r>
            <a:r>
              <a:rPr lang="cs-CZ" baseline="0" dirty="0" err="1"/>
              <a:t>is</a:t>
            </a:r>
            <a:r>
              <a:rPr lang="cs-CZ" baseline="0" dirty="0"/>
              <a:t> a long term proces </a:t>
            </a:r>
            <a:r>
              <a:rPr lang="cs-CZ" baseline="0" dirty="0" err="1"/>
              <a:t>where</a:t>
            </a:r>
            <a:r>
              <a:rPr lang="cs-CZ" baseline="0" dirty="0"/>
              <a:t> </a:t>
            </a:r>
            <a:r>
              <a:rPr lang="cs-CZ" baseline="0" dirty="0" err="1"/>
              <a:t>the</a:t>
            </a:r>
            <a:r>
              <a:rPr lang="cs-CZ" baseline="0" dirty="0"/>
              <a:t> </a:t>
            </a:r>
            <a:r>
              <a:rPr lang="cs-CZ" baseline="0" dirty="0" err="1"/>
              <a:t>schools</a:t>
            </a:r>
            <a:r>
              <a:rPr lang="cs-CZ" baseline="0" dirty="0"/>
              <a:t> SH are </a:t>
            </a:r>
            <a:r>
              <a:rPr lang="cs-CZ" baseline="0" dirty="0" err="1"/>
              <a:t>involved</a:t>
            </a:r>
            <a:r>
              <a:rPr lang="cs-CZ" baseline="0" dirty="0"/>
              <a:t>  but </a:t>
            </a:r>
            <a:r>
              <a:rPr lang="cs-CZ" baseline="0" dirty="0" err="1"/>
              <a:t>also</a:t>
            </a:r>
            <a:r>
              <a:rPr lang="cs-CZ" baseline="0" dirty="0"/>
              <a:t> </a:t>
            </a:r>
            <a:r>
              <a:rPr lang="cs-CZ" baseline="0" dirty="0" err="1"/>
              <a:t>childrens</a:t>
            </a:r>
            <a:r>
              <a:rPr lang="cs-CZ" baseline="0" dirty="0"/>
              <a:t> </a:t>
            </a:r>
            <a:r>
              <a:rPr lang="cs-CZ" baseline="0" dirty="0" err="1"/>
              <a:t>parents</a:t>
            </a:r>
            <a:r>
              <a:rPr lang="cs-CZ" baseline="0" dirty="0"/>
              <a:t> and </a:t>
            </a:r>
            <a:r>
              <a:rPr lang="cs-CZ" baseline="0" dirty="0" err="1"/>
              <a:t>governments</a:t>
            </a:r>
            <a:r>
              <a:rPr lang="cs-CZ" baseline="0" dirty="0"/>
              <a:t>. </a:t>
            </a:r>
            <a:r>
              <a:rPr lang="cs-CZ" baseline="0" dirty="0" err="1"/>
              <a:t>Purpose</a:t>
            </a:r>
            <a:r>
              <a:rPr lang="cs-CZ" baseline="0" dirty="0"/>
              <a:t> </a:t>
            </a:r>
            <a:r>
              <a:rPr lang="cs-CZ" baseline="0" dirty="0" err="1"/>
              <a:t>of</a:t>
            </a:r>
            <a:r>
              <a:rPr lang="cs-CZ" baseline="0" dirty="0"/>
              <a:t> BS </a:t>
            </a:r>
            <a:r>
              <a:rPr lang="cs-CZ" baseline="0" dirty="0" err="1"/>
              <a:t>is</a:t>
            </a:r>
            <a:r>
              <a:rPr lang="cs-CZ" baseline="0" dirty="0"/>
              <a:t> to </a:t>
            </a:r>
            <a:r>
              <a:rPr lang="cs-CZ" baseline="0" dirty="0" err="1"/>
              <a:t>engage</a:t>
            </a:r>
            <a:r>
              <a:rPr lang="cs-CZ" baseline="0" dirty="0"/>
              <a:t> </a:t>
            </a:r>
            <a:r>
              <a:rPr lang="cs-CZ" baseline="0" dirty="0" err="1"/>
              <a:t>kids</a:t>
            </a:r>
            <a:r>
              <a:rPr lang="cs-CZ" baseline="0" dirty="0"/>
              <a:t> in </a:t>
            </a:r>
            <a:r>
              <a:rPr lang="cs-CZ" baseline="0" dirty="0" err="1"/>
              <a:t>hands</a:t>
            </a:r>
            <a:r>
              <a:rPr lang="cs-CZ" baseline="0" dirty="0"/>
              <a:t>-on </a:t>
            </a:r>
            <a:r>
              <a:rPr lang="cs-CZ" baseline="0" dirty="0" err="1"/>
              <a:t>learning</a:t>
            </a:r>
            <a:r>
              <a:rPr lang="cs-CZ" baseline="0" dirty="0"/>
              <a:t> </a:t>
            </a:r>
            <a:r>
              <a:rPr lang="cs-CZ" baseline="0" dirty="0" err="1"/>
              <a:t>about</a:t>
            </a:r>
            <a:r>
              <a:rPr lang="cs-CZ" baseline="0" dirty="0"/>
              <a:t> </a:t>
            </a:r>
            <a:r>
              <a:rPr lang="cs-CZ" baseline="0" dirty="0" err="1"/>
              <a:t>Hygiene</a:t>
            </a:r>
            <a:r>
              <a:rPr lang="cs-CZ" baseline="0" dirty="0"/>
              <a:t> </a:t>
            </a:r>
            <a:r>
              <a:rPr lang="cs-CZ" baseline="0" dirty="0" err="1"/>
              <a:t>measures</a:t>
            </a:r>
            <a:r>
              <a:rPr lang="cs-CZ" baseline="0" dirty="0"/>
              <a:t> but </a:t>
            </a:r>
            <a:r>
              <a:rPr lang="cs-CZ" baseline="0" dirty="0" err="1"/>
              <a:t>also</a:t>
            </a:r>
            <a:r>
              <a:rPr lang="cs-CZ" baseline="0" dirty="0"/>
              <a:t> </a:t>
            </a:r>
            <a:r>
              <a:rPr lang="cs-CZ" baseline="0" dirty="0" err="1"/>
              <a:t>enviromenttal</a:t>
            </a:r>
            <a:r>
              <a:rPr lang="cs-CZ" baseline="0" dirty="0"/>
              <a:t> </a:t>
            </a:r>
            <a:r>
              <a:rPr lang="cs-CZ" baseline="0" dirty="0" err="1"/>
              <a:t>themes</a:t>
            </a:r>
            <a:r>
              <a:rPr lang="cs-CZ" baseline="0" dirty="0"/>
              <a:t> </a:t>
            </a:r>
            <a:r>
              <a:rPr lang="cs-CZ" baseline="0" dirty="0" err="1"/>
              <a:t>around</a:t>
            </a:r>
            <a:r>
              <a:rPr lang="cs-CZ" baseline="0" dirty="0"/>
              <a:t> </a:t>
            </a:r>
            <a:r>
              <a:rPr lang="cs-CZ" baseline="0" dirty="0" err="1"/>
              <a:t>them</a:t>
            </a:r>
            <a:r>
              <a:rPr lang="cs-CZ" baseline="0" dirty="0"/>
              <a:t>. </a:t>
            </a:r>
            <a:r>
              <a:rPr lang="cs-CZ" baseline="0" dirty="0" err="1"/>
              <a:t>It</a:t>
            </a:r>
            <a:r>
              <a:rPr lang="cs-CZ" baseline="0" dirty="0"/>
              <a:t> </a:t>
            </a:r>
            <a:r>
              <a:rPr lang="cs-CZ" baseline="0" dirty="0" err="1"/>
              <a:t>is</a:t>
            </a:r>
            <a:r>
              <a:rPr lang="cs-CZ" baseline="0" dirty="0"/>
              <a:t> </a:t>
            </a:r>
            <a:r>
              <a:rPr lang="cs-CZ" baseline="0" dirty="0" err="1"/>
              <a:t>rather</a:t>
            </a:r>
            <a:r>
              <a:rPr lang="cs-CZ" baseline="0" dirty="0"/>
              <a:t> </a:t>
            </a:r>
            <a:r>
              <a:rPr lang="cs-CZ" baseline="0" dirty="0" err="1"/>
              <a:t>systematic</a:t>
            </a:r>
            <a:r>
              <a:rPr lang="cs-CZ" baseline="0" dirty="0"/>
              <a:t> step by step </a:t>
            </a:r>
            <a:r>
              <a:rPr lang="cs-CZ" baseline="0" dirty="0" err="1"/>
              <a:t>approach</a:t>
            </a:r>
            <a:r>
              <a:rPr lang="cs-CZ" baseline="0" dirty="0"/>
              <a:t>  </a:t>
            </a:r>
            <a:r>
              <a:rPr lang="cs-CZ" baseline="0" dirty="0" err="1"/>
              <a:t>that</a:t>
            </a:r>
            <a:r>
              <a:rPr lang="cs-CZ" baseline="0" dirty="0"/>
              <a:t> </a:t>
            </a:r>
            <a:r>
              <a:rPr lang="cs-CZ" baseline="0" dirty="0" err="1"/>
              <a:t>works</a:t>
            </a:r>
            <a:r>
              <a:rPr lang="cs-CZ" baseline="0" dirty="0"/>
              <a:t> </a:t>
            </a:r>
            <a:r>
              <a:rPr lang="cs-CZ" baseline="0" dirty="0" err="1"/>
              <a:t>best</a:t>
            </a:r>
            <a:r>
              <a:rPr lang="cs-CZ" baseline="0" dirty="0"/>
              <a:t> in </a:t>
            </a:r>
            <a:r>
              <a:rPr lang="cs-CZ" baseline="0" dirty="0" err="1"/>
              <a:t>development</a:t>
            </a:r>
            <a:r>
              <a:rPr lang="cs-CZ" baseline="0" dirty="0"/>
              <a:t> </a:t>
            </a:r>
            <a:r>
              <a:rPr lang="cs-CZ" baseline="0" dirty="0" err="1"/>
              <a:t>rather</a:t>
            </a:r>
            <a:r>
              <a:rPr lang="cs-CZ" baseline="0" dirty="0"/>
              <a:t> </a:t>
            </a:r>
            <a:r>
              <a:rPr lang="cs-CZ" baseline="0" dirty="0" err="1"/>
              <a:t>than</a:t>
            </a:r>
            <a:r>
              <a:rPr lang="cs-CZ" baseline="0" dirty="0"/>
              <a:t> in </a:t>
            </a:r>
            <a:r>
              <a:rPr lang="cs-CZ" baseline="0" dirty="0" err="1"/>
              <a:t>emergencies</a:t>
            </a:r>
            <a:r>
              <a:rPr lang="cs-CZ" baseline="0" dirty="0"/>
              <a:t> as </a:t>
            </a:r>
            <a:r>
              <a:rPr lang="cs-CZ" baseline="0" dirty="0" err="1"/>
              <a:t>it</a:t>
            </a:r>
            <a:r>
              <a:rPr lang="cs-CZ" baseline="0" dirty="0"/>
              <a:t> </a:t>
            </a:r>
            <a:r>
              <a:rPr lang="cs-CZ" baseline="0" dirty="0" err="1"/>
              <a:t>is</a:t>
            </a:r>
            <a:r>
              <a:rPr lang="cs-CZ" baseline="0" dirty="0"/>
              <a:t> a long term </a:t>
            </a:r>
            <a:r>
              <a:rPr lang="cs-CZ" baseline="0" dirty="0" err="1"/>
              <a:t>process</a:t>
            </a:r>
            <a:r>
              <a:rPr lang="cs-CZ" baseline="0" dirty="0"/>
              <a:t> </a:t>
            </a:r>
            <a:endParaRPr lang="cs-CZ" dirty="0"/>
          </a:p>
          <a:p>
            <a:endParaRPr lang="cs-CZ" dirty="0"/>
          </a:p>
          <a:p>
            <a:r>
              <a:rPr lang="cs-CZ" dirty="0" err="1"/>
              <a:t>Mum´s</a:t>
            </a:r>
            <a:r>
              <a:rPr lang="cs-CZ" baseline="0" dirty="0"/>
              <a:t> </a:t>
            </a:r>
            <a:r>
              <a:rPr lang="cs-CZ" baseline="0" dirty="0" err="1"/>
              <a:t>Magic</a:t>
            </a:r>
            <a:r>
              <a:rPr lang="cs-CZ" baseline="0" dirty="0"/>
              <a:t> </a:t>
            </a:r>
            <a:r>
              <a:rPr lang="cs-CZ" baseline="0" dirty="0" err="1"/>
              <a:t>Hands</a:t>
            </a:r>
            <a:r>
              <a:rPr lang="cs-CZ" baseline="0" dirty="0"/>
              <a:t> (MMF) </a:t>
            </a:r>
            <a:r>
              <a:rPr lang="cs-CZ" baseline="0" dirty="0" err="1"/>
              <a:t>was</a:t>
            </a:r>
            <a:r>
              <a:rPr lang="cs-CZ" baseline="0" dirty="0"/>
              <a:t> </a:t>
            </a:r>
            <a:r>
              <a:rPr lang="cs-CZ" baseline="0" dirty="0" err="1"/>
              <a:t>designed</a:t>
            </a:r>
            <a:r>
              <a:rPr lang="cs-CZ" baseline="0" dirty="0"/>
              <a:t> as </a:t>
            </a:r>
            <a:r>
              <a:rPr lang="cs-CZ" baseline="0" dirty="0" err="1"/>
              <a:t>an</a:t>
            </a:r>
            <a:r>
              <a:rPr lang="cs-CZ" baseline="0" dirty="0"/>
              <a:t> </a:t>
            </a:r>
            <a:r>
              <a:rPr lang="cs-CZ" baseline="0" dirty="0" err="1"/>
              <a:t>interactive</a:t>
            </a:r>
            <a:r>
              <a:rPr lang="cs-CZ" baseline="0" dirty="0"/>
              <a:t> </a:t>
            </a:r>
            <a:r>
              <a:rPr lang="cs-CZ" baseline="0" dirty="0" err="1"/>
              <a:t>Behaviour</a:t>
            </a:r>
            <a:r>
              <a:rPr lang="cs-CZ" baseline="0" dirty="0"/>
              <a:t> </a:t>
            </a:r>
            <a:r>
              <a:rPr lang="cs-CZ" baseline="0" dirty="0" err="1"/>
              <a:t>Change</a:t>
            </a:r>
            <a:r>
              <a:rPr lang="cs-CZ" baseline="0" dirty="0"/>
              <a:t> </a:t>
            </a:r>
            <a:r>
              <a:rPr lang="cs-CZ" baseline="0" dirty="0" err="1"/>
              <a:t>programme</a:t>
            </a:r>
            <a:r>
              <a:rPr lang="cs-CZ" baseline="0" dirty="0"/>
              <a:t> – </a:t>
            </a:r>
            <a:r>
              <a:rPr lang="cs-CZ" baseline="0" dirty="0" err="1"/>
              <a:t>it</a:t>
            </a:r>
            <a:r>
              <a:rPr lang="cs-CZ" baseline="0" dirty="0"/>
              <a:t> </a:t>
            </a:r>
            <a:r>
              <a:rPr lang="cs-CZ" baseline="0" dirty="0" err="1"/>
              <a:t>consists</a:t>
            </a:r>
            <a:r>
              <a:rPr lang="cs-CZ" baseline="0" dirty="0"/>
              <a:t> </a:t>
            </a:r>
            <a:r>
              <a:rPr lang="cs-CZ" baseline="0" dirty="0" err="1"/>
              <a:t>of</a:t>
            </a:r>
            <a:r>
              <a:rPr lang="cs-CZ" baseline="0" dirty="0"/>
              <a:t> </a:t>
            </a:r>
            <a:r>
              <a:rPr lang="cs-CZ" baseline="0" dirty="0" err="1"/>
              <a:t>different</a:t>
            </a:r>
            <a:r>
              <a:rPr lang="cs-CZ" baseline="0" dirty="0"/>
              <a:t> </a:t>
            </a:r>
            <a:r>
              <a:rPr lang="cs-CZ" baseline="0" dirty="0" err="1"/>
              <a:t>interactive</a:t>
            </a:r>
            <a:r>
              <a:rPr lang="cs-CZ" baseline="0" dirty="0"/>
              <a:t> and </a:t>
            </a:r>
            <a:r>
              <a:rPr lang="cs-CZ" baseline="0" dirty="0" err="1"/>
              <a:t>creative</a:t>
            </a:r>
            <a:endParaRPr lang="cs-CZ" baseline="0" dirty="0"/>
          </a:p>
          <a:p>
            <a:r>
              <a:rPr lang="cs-CZ" baseline="0" dirty="0" err="1"/>
              <a:t>tools</a:t>
            </a:r>
            <a:r>
              <a:rPr lang="cs-CZ" baseline="0" dirty="0"/>
              <a:t>, </a:t>
            </a:r>
            <a:r>
              <a:rPr lang="cs-CZ" baseline="0" dirty="0" err="1"/>
              <a:t>promotional</a:t>
            </a:r>
            <a:r>
              <a:rPr lang="cs-CZ" baseline="0" dirty="0"/>
              <a:t> </a:t>
            </a:r>
            <a:r>
              <a:rPr lang="cs-CZ" baseline="0" dirty="0" err="1"/>
              <a:t>activities</a:t>
            </a:r>
            <a:r>
              <a:rPr lang="cs-CZ" baseline="0" dirty="0"/>
              <a:t> and </a:t>
            </a:r>
            <a:r>
              <a:rPr lang="cs-CZ" baseline="0" dirty="0" err="1"/>
              <a:t>training</a:t>
            </a:r>
            <a:r>
              <a:rPr lang="cs-CZ" baseline="0" dirty="0"/>
              <a:t> </a:t>
            </a:r>
            <a:r>
              <a:rPr lang="cs-CZ" baseline="0" dirty="0" err="1"/>
              <a:t>programme</a:t>
            </a:r>
            <a:r>
              <a:rPr lang="cs-CZ" baseline="0" dirty="0"/>
              <a:t> </a:t>
            </a:r>
            <a:r>
              <a:rPr lang="cs-CZ" baseline="0" dirty="0" err="1"/>
              <a:t>for</a:t>
            </a:r>
            <a:r>
              <a:rPr lang="cs-CZ" baseline="0" dirty="0"/>
              <a:t> </a:t>
            </a:r>
            <a:r>
              <a:rPr lang="cs-CZ" baseline="0" dirty="0" err="1"/>
              <a:t>hygiene</a:t>
            </a:r>
            <a:r>
              <a:rPr lang="cs-CZ" baseline="0" dirty="0"/>
              <a:t> </a:t>
            </a:r>
            <a:r>
              <a:rPr lang="cs-CZ" baseline="0" dirty="0" err="1"/>
              <a:t>promotors</a:t>
            </a:r>
            <a:r>
              <a:rPr lang="cs-CZ" baseline="0" dirty="0"/>
              <a:t> and </a:t>
            </a:r>
            <a:r>
              <a:rPr lang="cs-CZ" baseline="0" dirty="0" err="1"/>
              <a:t>handwashing</a:t>
            </a:r>
            <a:r>
              <a:rPr lang="cs-CZ" baseline="0" dirty="0"/>
              <a:t> </a:t>
            </a:r>
            <a:r>
              <a:rPr lang="cs-CZ" baseline="0" dirty="0" err="1"/>
              <a:t>champions</a:t>
            </a:r>
            <a:r>
              <a:rPr lang="cs-CZ" baseline="0" dirty="0"/>
              <a:t>. MMH </a:t>
            </a:r>
            <a:r>
              <a:rPr lang="cs-CZ" baseline="0" dirty="0" err="1"/>
              <a:t>programme</a:t>
            </a:r>
            <a:r>
              <a:rPr lang="cs-CZ" baseline="0" dirty="0"/>
              <a:t> </a:t>
            </a:r>
            <a:r>
              <a:rPr lang="cs-CZ" baseline="0" dirty="0" err="1"/>
              <a:t>is</a:t>
            </a:r>
            <a:r>
              <a:rPr lang="cs-CZ" baseline="0" dirty="0"/>
              <a:t> </a:t>
            </a:r>
            <a:r>
              <a:rPr lang="cs-CZ" baseline="0" dirty="0" err="1"/>
              <a:t>using</a:t>
            </a:r>
            <a:r>
              <a:rPr lang="cs-CZ" baseline="0" dirty="0"/>
              <a:t> </a:t>
            </a:r>
            <a:r>
              <a:rPr lang="cs-CZ" baseline="0" dirty="0" err="1"/>
              <a:t>emotional</a:t>
            </a:r>
            <a:r>
              <a:rPr lang="cs-CZ" baseline="0" dirty="0"/>
              <a:t> and </a:t>
            </a:r>
            <a:r>
              <a:rPr lang="cs-CZ" baseline="0" dirty="0" err="1"/>
              <a:t>health</a:t>
            </a:r>
            <a:r>
              <a:rPr lang="cs-CZ" baseline="0" dirty="0"/>
              <a:t> </a:t>
            </a:r>
            <a:r>
              <a:rPr lang="cs-CZ" baseline="0" dirty="0" err="1"/>
              <a:t>motivators</a:t>
            </a:r>
            <a:r>
              <a:rPr lang="cs-CZ" baseline="0" dirty="0"/>
              <a:t> to </a:t>
            </a:r>
            <a:r>
              <a:rPr lang="cs-CZ" baseline="0" dirty="0" err="1"/>
              <a:t>increase</a:t>
            </a:r>
            <a:r>
              <a:rPr lang="cs-CZ" baseline="0" dirty="0"/>
              <a:t> </a:t>
            </a:r>
            <a:r>
              <a:rPr lang="cs-CZ" baseline="0" dirty="0" err="1"/>
              <a:t>handwashing</a:t>
            </a:r>
            <a:r>
              <a:rPr lang="cs-CZ" baseline="0" dirty="0"/>
              <a:t> </a:t>
            </a:r>
            <a:r>
              <a:rPr lang="cs-CZ" baseline="0" dirty="0" err="1"/>
              <a:t>practice</a:t>
            </a:r>
            <a:r>
              <a:rPr lang="cs-CZ" baseline="0" dirty="0"/>
              <a:t> → </a:t>
            </a:r>
            <a:r>
              <a:rPr lang="cs-CZ" baseline="0" dirty="0" err="1"/>
              <a:t>through</a:t>
            </a:r>
            <a:r>
              <a:rPr lang="cs-CZ" baseline="0" dirty="0"/>
              <a:t> </a:t>
            </a:r>
            <a:r>
              <a:rPr lang="cs-CZ" baseline="0" dirty="0" err="1"/>
              <a:t>Nurture</a:t>
            </a:r>
            <a:r>
              <a:rPr lang="cs-CZ" baseline="0" dirty="0"/>
              <a:t> and </a:t>
            </a:r>
            <a:r>
              <a:rPr lang="cs-CZ" baseline="0" dirty="0" err="1"/>
              <a:t>Affiliation</a:t>
            </a:r>
            <a:endParaRPr lang="cs-CZ" baseline="0" dirty="0"/>
          </a:p>
          <a:p>
            <a:endParaRPr lang="cs-CZ" baseline="0" dirty="0"/>
          </a:p>
          <a:p>
            <a:r>
              <a:rPr lang="en-US" dirty="0">
                <a:hlinkClick r:id="rId5"/>
              </a:rPr>
              <a:t>Webinar: Enhancing </a:t>
            </a:r>
            <a:r>
              <a:rPr lang="en-US" dirty="0" err="1">
                <a:hlinkClick r:id="rId5"/>
              </a:rPr>
              <a:t>behaviour</a:t>
            </a:r>
            <a:r>
              <a:rPr lang="en-US" dirty="0">
                <a:hlinkClick r:id="rId5"/>
              </a:rPr>
              <a:t> change programming with the science of habit | Water, Sanitation and Hygiene | World Vision International (wvi.org)</a:t>
            </a:r>
            <a:endParaRPr lang="x-none" dirty="0"/>
          </a:p>
        </p:txBody>
      </p:sp>
      <p:sp>
        <p:nvSpPr>
          <p:cNvPr id="4" name="Slide Number Placeholder 3"/>
          <p:cNvSpPr>
            <a:spLocks noGrp="1"/>
          </p:cNvSpPr>
          <p:nvPr>
            <p:ph type="sldNum" sz="quarter" idx="5"/>
          </p:nvPr>
        </p:nvSpPr>
        <p:spPr/>
        <p:txBody>
          <a:bodyPr/>
          <a:lstStyle/>
          <a:p>
            <a:fld id="{AA9E14E2-4D38-4456-B334-74E86BE85C64}" type="slidenum">
              <a:rPr lang="sv-SE" smtClean="0"/>
              <a:t>7</a:t>
            </a:fld>
            <a:endParaRPr lang="sv-SE"/>
          </a:p>
        </p:txBody>
      </p:sp>
    </p:spTree>
    <p:extLst>
      <p:ext uri="{BB962C8B-B14F-4D97-AF65-F5344CB8AC3E}">
        <p14:creationId xmlns:p14="http://schemas.microsoft.com/office/powerpoint/2010/main" val="15183376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r>
              <a:rPr lang="en-US" dirty="0"/>
              <a:t>Reinforce the idea of using 4 motivators for </a:t>
            </a:r>
            <a:r>
              <a:rPr lang="en-US" dirty="0" err="1"/>
              <a:t>behavioural</a:t>
            </a:r>
            <a:r>
              <a:rPr lang="en-US" dirty="0"/>
              <a:t> change.</a:t>
            </a:r>
          </a:p>
          <a:p>
            <a:endParaRPr lang="cs-CZ" dirty="0"/>
          </a:p>
          <a:p>
            <a:r>
              <a:rPr lang="cs-CZ" dirty="0" err="1"/>
              <a:t>The</a:t>
            </a:r>
            <a:r>
              <a:rPr lang="cs-CZ" dirty="0"/>
              <a:t> </a:t>
            </a:r>
            <a:r>
              <a:rPr lang="cs-CZ" dirty="0" err="1"/>
              <a:t>key</a:t>
            </a:r>
            <a:r>
              <a:rPr lang="cs-CZ" dirty="0"/>
              <a:t> </a:t>
            </a:r>
            <a:r>
              <a:rPr lang="cs-CZ" dirty="0" err="1"/>
              <a:t>aim</a:t>
            </a:r>
            <a:r>
              <a:rPr lang="cs-CZ" baseline="0" dirty="0"/>
              <a:t> </a:t>
            </a:r>
            <a:r>
              <a:rPr lang="cs-CZ" baseline="0" dirty="0" err="1"/>
              <a:t>of</a:t>
            </a:r>
            <a:r>
              <a:rPr lang="cs-CZ" baseline="0" dirty="0"/>
              <a:t> HP </a:t>
            </a:r>
            <a:r>
              <a:rPr lang="cs-CZ" baseline="0" dirty="0" err="1"/>
              <a:t>Intervention</a:t>
            </a:r>
            <a:r>
              <a:rPr lang="cs-CZ" baseline="0" dirty="0"/>
              <a:t> </a:t>
            </a:r>
            <a:r>
              <a:rPr lang="cs-CZ" baseline="0" dirty="0" err="1"/>
              <a:t>is</a:t>
            </a:r>
            <a:r>
              <a:rPr lang="cs-CZ" baseline="0" dirty="0"/>
              <a:t> to influence WASH </a:t>
            </a:r>
            <a:r>
              <a:rPr lang="cs-CZ" baseline="0" dirty="0" err="1"/>
              <a:t>practices</a:t>
            </a:r>
            <a:r>
              <a:rPr lang="cs-CZ" baseline="0" dirty="0"/>
              <a:t>. Most </a:t>
            </a:r>
            <a:r>
              <a:rPr lang="cs-CZ" baseline="0" dirty="0" err="1"/>
              <a:t>tools</a:t>
            </a:r>
            <a:r>
              <a:rPr lang="cs-CZ" baseline="0" dirty="0"/>
              <a:t> (</a:t>
            </a:r>
            <a:r>
              <a:rPr lang="cs-CZ" baseline="0" dirty="0" err="1"/>
              <a:t>Compendium</a:t>
            </a:r>
            <a:r>
              <a:rPr lang="cs-CZ" baseline="0" dirty="0"/>
              <a:t>) support </a:t>
            </a:r>
            <a:r>
              <a:rPr lang="cs-CZ" baseline="0" dirty="0" err="1"/>
              <a:t>Social</a:t>
            </a:r>
            <a:r>
              <a:rPr lang="cs-CZ" baseline="0" dirty="0"/>
              <a:t> and </a:t>
            </a:r>
            <a:r>
              <a:rPr lang="cs-CZ" baseline="0" dirty="0" err="1"/>
              <a:t>Behaviour</a:t>
            </a:r>
            <a:r>
              <a:rPr lang="cs-CZ" baseline="0" dirty="0"/>
              <a:t> </a:t>
            </a:r>
            <a:r>
              <a:rPr lang="cs-CZ" baseline="0" dirty="0" err="1"/>
              <a:t>Change</a:t>
            </a:r>
            <a:r>
              <a:rPr lang="cs-CZ" baseline="0" dirty="0"/>
              <a:t> (</a:t>
            </a:r>
            <a:r>
              <a:rPr lang="cs-CZ" baseline="0" dirty="0" err="1"/>
              <a:t>one</a:t>
            </a:r>
            <a:r>
              <a:rPr lang="cs-CZ" baseline="0" dirty="0"/>
              <a:t> </a:t>
            </a:r>
            <a:r>
              <a:rPr lang="cs-CZ" baseline="0" dirty="0" err="1"/>
              <a:t>of</a:t>
            </a:r>
            <a:r>
              <a:rPr lang="cs-CZ" baseline="0" dirty="0"/>
              <a:t> </a:t>
            </a:r>
            <a:r>
              <a:rPr lang="cs-CZ" baseline="0" dirty="0" err="1"/>
              <a:t>the</a:t>
            </a:r>
            <a:r>
              <a:rPr lang="cs-CZ" baseline="0" dirty="0"/>
              <a:t> HP </a:t>
            </a:r>
            <a:r>
              <a:rPr lang="cs-CZ" baseline="0" dirty="0" err="1"/>
              <a:t>component</a:t>
            </a:r>
            <a:r>
              <a:rPr lang="cs-CZ" baseline="0" dirty="0"/>
              <a:t> – </a:t>
            </a:r>
            <a:r>
              <a:rPr lang="cs-CZ" baseline="0" dirty="0" err="1"/>
              <a:t>the</a:t>
            </a:r>
            <a:r>
              <a:rPr lang="cs-CZ" baseline="0" dirty="0"/>
              <a:t> green </a:t>
            </a:r>
            <a:r>
              <a:rPr lang="cs-CZ" baseline="0" dirty="0" err="1"/>
              <a:t>one</a:t>
            </a:r>
            <a:r>
              <a:rPr lang="cs-CZ" baseline="0" dirty="0"/>
              <a:t> in </a:t>
            </a:r>
            <a:r>
              <a:rPr lang="cs-CZ" baseline="0" dirty="0" err="1"/>
              <a:t>Compendium</a:t>
            </a:r>
            <a:r>
              <a:rPr lang="cs-CZ" baseline="0" dirty="0"/>
              <a:t>). </a:t>
            </a:r>
            <a:r>
              <a:rPr lang="cs-CZ" baseline="0" dirty="0" err="1"/>
              <a:t>Some</a:t>
            </a:r>
            <a:r>
              <a:rPr lang="cs-CZ" baseline="0" dirty="0"/>
              <a:t> </a:t>
            </a:r>
            <a:r>
              <a:rPr lang="cs-CZ" baseline="0" dirty="0" err="1"/>
              <a:t>tools</a:t>
            </a:r>
            <a:r>
              <a:rPr lang="cs-CZ" baseline="0" dirty="0"/>
              <a:t> </a:t>
            </a:r>
            <a:r>
              <a:rPr lang="cs-CZ" baseline="0" dirty="0" err="1"/>
              <a:t>have</a:t>
            </a:r>
            <a:r>
              <a:rPr lang="cs-CZ" baseline="0" dirty="0"/>
              <a:t> </a:t>
            </a:r>
            <a:r>
              <a:rPr lang="cs-CZ" baseline="0" dirty="0" err="1"/>
              <a:t>been</a:t>
            </a:r>
            <a:r>
              <a:rPr lang="cs-CZ" baseline="0" dirty="0"/>
              <a:t> developer </a:t>
            </a:r>
            <a:r>
              <a:rPr lang="cs-CZ" baseline="0" dirty="0" err="1"/>
              <a:t>from</a:t>
            </a:r>
            <a:r>
              <a:rPr lang="cs-CZ" baseline="0" dirty="0"/>
              <a:t> </a:t>
            </a:r>
            <a:r>
              <a:rPr lang="cs-CZ" baseline="0" dirty="0" err="1"/>
              <a:t>specific</a:t>
            </a:r>
            <a:r>
              <a:rPr lang="cs-CZ" baseline="0" dirty="0"/>
              <a:t> </a:t>
            </a:r>
            <a:r>
              <a:rPr lang="cs-CZ" baseline="0" dirty="0" err="1"/>
              <a:t>Behaviour</a:t>
            </a:r>
            <a:r>
              <a:rPr lang="cs-CZ" baseline="0" dirty="0"/>
              <a:t> </a:t>
            </a:r>
            <a:r>
              <a:rPr lang="cs-CZ" baseline="0" dirty="0" err="1"/>
              <a:t>Change</a:t>
            </a:r>
            <a:r>
              <a:rPr lang="cs-CZ" baseline="0" dirty="0"/>
              <a:t> </a:t>
            </a:r>
            <a:r>
              <a:rPr lang="cs-CZ" baseline="0" dirty="0" err="1"/>
              <a:t>models</a:t>
            </a:r>
            <a:r>
              <a:rPr lang="cs-CZ" baseline="0" dirty="0"/>
              <a:t> and </a:t>
            </a:r>
            <a:r>
              <a:rPr lang="cs-CZ" baseline="0" dirty="0" err="1"/>
              <a:t>approaches</a:t>
            </a:r>
            <a:endParaRPr lang="cs-CZ" dirty="0"/>
          </a:p>
          <a:p>
            <a:endParaRPr lang="x-none" dirty="0"/>
          </a:p>
          <a:p>
            <a:endParaRPr lang="x-none" dirty="0"/>
          </a:p>
        </p:txBody>
      </p:sp>
      <p:sp>
        <p:nvSpPr>
          <p:cNvPr id="4" name="Slide Number Placeholder 3"/>
          <p:cNvSpPr>
            <a:spLocks noGrp="1"/>
          </p:cNvSpPr>
          <p:nvPr>
            <p:ph type="sldNum" sz="quarter" idx="5"/>
          </p:nvPr>
        </p:nvSpPr>
        <p:spPr/>
        <p:txBody>
          <a:bodyPr/>
          <a:lstStyle/>
          <a:p>
            <a:fld id="{AA9E14E2-4D38-4456-B334-74E86BE85C64}" type="slidenum">
              <a:rPr lang="sv-SE" smtClean="0"/>
              <a:t>8</a:t>
            </a:fld>
            <a:endParaRPr lang="sv-SE"/>
          </a:p>
        </p:txBody>
      </p:sp>
    </p:spTree>
    <p:extLst>
      <p:ext uri="{BB962C8B-B14F-4D97-AF65-F5344CB8AC3E}">
        <p14:creationId xmlns:p14="http://schemas.microsoft.com/office/powerpoint/2010/main" val="6954297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pPr marL="228600" indent="-228600">
              <a:buAutoNum type="arabicPeriod"/>
            </a:pPr>
            <a:r>
              <a:rPr lang="en-US" sz="1200" b="0" i="0" u="none" strike="noStrike" baseline="0" dirty="0">
                <a:latin typeface="Regular-Book"/>
              </a:rPr>
              <a:t>Social and behavioral change aims to understand the barriers and motivators for change and to enable individuals and communities to practice safer hygiene. Strategies to trigger and motivate change are based on a variety of factors and focus on both the individual and the predisposing and facilitating factors. Hygiene behavior change can be defined as an adoption or increase in hygiene.</a:t>
            </a:r>
            <a:endParaRPr lang="cs-CZ" sz="1200" b="0" i="0" u="none" strike="noStrike" baseline="0" dirty="0">
              <a:latin typeface="Regular-Book"/>
            </a:endParaRPr>
          </a:p>
          <a:p>
            <a:pPr marL="228600" indent="-228600">
              <a:buAutoNum type="arabicPeriod"/>
            </a:pPr>
            <a:r>
              <a:rPr lang="cs-CZ" sz="1200" b="0" i="0" u="none" strike="noStrike" baseline="0" dirty="0">
                <a:latin typeface="Regular-Book"/>
              </a:rPr>
              <a:t>B</a:t>
            </a:r>
            <a:r>
              <a:rPr lang="en-US" sz="1200" b="0" i="0" u="none" strike="noStrike" baseline="0" dirty="0" err="1">
                <a:latin typeface="Regular-Book"/>
              </a:rPr>
              <a:t>ehaviors</a:t>
            </a:r>
            <a:r>
              <a:rPr lang="en-US" sz="1200" b="0" i="0" u="none" strike="noStrike" baseline="0" dirty="0">
                <a:latin typeface="Regular-Book"/>
              </a:rPr>
              <a:t> (such as hand washing with soap or safe handling of drinking water) and a decrease in risk behaviors for a defined target population. The ideal outcome of hygiene behavior change is that all individuals in the target population consistently and habitually practice the intended behaviors and thereby protect themselves against communicable diseases. How a program achieves this must respect the autonomy of the individual and involve them in the process of change. The brain responds to environmental stimuli and ultimately controls behavior. Therefore, hygiene behavior change recognizes the importance of human psychology and understanding how people's minds work.</a:t>
            </a:r>
            <a:endParaRPr lang="x-none" dirty="0"/>
          </a:p>
        </p:txBody>
      </p:sp>
      <p:sp>
        <p:nvSpPr>
          <p:cNvPr id="4" name="Slide Number Placeholder 3"/>
          <p:cNvSpPr>
            <a:spLocks noGrp="1"/>
          </p:cNvSpPr>
          <p:nvPr>
            <p:ph type="sldNum" sz="quarter" idx="5"/>
          </p:nvPr>
        </p:nvSpPr>
        <p:spPr/>
        <p:txBody>
          <a:bodyPr/>
          <a:lstStyle/>
          <a:p>
            <a:fld id="{AA9E14E2-4D38-4456-B334-74E86BE85C64}" type="slidenum">
              <a:rPr lang="sv-SE" smtClean="0"/>
              <a:t>9</a:t>
            </a:fld>
            <a:endParaRPr lang="sv-SE"/>
          </a:p>
        </p:txBody>
      </p:sp>
    </p:spTree>
    <p:extLst>
      <p:ext uri="{BB962C8B-B14F-4D97-AF65-F5344CB8AC3E}">
        <p14:creationId xmlns:p14="http://schemas.microsoft.com/office/powerpoint/2010/main" val="94886160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de-DE"/>
              <a:t>Mastertitelformat bearbeiten</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a:p>
        </p:txBody>
      </p:sp>
      <p:sp>
        <p:nvSpPr>
          <p:cNvPr id="4" name="Date Placeholder 3"/>
          <p:cNvSpPr>
            <a:spLocks noGrp="1"/>
          </p:cNvSpPr>
          <p:nvPr>
            <p:ph type="dt" sz="half" idx="10"/>
          </p:nvPr>
        </p:nvSpPr>
        <p:spPr/>
        <p:txBody>
          <a:bodyPr/>
          <a:lstStyle/>
          <a:p>
            <a:fld id="{D3F9A722-0349-4743-90F6-92CEAFE89920}" type="datetimeFigureOut">
              <a:rPr lang="de-DE" smtClean="0"/>
              <a:t>25.04.2024</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12A303A5-1222-4225-B5A5-A0987D35EF62}" type="slidenum">
              <a:rPr lang="de-DE" smtClean="0"/>
              <a:t>‹#›</a:t>
            </a:fld>
            <a:endParaRPr lang="de-DE"/>
          </a:p>
        </p:txBody>
      </p:sp>
      <p:pic>
        <p:nvPicPr>
          <p:cNvPr id="7" name="Picture 6" descr="A picture containing drawing&#10;&#10;Description automatically generated">
            <a:extLst>
              <a:ext uri="{FF2B5EF4-FFF2-40B4-BE49-F238E27FC236}">
                <a16:creationId xmlns:a16="http://schemas.microsoft.com/office/drawing/2014/main" id="{E3B9A9A0-2EB5-62AD-EF9E-FE891C5148F5}"/>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0" y="116032"/>
            <a:ext cx="1244906" cy="1191998"/>
          </a:xfrm>
          <a:prstGeom prst="rect">
            <a:avLst/>
          </a:prstGeom>
        </p:spPr>
      </p:pic>
      <p:pic>
        <p:nvPicPr>
          <p:cNvPr id="8" name="Picture 7">
            <a:extLst>
              <a:ext uri="{FF2B5EF4-FFF2-40B4-BE49-F238E27FC236}">
                <a16:creationId xmlns:a16="http://schemas.microsoft.com/office/drawing/2014/main" id="{26B0EA89-4698-A22C-A132-6302DBA73745}"/>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7768033" y="429342"/>
            <a:ext cx="1017683" cy="565379"/>
          </a:xfrm>
          <a:prstGeom prst="rect">
            <a:avLst/>
          </a:prstGeom>
        </p:spPr>
      </p:pic>
    </p:spTree>
    <p:extLst>
      <p:ext uri="{BB962C8B-B14F-4D97-AF65-F5344CB8AC3E}">
        <p14:creationId xmlns:p14="http://schemas.microsoft.com/office/powerpoint/2010/main" val="18253148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a:p>
        </p:txBody>
      </p:sp>
      <p:sp>
        <p:nvSpPr>
          <p:cNvPr id="3" name="Vertical Text Placehold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e Placeholder 3"/>
          <p:cNvSpPr>
            <a:spLocks noGrp="1"/>
          </p:cNvSpPr>
          <p:nvPr>
            <p:ph type="dt" sz="half" idx="10"/>
          </p:nvPr>
        </p:nvSpPr>
        <p:spPr/>
        <p:txBody>
          <a:bodyPr/>
          <a:lstStyle/>
          <a:p>
            <a:fld id="{D3F9A722-0349-4743-90F6-92CEAFE89920}" type="datetimeFigureOut">
              <a:rPr lang="de-DE" smtClean="0"/>
              <a:t>25.04.2024</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12A303A5-1222-4225-B5A5-A0987D35EF62}" type="slidenum">
              <a:rPr lang="de-DE" smtClean="0"/>
              <a:t>‹#›</a:t>
            </a:fld>
            <a:endParaRPr lang="de-DE"/>
          </a:p>
        </p:txBody>
      </p:sp>
      <p:pic>
        <p:nvPicPr>
          <p:cNvPr id="7" name="Picture 6" descr="A picture containing drawing&#10;&#10;Description automatically generated">
            <a:extLst>
              <a:ext uri="{FF2B5EF4-FFF2-40B4-BE49-F238E27FC236}">
                <a16:creationId xmlns:a16="http://schemas.microsoft.com/office/drawing/2014/main" id="{2FD7FE2D-E628-12B0-74D7-E74366A51A02}"/>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0" y="116032"/>
            <a:ext cx="1244906" cy="1191998"/>
          </a:xfrm>
          <a:prstGeom prst="rect">
            <a:avLst/>
          </a:prstGeom>
        </p:spPr>
      </p:pic>
      <p:pic>
        <p:nvPicPr>
          <p:cNvPr id="8" name="Picture 7">
            <a:extLst>
              <a:ext uri="{FF2B5EF4-FFF2-40B4-BE49-F238E27FC236}">
                <a16:creationId xmlns:a16="http://schemas.microsoft.com/office/drawing/2014/main" id="{4B5DB989-36FA-BAC3-BC06-78B4C7EF20A6}"/>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7768033" y="429342"/>
            <a:ext cx="1017683" cy="565379"/>
          </a:xfrm>
          <a:prstGeom prst="rect">
            <a:avLst/>
          </a:prstGeom>
        </p:spPr>
      </p:pic>
    </p:spTree>
    <p:extLst>
      <p:ext uri="{BB962C8B-B14F-4D97-AF65-F5344CB8AC3E}">
        <p14:creationId xmlns:p14="http://schemas.microsoft.com/office/powerpoint/2010/main" val="17166790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de-DE"/>
              <a:t>Mastertitelformat bearbeiten</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e Placeholder 3"/>
          <p:cNvSpPr>
            <a:spLocks noGrp="1"/>
          </p:cNvSpPr>
          <p:nvPr>
            <p:ph type="dt" sz="half" idx="10"/>
          </p:nvPr>
        </p:nvSpPr>
        <p:spPr/>
        <p:txBody>
          <a:bodyPr/>
          <a:lstStyle/>
          <a:p>
            <a:fld id="{D3F9A722-0349-4743-90F6-92CEAFE89920}" type="datetimeFigureOut">
              <a:rPr lang="de-DE" smtClean="0"/>
              <a:t>25.04.2024</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12A303A5-1222-4225-B5A5-A0987D35EF62}" type="slidenum">
              <a:rPr lang="de-DE" smtClean="0"/>
              <a:t>‹#›</a:t>
            </a:fld>
            <a:endParaRPr lang="de-DE"/>
          </a:p>
        </p:txBody>
      </p:sp>
      <p:pic>
        <p:nvPicPr>
          <p:cNvPr id="7" name="Picture 6" descr="A picture containing drawing&#10;&#10;Description automatically generated">
            <a:extLst>
              <a:ext uri="{FF2B5EF4-FFF2-40B4-BE49-F238E27FC236}">
                <a16:creationId xmlns:a16="http://schemas.microsoft.com/office/drawing/2014/main" id="{B7FB7B84-18A0-2311-EECD-92EFC87967FA}"/>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0" y="116032"/>
            <a:ext cx="1244906" cy="1191998"/>
          </a:xfrm>
          <a:prstGeom prst="rect">
            <a:avLst/>
          </a:prstGeom>
        </p:spPr>
      </p:pic>
      <p:pic>
        <p:nvPicPr>
          <p:cNvPr id="8" name="Picture 7">
            <a:extLst>
              <a:ext uri="{FF2B5EF4-FFF2-40B4-BE49-F238E27FC236}">
                <a16:creationId xmlns:a16="http://schemas.microsoft.com/office/drawing/2014/main" id="{2001400B-89FF-D6D1-D58A-1C2AB55D253E}"/>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7768033" y="429342"/>
            <a:ext cx="1017683" cy="565379"/>
          </a:xfrm>
          <a:prstGeom prst="rect">
            <a:avLst/>
          </a:prstGeom>
        </p:spPr>
      </p:pic>
    </p:spTree>
    <p:extLst>
      <p:ext uri="{BB962C8B-B14F-4D97-AF65-F5344CB8AC3E}">
        <p14:creationId xmlns:p14="http://schemas.microsoft.com/office/powerpoint/2010/main" val="29531530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07">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9144000" cy="68580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sv-SE"/>
              <a:t>Klicka på ikonen för att lägga till en bild</a:t>
            </a:r>
            <a:endParaRPr lang="en-US"/>
          </a:p>
        </p:txBody>
      </p:sp>
      <p:sp>
        <p:nvSpPr>
          <p:cNvPr id="11" name="Rectangle 10">
            <a:extLst>
              <a:ext uri="{FF2B5EF4-FFF2-40B4-BE49-F238E27FC236}">
                <a16:creationId xmlns:a16="http://schemas.microsoft.com/office/drawing/2014/main" id="{EE2A73C6-B9A2-AA43-88BA-C71C35C4D30B}"/>
              </a:ext>
            </a:extLst>
          </p:cNvPr>
          <p:cNvSpPr/>
          <p:nvPr/>
        </p:nvSpPr>
        <p:spPr>
          <a:xfrm rot="18900000">
            <a:off x="6367728" y="4724158"/>
            <a:ext cx="4161489" cy="2741803"/>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900"/>
          </a:p>
        </p:txBody>
      </p:sp>
      <p:pic>
        <p:nvPicPr>
          <p:cNvPr id="3" name="Picture 2" descr="A sign in the dark&#10;&#10;Description automatically generated">
            <a:extLst>
              <a:ext uri="{FF2B5EF4-FFF2-40B4-BE49-F238E27FC236}">
                <a16:creationId xmlns:a16="http://schemas.microsoft.com/office/drawing/2014/main" id="{FF205456-8ECD-194C-AC27-FA37AF6AB28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32689" y="-4956012"/>
            <a:ext cx="10118405" cy="13489124"/>
          </a:xfrm>
          <a:prstGeom prst="rect">
            <a:avLst/>
          </a:prstGeom>
        </p:spPr>
      </p:pic>
      <p:pic>
        <p:nvPicPr>
          <p:cNvPr id="6" name="Picture 5" descr="A picture containing drawing&#10;&#10;Description automatically generated">
            <a:extLst>
              <a:ext uri="{FF2B5EF4-FFF2-40B4-BE49-F238E27FC236}">
                <a16:creationId xmlns:a16="http://schemas.microsoft.com/office/drawing/2014/main" id="{CC7E1DF3-B6FE-1646-9E74-487807C74FAF}"/>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116032"/>
            <a:ext cx="1244906" cy="1191998"/>
          </a:xfrm>
          <a:prstGeom prst="rect">
            <a:avLst/>
          </a:prstGeom>
        </p:spPr>
      </p:pic>
      <p:sp>
        <p:nvSpPr>
          <p:cNvPr id="20" name="Title 4">
            <a:extLst>
              <a:ext uri="{FF2B5EF4-FFF2-40B4-BE49-F238E27FC236}">
                <a16:creationId xmlns:a16="http://schemas.microsoft.com/office/drawing/2014/main" id="{0DCCA5A1-56F4-3C48-9CEB-BC2BDF118AC7}"/>
              </a:ext>
            </a:extLst>
          </p:cNvPr>
          <p:cNvSpPr>
            <a:spLocks noGrp="1"/>
          </p:cNvSpPr>
          <p:nvPr>
            <p:ph type="title" hasCustomPrompt="1"/>
          </p:nvPr>
        </p:nvSpPr>
        <p:spPr>
          <a:xfrm>
            <a:off x="3487479" y="3869734"/>
            <a:ext cx="5083628" cy="1659794"/>
          </a:xfrm>
          <a:prstGeom prst="rect">
            <a:avLst/>
          </a:prstGeom>
        </p:spPr>
        <p:txBody>
          <a:bodyPr/>
          <a:lstStyle>
            <a:lvl1pPr algn="r">
              <a:lnSpc>
                <a:spcPct val="80000"/>
              </a:lnSpc>
              <a:defRPr sz="33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pic>
        <p:nvPicPr>
          <p:cNvPr id="2" name="Picture 1">
            <a:extLst>
              <a:ext uri="{FF2B5EF4-FFF2-40B4-BE49-F238E27FC236}">
                <a16:creationId xmlns:a16="http://schemas.microsoft.com/office/drawing/2014/main" id="{C35A5089-823D-EDA6-BFA1-00250F0BCFCE}"/>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7768033" y="429342"/>
            <a:ext cx="1017683" cy="565379"/>
          </a:xfrm>
          <a:prstGeom prst="rect">
            <a:avLst/>
          </a:prstGeom>
        </p:spPr>
      </p:pic>
    </p:spTree>
    <p:extLst>
      <p:ext uri="{BB962C8B-B14F-4D97-AF65-F5344CB8AC3E}">
        <p14:creationId xmlns:p14="http://schemas.microsoft.com/office/powerpoint/2010/main" val="5741762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de-DE"/>
              <a:t>Mastertitelformat bearbeiten</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a:p>
        </p:txBody>
      </p:sp>
      <p:sp>
        <p:nvSpPr>
          <p:cNvPr id="4" name="Date Placeholder 3"/>
          <p:cNvSpPr>
            <a:spLocks noGrp="1"/>
          </p:cNvSpPr>
          <p:nvPr>
            <p:ph type="dt" sz="half" idx="10"/>
          </p:nvPr>
        </p:nvSpPr>
        <p:spPr/>
        <p:txBody>
          <a:bodyPr/>
          <a:lstStyle/>
          <a:p>
            <a:fld id="{D3F9A722-0349-4743-90F6-92CEAFE89920}" type="datetimeFigureOut">
              <a:rPr lang="de-DE" smtClean="0"/>
              <a:t>25.04.2024</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12A303A5-1222-4225-B5A5-A0987D35EF62}" type="slidenum">
              <a:rPr lang="de-DE" smtClean="0"/>
              <a:t>‹#›</a:t>
            </a:fld>
            <a:endParaRPr lang="de-DE"/>
          </a:p>
        </p:txBody>
      </p:sp>
    </p:spTree>
    <p:extLst>
      <p:ext uri="{BB962C8B-B14F-4D97-AF65-F5344CB8AC3E}">
        <p14:creationId xmlns:p14="http://schemas.microsoft.com/office/powerpoint/2010/main" val="18253148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a:p>
        </p:txBody>
      </p:sp>
      <p:sp>
        <p:nvSpPr>
          <p:cNvPr id="3" name="Content Placehold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e Placeholder 3"/>
          <p:cNvSpPr>
            <a:spLocks noGrp="1"/>
          </p:cNvSpPr>
          <p:nvPr>
            <p:ph type="dt" sz="half" idx="10"/>
          </p:nvPr>
        </p:nvSpPr>
        <p:spPr/>
        <p:txBody>
          <a:bodyPr/>
          <a:lstStyle/>
          <a:p>
            <a:fld id="{D3F9A722-0349-4743-90F6-92CEAFE89920}" type="datetimeFigureOut">
              <a:rPr lang="de-DE" smtClean="0"/>
              <a:t>25.04.2024</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12A303A5-1222-4225-B5A5-A0987D35EF62}" type="slidenum">
              <a:rPr lang="de-DE" smtClean="0"/>
              <a:t>‹#›</a:t>
            </a:fld>
            <a:endParaRPr lang="de-DE"/>
          </a:p>
        </p:txBody>
      </p:sp>
    </p:spTree>
    <p:extLst>
      <p:ext uri="{BB962C8B-B14F-4D97-AF65-F5344CB8AC3E}">
        <p14:creationId xmlns:p14="http://schemas.microsoft.com/office/powerpoint/2010/main" val="10486807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de-DE"/>
              <a:t>Mastertitelformat bearbeiten</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fld id="{D3F9A722-0349-4743-90F6-92CEAFE89920}" type="datetimeFigureOut">
              <a:rPr lang="de-DE" smtClean="0"/>
              <a:t>25.04.2024</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12A303A5-1222-4225-B5A5-A0987D35EF62}" type="slidenum">
              <a:rPr lang="de-DE" smtClean="0"/>
              <a:t>‹#›</a:t>
            </a:fld>
            <a:endParaRPr lang="de-DE"/>
          </a:p>
        </p:txBody>
      </p:sp>
    </p:spTree>
    <p:extLst>
      <p:ext uri="{BB962C8B-B14F-4D97-AF65-F5344CB8AC3E}">
        <p14:creationId xmlns:p14="http://schemas.microsoft.com/office/powerpoint/2010/main" val="23222115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5" name="Date Placeholder 4"/>
          <p:cNvSpPr>
            <a:spLocks noGrp="1"/>
          </p:cNvSpPr>
          <p:nvPr>
            <p:ph type="dt" sz="half" idx="10"/>
          </p:nvPr>
        </p:nvSpPr>
        <p:spPr/>
        <p:txBody>
          <a:bodyPr/>
          <a:lstStyle/>
          <a:p>
            <a:fld id="{D3F9A722-0349-4743-90F6-92CEAFE89920}" type="datetimeFigureOut">
              <a:rPr lang="de-DE" smtClean="0"/>
              <a:t>25.04.2024</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12A303A5-1222-4225-B5A5-A0987D35EF62}" type="slidenum">
              <a:rPr lang="de-DE" smtClean="0"/>
              <a:t>‹#›</a:t>
            </a:fld>
            <a:endParaRPr lang="de-DE"/>
          </a:p>
        </p:txBody>
      </p:sp>
    </p:spTree>
    <p:extLst>
      <p:ext uri="{BB962C8B-B14F-4D97-AF65-F5344CB8AC3E}">
        <p14:creationId xmlns:p14="http://schemas.microsoft.com/office/powerpoint/2010/main" val="4797071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de-DE"/>
              <a:t>Mastertitelformat bearbeiten</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Content Placeholder 3"/>
          <p:cNvSpPr>
            <a:spLocks noGrp="1"/>
          </p:cNvSpPr>
          <p:nvPr>
            <p:ph sz="half" idx="2"/>
          </p:nvPr>
        </p:nvSpPr>
        <p:spPr>
          <a:xfrm>
            <a:off x="629842" y="2505075"/>
            <a:ext cx="3868340"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Content Placeholder 5"/>
          <p:cNvSpPr>
            <a:spLocks noGrp="1"/>
          </p:cNvSpPr>
          <p:nvPr>
            <p:ph sz="quarter" idx="4"/>
          </p:nvPr>
        </p:nvSpPr>
        <p:spPr>
          <a:xfrm>
            <a:off x="4629150" y="2505075"/>
            <a:ext cx="3887391"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7" name="Date Placeholder 6"/>
          <p:cNvSpPr>
            <a:spLocks noGrp="1"/>
          </p:cNvSpPr>
          <p:nvPr>
            <p:ph type="dt" sz="half" idx="10"/>
          </p:nvPr>
        </p:nvSpPr>
        <p:spPr/>
        <p:txBody>
          <a:bodyPr/>
          <a:lstStyle/>
          <a:p>
            <a:fld id="{D3F9A722-0349-4743-90F6-92CEAFE89920}" type="datetimeFigureOut">
              <a:rPr lang="de-DE" smtClean="0"/>
              <a:t>25.04.2024</a:t>
            </a:fld>
            <a:endParaRPr lang="de-DE"/>
          </a:p>
        </p:txBody>
      </p:sp>
      <p:sp>
        <p:nvSpPr>
          <p:cNvPr id="8" name="Footer Placeholder 7"/>
          <p:cNvSpPr>
            <a:spLocks noGrp="1"/>
          </p:cNvSpPr>
          <p:nvPr>
            <p:ph type="ftr" sz="quarter" idx="11"/>
          </p:nvPr>
        </p:nvSpPr>
        <p:spPr/>
        <p:txBody>
          <a:bodyPr/>
          <a:lstStyle/>
          <a:p>
            <a:endParaRPr lang="de-DE"/>
          </a:p>
        </p:txBody>
      </p:sp>
      <p:sp>
        <p:nvSpPr>
          <p:cNvPr id="9" name="Slide Number Placeholder 8"/>
          <p:cNvSpPr>
            <a:spLocks noGrp="1"/>
          </p:cNvSpPr>
          <p:nvPr>
            <p:ph type="sldNum" sz="quarter" idx="12"/>
          </p:nvPr>
        </p:nvSpPr>
        <p:spPr/>
        <p:txBody>
          <a:bodyPr/>
          <a:lstStyle/>
          <a:p>
            <a:fld id="{12A303A5-1222-4225-B5A5-A0987D35EF62}" type="slidenum">
              <a:rPr lang="de-DE" smtClean="0"/>
              <a:t>‹#›</a:t>
            </a:fld>
            <a:endParaRPr lang="de-DE"/>
          </a:p>
        </p:txBody>
      </p:sp>
    </p:spTree>
    <p:extLst>
      <p:ext uri="{BB962C8B-B14F-4D97-AF65-F5344CB8AC3E}">
        <p14:creationId xmlns:p14="http://schemas.microsoft.com/office/powerpoint/2010/main" val="22119949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a:p>
        </p:txBody>
      </p:sp>
      <p:sp>
        <p:nvSpPr>
          <p:cNvPr id="3" name="Date Placeholder 2"/>
          <p:cNvSpPr>
            <a:spLocks noGrp="1"/>
          </p:cNvSpPr>
          <p:nvPr>
            <p:ph type="dt" sz="half" idx="10"/>
          </p:nvPr>
        </p:nvSpPr>
        <p:spPr/>
        <p:txBody>
          <a:bodyPr/>
          <a:lstStyle/>
          <a:p>
            <a:fld id="{D3F9A722-0349-4743-90F6-92CEAFE89920}" type="datetimeFigureOut">
              <a:rPr lang="de-DE" smtClean="0"/>
              <a:t>25.04.2024</a:t>
            </a:fld>
            <a:endParaRPr lang="de-DE"/>
          </a:p>
        </p:txBody>
      </p:sp>
      <p:sp>
        <p:nvSpPr>
          <p:cNvPr id="4" name="Footer Placeholder 3"/>
          <p:cNvSpPr>
            <a:spLocks noGrp="1"/>
          </p:cNvSpPr>
          <p:nvPr>
            <p:ph type="ftr" sz="quarter" idx="11"/>
          </p:nvPr>
        </p:nvSpPr>
        <p:spPr/>
        <p:txBody>
          <a:bodyPr/>
          <a:lstStyle/>
          <a:p>
            <a:endParaRPr lang="de-DE"/>
          </a:p>
        </p:txBody>
      </p:sp>
      <p:sp>
        <p:nvSpPr>
          <p:cNvPr id="5" name="Slide Number Placeholder 4"/>
          <p:cNvSpPr>
            <a:spLocks noGrp="1"/>
          </p:cNvSpPr>
          <p:nvPr>
            <p:ph type="sldNum" sz="quarter" idx="12"/>
          </p:nvPr>
        </p:nvSpPr>
        <p:spPr/>
        <p:txBody>
          <a:bodyPr/>
          <a:lstStyle/>
          <a:p>
            <a:fld id="{12A303A5-1222-4225-B5A5-A0987D35EF62}" type="slidenum">
              <a:rPr lang="de-DE" smtClean="0"/>
              <a:t>‹#›</a:t>
            </a:fld>
            <a:endParaRPr lang="de-DE"/>
          </a:p>
        </p:txBody>
      </p:sp>
    </p:spTree>
    <p:extLst>
      <p:ext uri="{BB962C8B-B14F-4D97-AF65-F5344CB8AC3E}">
        <p14:creationId xmlns:p14="http://schemas.microsoft.com/office/powerpoint/2010/main" val="40397973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F9A722-0349-4743-90F6-92CEAFE89920}" type="datetimeFigureOut">
              <a:rPr lang="de-DE" smtClean="0"/>
              <a:t>25.04.2024</a:t>
            </a:fld>
            <a:endParaRPr lang="de-DE"/>
          </a:p>
        </p:txBody>
      </p:sp>
      <p:sp>
        <p:nvSpPr>
          <p:cNvPr id="3" name="Footer Placeholder 2"/>
          <p:cNvSpPr>
            <a:spLocks noGrp="1"/>
          </p:cNvSpPr>
          <p:nvPr>
            <p:ph type="ftr" sz="quarter" idx="11"/>
          </p:nvPr>
        </p:nvSpPr>
        <p:spPr/>
        <p:txBody>
          <a:bodyPr/>
          <a:lstStyle/>
          <a:p>
            <a:endParaRPr lang="de-DE"/>
          </a:p>
        </p:txBody>
      </p:sp>
      <p:sp>
        <p:nvSpPr>
          <p:cNvPr id="4" name="Slide Number Placeholder 3"/>
          <p:cNvSpPr>
            <a:spLocks noGrp="1"/>
          </p:cNvSpPr>
          <p:nvPr>
            <p:ph type="sldNum" sz="quarter" idx="12"/>
          </p:nvPr>
        </p:nvSpPr>
        <p:spPr/>
        <p:txBody>
          <a:bodyPr/>
          <a:lstStyle/>
          <a:p>
            <a:fld id="{12A303A5-1222-4225-B5A5-A0987D35EF62}" type="slidenum">
              <a:rPr lang="de-DE" smtClean="0"/>
              <a:t>‹#›</a:t>
            </a:fld>
            <a:endParaRPr lang="de-DE"/>
          </a:p>
        </p:txBody>
      </p:sp>
    </p:spTree>
    <p:extLst>
      <p:ext uri="{BB962C8B-B14F-4D97-AF65-F5344CB8AC3E}">
        <p14:creationId xmlns:p14="http://schemas.microsoft.com/office/powerpoint/2010/main" val="14354950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a:p>
        </p:txBody>
      </p:sp>
      <p:sp>
        <p:nvSpPr>
          <p:cNvPr id="3" name="Content Placehold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e Placeholder 3"/>
          <p:cNvSpPr>
            <a:spLocks noGrp="1"/>
          </p:cNvSpPr>
          <p:nvPr>
            <p:ph type="dt" sz="half" idx="10"/>
          </p:nvPr>
        </p:nvSpPr>
        <p:spPr/>
        <p:txBody>
          <a:bodyPr/>
          <a:lstStyle/>
          <a:p>
            <a:fld id="{D3F9A722-0349-4743-90F6-92CEAFE89920}" type="datetimeFigureOut">
              <a:rPr lang="de-DE" smtClean="0"/>
              <a:t>25.04.2024</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12A303A5-1222-4225-B5A5-A0987D35EF62}" type="slidenum">
              <a:rPr lang="de-DE" smtClean="0"/>
              <a:t>‹#›</a:t>
            </a:fld>
            <a:endParaRPr lang="de-DE"/>
          </a:p>
        </p:txBody>
      </p:sp>
      <p:pic>
        <p:nvPicPr>
          <p:cNvPr id="7" name="Picture 6" descr="A picture containing drawing&#10;&#10;Description automatically generated">
            <a:extLst>
              <a:ext uri="{FF2B5EF4-FFF2-40B4-BE49-F238E27FC236}">
                <a16:creationId xmlns:a16="http://schemas.microsoft.com/office/drawing/2014/main" id="{1862EC52-6EB1-2169-3FE4-1B2C006CFFD2}"/>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0" y="116032"/>
            <a:ext cx="1244906" cy="1191998"/>
          </a:xfrm>
          <a:prstGeom prst="rect">
            <a:avLst/>
          </a:prstGeom>
        </p:spPr>
      </p:pic>
      <p:pic>
        <p:nvPicPr>
          <p:cNvPr id="8" name="Picture 7">
            <a:extLst>
              <a:ext uri="{FF2B5EF4-FFF2-40B4-BE49-F238E27FC236}">
                <a16:creationId xmlns:a16="http://schemas.microsoft.com/office/drawing/2014/main" id="{3D5A2242-3D86-0828-89CD-7109D7E188F2}"/>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7768033" y="429342"/>
            <a:ext cx="1017683" cy="565379"/>
          </a:xfrm>
          <a:prstGeom prst="rect">
            <a:avLst/>
          </a:prstGeom>
        </p:spPr>
      </p:pic>
    </p:spTree>
    <p:extLst>
      <p:ext uri="{BB962C8B-B14F-4D97-AF65-F5344CB8AC3E}">
        <p14:creationId xmlns:p14="http://schemas.microsoft.com/office/powerpoint/2010/main" val="104868074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a:t>Mastertitelformat bearbeiten</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fld id="{D3F9A722-0349-4743-90F6-92CEAFE89920}" type="datetimeFigureOut">
              <a:rPr lang="de-DE" smtClean="0"/>
              <a:t>25.04.2024</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12A303A5-1222-4225-B5A5-A0987D35EF62}" type="slidenum">
              <a:rPr lang="de-DE" smtClean="0"/>
              <a:t>‹#›</a:t>
            </a:fld>
            <a:endParaRPr lang="de-DE"/>
          </a:p>
        </p:txBody>
      </p:sp>
    </p:spTree>
    <p:extLst>
      <p:ext uri="{BB962C8B-B14F-4D97-AF65-F5344CB8AC3E}">
        <p14:creationId xmlns:p14="http://schemas.microsoft.com/office/powerpoint/2010/main" val="12300714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a:t>Mastertitelformat bearbeiten</a:t>
            </a:r>
            <a:endParaRPr lang="en-US"/>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fld id="{D3F9A722-0349-4743-90F6-92CEAFE89920}" type="datetimeFigureOut">
              <a:rPr lang="de-DE" smtClean="0"/>
              <a:t>25.04.2024</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12A303A5-1222-4225-B5A5-A0987D35EF62}" type="slidenum">
              <a:rPr lang="de-DE" smtClean="0"/>
              <a:t>‹#›</a:t>
            </a:fld>
            <a:endParaRPr lang="de-DE"/>
          </a:p>
        </p:txBody>
      </p:sp>
    </p:spTree>
    <p:extLst>
      <p:ext uri="{BB962C8B-B14F-4D97-AF65-F5344CB8AC3E}">
        <p14:creationId xmlns:p14="http://schemas.microsoft.com/office/powerpoint/2010/main" val="25406733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a:p>
        </p:txBody>
      </p:sp>
      <p:sp>
        <p:nvSpPr>
          <p:cNvPr id="3" name="Vertical Text Placehold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e Placeholder 3"/>
          <p:cNvSpPr>
            <a:spLocks noGrp="1"/>
          </p:cNvSpPr>
          <p:nvPr>
            <p:ph type="dt" sz="half" idx="10"/>
          </p:nvPr>
        </p:nvSpPr>
        <p:spPr/>
        <p:txBody>
          <a:bodyPr/>
          <a:lstStyle/>
          <a:p>
            <a:fld id="{D3F9A722-0349-4743-90F6-92CEAFE89920}" type="datetimeFigureOut">
              <a:rPr lang="de-DE" smtClean="0"/>
              <a:t>25.04.2024</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12A303A5-1222-4225-B5A5-A0987D35EF62}" type="slidenum">
              <a:rPr lang="de-DE" smtClean="0"/>
              <a:t>‹#›</a:t>
            </a:fld>
            <a:endParaRPr lang="de-DE"/>
          </a:p>
        </p:txBody>
      </p:sp>
    </p:spTree>
    <p:extLst>
      <p:ext uri="{BB962C8B-B14F-4D97-AF65-F5344CB8AC3E}">
        <p14:creationId xmlns:p14="http://schemas.microsoft.com/office/powerpoint/2010/main" val="171667900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de-DE"/>
              <a:t>Mastertitelformat bearbeiten</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e Placeholder 3"/>
          <p:cNvSpPr>
            <a:spLocks noGrp="1"/>
          </p:cNvSpPr>
          <p:nvPr>
            <p:ph type="dt" sz="half" idx="10"/>
          </p:nvPr>
        </p:nvSpPr>
        <p:spPr/>
        <p:txBody>
          <a:bodyPr/>
          <a:lstStyle/>
          <a:p>
            <a:fld id="{D3F9A722-0349-4743-90F6-92CEAFE89920}" type="datetimeFigureOut">
              <a:rPr lang="de-DE" smtClean="0"/>
              <a:t>25.04.2024</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12A303A5-1222-4225-B5A5-A0987D35EF62}" type="slidenum">
              <a:rPr lang="de-DE" smtClean="0"/>
              <a:t>‹#›</a:t>
            </a:fld>
            <a:endParaRPr lang="de-DE"/>
          </a:p>
        </p:txBody>
      </p:sp>
    </p:spTree>
    <p:extLst>
      <p:ext uri="{BB962C8B-B14F-4D97-AF65-F5344CB8AC3E}">
        <p14:creationId xmlns:p14="http://schemas.microsoft.com/office/powerpoint/2010/main" val="29531530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4800600" cy="68580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sv-SE"/>
              <a:t>Klicka på ikonen för att lägga till en bild</a:t>
            </a:r>
            <a:endParaRPr lang="en-US"/>
          </a:p>
        </p:txBody>
      </p:sp>
    </p:spTree>
    <p:extLst>
      <p:ext uri="{BB962C8B-B14F-4D97-AF65-F5344CB8AC3E}">
        <p14:creationId xmlns:p14="http://schemas.microsoft.com/office/powerpoint/2010/main" val="87498081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x">
  <p:cSld name="Transición_Simple">
    <p:bg>
      <p:bgPr>
        <a:solidFill>
          <a:srgbClr val="011E41"/>
        </a:solidFill>
        <a:effectLst/>
      </p:bgPr>
    </p:bg>
    <p:spTree>
      <p:nvGrpSpPr>
        <p:cNvPr id="1" name=""/>
        <p:cNvGrpSpPr/>
        <p:nvPr/>
      </p:nvGrpSpPr>
      <p:grpSpPr>
        <a:xfrm>
          <a:off x="0" y="0"/>
          <a:ext cx="0" cy="0"/>
          <a:chOff x="0" y="0"/>
          <a:chExt cx="0" cy="0"/>
        </a:xfrm>
      </p:grpSpPr>
      <p:sp>
        <p:nvSpPr>
          <p:cNvPr id="99" name="TextBox 2"/>
          <p:cNvSpPr txBox="1">
            <a:spLocks noGrp="1"/>
          </p:cNvSpPr>
          <p:nvPr>
            <p:ph type="body" sz="quarter" idx="21"/>
          </p:nvPr>
        </p:nvSpPr>
        <p:spPr>
          <a:xfrm>
            <a:off x="855407" y="3152531"/>
            <a:ext cx="7433187" cy="461665"/>
          </a:xfrm>
          <a:prstGeom prst="rect">
            <a:avLst/>
          </a:prstGeom>
        </p:spPr>
        <p:txBody>
          <a:bodyPr>
            <a:spAutoFit/>
          </a:bodyPr>
          <a:lstStyle>
            <a:lvl1pPr marL="0" indent="0" algn="ctr" defTabSz="457200">
              <a:lnSpc>
                <a:spcPct val="100000"/>
              </a:lnSpc>
              <a:spcBef>
                <a:spcPts val="0"/>
              </a:spcBef>
              <a:buSzTx/>
              <a:buFontTx/>
              <a:buNone/>
              <a:defRPr sz="2400">
                <a:solidFill>
                  <a:schemeClr val="accent3"/>
                </a:solidFill>
                <a:latin typeface="Montserrat Bold"/>
                <a:ea typeface="Montserrat Bold"/>
                <a:cs typeface="Montserrat Bold"/>
                <a:sym typeface="Montserrat Bold"/>
              </a:defRPr>
            </a:lvl1pPr>
          </a:lstStyle>
          <a:p>
            <a:r>
              <a:t>TÍTULO SLIDE</a:t>
            </a:r>
          </a:p>
        </p:txBody>
      </p:sp>
      <p:grpSp>
        <p:nvGrpSpPr>
          <p:cNvPr id="102" name="Group 3"/>
          <p:cNvGrpSpPr/>
          <p:nvPr/>
        </p:nvGrpSpPr>
        <p:grpSpPr>
          <a:xfrm>
            <a:off x="-515471" y="656448"/>
            <a:ext cx="10174942" cy="5546165"/>
            <a:chOff x="0" y="0"/>
            <a:chExt cx="20349883" cy="8319247"/>
          </a:xfrm>
        </p:grpSpPr>
        <p:sp>
          <p:nvSpPr>
            <p:cNvPr id="100" name="Straight Connector 4"/>
            <p:cNvSpPr/>
            <p:nvPr/>
          </p:nvSpPr>
          <p:spPr>
            <a:xfrm flipH="1">
              <a:off x="-1" y="0"/>
              <a:ext cx="7530355" cy="8319248"/>
            </a:xfrm>
            <a:prstGeom prst="line">
              <a:avLst/>
            </a:prstGeom>
            <a:noFill/>
            <a:ln w="6350" cap="flat">
              <a:solidFill>
                <a:schemeClr val="bg2">
                  <a:lumMod val="60000"/>
                  <a:lumOff val="40000"/>
                </a:schemeClr>
              </a:solidFill>
              <a:prstDash val="solid"/>
              <a:miter lim="800000"/>
            </a:ln>
            <a:effectLst/>
          </p:spPr>
          <p:txBody>
            <a:bodyPr wrap="square" lIns="45719" tIns="45719" rIns="45719" bIns="45719" numCol="1" anchor="t">
              <a:noAutofit/>
            </a:bodyPr>
            <a:lstStyle/>
            <a:p>
              <a:endParaRPr sz="900"/>
            </a:p>
          </p:txBody>
        </p:sp>
        <p:sp>
          <p:nvSpPr>
            <p:cNvPr id="101" name="Straight Connector 5"/>
            <p:cNvSpPr/>
            <p:nvPr/>
          </p:nvSpPr>
          <p:spPr>
            <a:xfrm flipH="1">
              <a:off x="12819530" y="0"/>
              <a:ext cx="7530354" cy="8319248"/>
            </a:xfrm>
            <a:prstGeom prst="line">
              <a:avLst/>
            </a:prstGeom>
            <a:noFill/>
            <a:ln w="6350" cap="flat">
              <a:solidFill>
                <a:schemeClr val="bg2">
                  <a:lumMod val="60000"/>
                  <a:lumOff val="40000"/>
                </a:schemeClr>
              </a:solidFill>
              <a:prstDash val="solid"/>
              <a:miter lim="800000"/>
            </a:ln>
            <a:effectLst/>
          </p:spPr>
          <p:txBody>
            <a:bodyPr wrap="square" lIns="45719" tIns="45719" rIns="45719" bIns="45719" numCol="1" anchor="t">
              <a:noAutofit/>
            </a:bodyPr>
            <a:lstStyle/>
            <a:p>
              <a:endParaRPr sz="900"/>
            </a:p>
          </p:txBody>
        </p:sp>
      </p:grpSp>
      <p:sp>
        <p:nvSpPr>
          <p:cNvPr id="103" name="Número de diapositiva"/>
          <p:cNvSpPr txBox="1">
            <a:spLocks noGrp="1"/>
          </p:cNvSpPr>
          <p:nvPr>
            <p:ph type="sldNum" sz="quarter" idx="2"/>
          </p:nvPr>
        </p:nvSpPr>
        <p:spPr>
          <a:prstGeom prst="rect">
            <a:avLst/>
          </a:prstGeom>
        </p:spPr>
        <p:txBody>
          <a:bodyPr/>
          <a:lstStyle/>
          <a:p>
            <a:fld id="{86CB4B4D-7CA3-9044-876B-883B54F8677D}" type="slidenum">
              <a:rPr/>
              <a:pPr/>
              <a:t>‹#›</a:t>
            </a:fld>
            <a:endParaRPr/>
          </a:p>
        </p:txBody>
      </p:sp>
      <p:pic>
        <p:nvPicPr>
          <p:cNvPr id="4" name="Picture 3" descr="A picture containing drawing&#10;&#10;Description automatically generated">
            <a:extLst>
              <a:ext uri="{FF2B5EF4-FFF2-40B4-BE49-F238E27FC236}">
                <a16:creationId xmlns:a16="http://schemas.microsoft.com/office/drawing/2014/main" id="{9D2374AA-2B6B-A221-ABAD-2FF996906A96}"/>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0" y="116032"/>
            <a:ext cx="1244906" cy="1191998"/>
          </a:xfrm>
          <a:prstGeom prst="rect">
            <a:avLst/>
          </a:prstGeom>
        </p:spPr>
      </p:pic>
      <p:pic>
        <p:nvPicPr>
          <p:cNvPr id="5" name="Picture 4">
            <a:extLst>
              <a:ext uri="{FF2B5EF4-FFF2-40B4-BE49-F238E27FC236}">
                <a16:creationId xmlns:a16="http://schemas.microsoft.com/office/drawing/2014/main" id="{935C5904-2627-23A0-F770-722A81CA7A1D}"/>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7768033" y="429342"/>
            <a:ext cx="1017683" cy="565379"/>
          </a:xfrm>
          <a:prstGeom prst="rect">
            <a:avLst/>
          </a:prstGeom>
        </p:spPr>
      </p:pic>
    </p:spTree>
    <p:extLst>
      <p:ext uri="{BB962C8B-B14F-4D97-AF65-F5344CB8AC3E}">
        <p14:creationId xmlns:p14="http://schemas.microsoft.com/office/powerpoint/2010/main" val="1118372274"/>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3971412" cy="68580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sv-SE"/>
              <a:t>Klicka på ikonen för att lägga till en bild</a:t>
            </a:r>
            <a:endParaRPr lang="en-US"/>
          </a:p>
        </p:txBody>
      </p:sp>
    </p:spTree>
    <p:extLst>
      <p:ext uri="{BB962C8B-B14F-4D97-AF65-F5344CB8AC3E}">
        <p14:creationId xmlns:p14="http://schemas.microsoft.com/office/powerpoint/2010/main" val="204826366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cSld name="Transición_Simple">
    <p:bg>
      <p:bgPr>
        <a:solidFill>
          <a:srgbClr val="011E41"/>
        </a:solidFill>
        <a:effectLst/>
      </p:bgPr>
    </p:bg>
    <p:spTree>
      <p:nvGrpSpPr>
        <p:cNvPr id="1" name=""/>
        <p:cNvGrpSpPr/>
        <p:nvPr/>
      </p:nvGrpSpPr>
      <p:grpSpPr>
        <a:xfrm>
          <a:off x="0" y="0"/>
          <a:ext cx="0" cy="0"/>
          <a:chOff x="0" y="0"/>
          <a:chExt cx="0" cy="0"/>
        </a:xfrm>
      </p:grpSpPr>
      <p:sp>
        <p:nvSpPr>
          <p:cNvPr id="99" name="TextBox 2"/>
          <p:cNvSpPr txBox="1">
            <a:spLocks noGrp="1"/>
          </p:cNvSpPr>
          <p:nvPr>
            <p:ph type="body" sz="quarter" idx="21"/>
          </p:nvPr>
        </p:nvSpPr>
        <p:spPr>
          <a:xfrm>
            <a:off x="855407" y="3152531"/>
            <a:ext cx="7433187" cy="461665"/>
          </a:xfrm>
          <a:prstGeom prst="rect">
            <a:avLst/>
          </a:prstGeom>
        </p:spPr>
        <p:txBody>
          <a:bodyPr>
            <a:spAutoFit/>
          </a:bodyPr>
          <a:lstStyle>
            <a:lvl1pPr marL="0" indent="0" algn="ctr" defTabSz="457200">
              <a:lnSpc>
                <a:spcPct val="100000"/>
              </a:lnSpc>
              <a:spcBef>
                <a:spcPts val="0"/>
              </a:spcBef>
              <a:buSzTx/>
              <a:buFontTx/>
              <a:buNone/>
              <a:defRPr sz="2400">
                <a:solidFill>
                  <a:schemeClr val="accent3"/>
                </a:solidFill>
                <a:latin typeface="Montserrat Bold"/>
                <a:ea typeface="Montserrat Bold"/>
                <a:cs typeface="Montserrat Bold"/>
                <a:sym typeface="Montserrat Bold"/>
              </a:defRPr>
            </a:lvl1pPr>
          </a:lstStyle>
          <a:p>
            <a:r>
              <a:t>TÍTULO SLIDE</a:t>
            </a:r>
          </a:p>
        </p:txBody>
      </p:sp>
      <p:grpSp>
        <p:nvGrpSpPr>
          <p:cNvPr id="102" name="Group 3"/>
          <p:cNvGrpSpPr/>
          <p:nvPr/>
        </p:nvGrpSpPr>
        <p:grpSpPr>
          <a:xfrm>
            <a:off x="-515471" y="656448"/>
            <a:ext cx="10174942" cy="5546165"/>
            <a:chOff x="0" y="0"/>
            <a:chExt cx="20349883" cy="8319247"/>
          </a:xfrm>
        </p:grpSpPr>
        <p:sp>
          <p:nvSpPr>
            <p:cNvPr id="100" name="Straight Connector 4"/>
            <p:cNvSpPr/>
            <p:nvPr/>
          </p:nvSpPr>
          <p:spPr>
            <a:xfrm flipH="1">
              <a:off x="-1" y="0"/>
              <a:ext cx="7530355" cy="8319248"/>
            </a:xfrm>
            <a:prstGeom prst="line">
              <a:avLst/>
            </a:prstGeom>
            <a:noFill/>
            <a:ln w="6350" cap="flat">
              <a:solidFill>
                <a:schemeClr val="bg2">
                  <a:lumMod val="60000"/>
                  <a:lumOff val="40000"/>
                </a:schemeClr>
              </a:solidFill>
              <a:prstDash val="solid"/>
              <a:miter lim="800000"/>
            </a:ln>
            <a:effectLst/>
          </p:spPr>
          <p:txBody>
            <a:bodyPr wrap="square" lIns="45719" tIns="45719" rIns="45719" bIns="45719" numCol="1" anchor="t">
              <a:noAutofit/>
            </a:bodyPr>
            <a:lstStyle/>
            <a:p>
              <a:endParaRPr sz="900"/>
            </a:p>
          </p:txBody>
        </p:sp>
        <p:sp>
          <p:nvSpPr>
            <p:cNvPr id="101" name="Straight Connector 5"/>
            <p:cNvSpPr/>
            <p:nvPr/>
          </p:nvSpPr>
          <p:spPr>
            <a:xfrm flipH="1">
              <a:off x="12819530" y="0"/>
              <a:ext cx="7530354" cy="8319248"/>
            </a:xfrm>
            <a:prstGeom prst="line">
              <a:avLst/>
            </a:prstGeom>
            <a:noFill/>
            <a:ln w="6350" cap="flat">
              <a:solidFill>
                <a:schemeClr val="bg2">
                  <a:lumMod val="60000"/>
                  <a:lumOff val="40000"/>
                </a:schemeClr>
              </a:solidFill>
              <a:prstDash val="solid"/>
              <a:miter lim="800000"/>
            </a:ln>
            <a:effectLst/>
          </p:spPr>
          <p:txBody>
            <a:bodyPr wrap="square" lIns="45719" tIns="45719" rIns="45719" bIns="45719" numCol="1" anchor="t">
              <a:noAutofit/>
            </a:bodyPr>
            <a:lstStyle/>
            <a:p>
              <a:endParaRPr sz="900"/>
            </a:p>
          </p:txBody>
        </p:sp>
      </p:grpSp>
      <p:sp>
        <p:nvSpPr>
          <p:cNvPr id="103" name="Número de diapositiva"/>
          <p:cNvSpPr txBox="1">
            <a:spLocks noGrp="1"/>
          </p:cNvSpPr>
          <p:nvPr>
            <p:ph type="sldNum" sz="quarter" idx="2"/>
          </p:nvPr>
        </p:nvSpPr>
        <p:spPr>
          <a:prstGeom prst="rect">
            <a:avLst/>
          </a:prstGeom>
        </p:spPr>
        <p:txBody>
          <a:bodyPr/>
          <a:lstStyle/>
          <a:p>
            <a:fld id="{86CB4B4D-7CA3-9044-876B-883B54F8677D}" type="slidenum">
              <a:rPr/>
              <a:pPr/>
              <a:t>‹#›</a:t>
            </a:fld>
            <a:endParaRPr/>
          </a:p>
        </p:txBody>
      </p:sp>
      <p:pic>
        <p:nvPicPr>
          <p:cNvPr id="7" name="Imagen 6">
            <a:extLst>
              <a:ext uri="{FF2B5EF4-FFF2-40B4-BE49-F238E27FC236}">
                <a16:creationId xmlns:a16="http://schemas.microsoft.com/office/drawing/2014/main" id="{0655DEE6-3535-48EE-8082-514D560348C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7915" y="430987"/>
            <a:ext cx="1624128" cy="441480"/>
          </a:xfrm>
          <a:prstGeom prst="rect">
            <a:avLst/>
          </a:prstGeom>
        </p:spPr>
      </p:pic>
    </p:spTree>
    <p:extLst>
      <p:ext uri="{BB962C8B-B14F-4D97-AF65-F5344CB8AC3E}">
        <p14:creationId xmlns:p14="http://schemas.microsoft.com/office/powerpoint/2010/main" val="1118372274"/>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de-DE"/>
              <a:t>Mastertitelformat bearbeiten</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a:p>
        </p:txBody>
      </p:sp>
      <p:sp>
        <p:nvSpPr>
          <p:cNvPr id="4" name="Date Placeholder 3"/>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3F9A722-0349-4743-90F6-92CEAFE89920}" type="datetimeFigureOut">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25.04.2024</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2A303A5-1222-4225-B5A5-A0987D35EF62}"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7" name="Picture 6" descr="A picture containing drawing&#10;&#10;Description automatically generated">
            <a:extLst>
              <a:ext uri="{FF2B5EF4-FFF2-40B4-BE49-F238E27FC236}">
                <a16:creationId xmlns:a16="http://schemas.microsoft.com/office/drawing/2014/main" id="{E3B9A9A0-2EB5-62AD-EF9E-FE891C5148F5}"/>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0" y="116032"/>
            <a:ext cx="1244906" cy="1191998"/>
          </a:xfrm>
          <a:prstGeom prst="rect">
            <a:avLst/>
          </a:prstGeom>
        </p:spPr>
      </p:pic>
      <p:pic>
        <p:nvPicPr>
          <p:cNvPr id="8" name="Picture 7">
            <a:extLst>
              <a:ext uri="{FF2B5EF4-FFF2-40B4-BE49-F238E27FC236}">
                <a16:creationId xmlns:a16="http://schemas.microsoft.com/office/drawing/2014/main" id="{26B0EA89-4698-A22C-A132-6302DBA73745}"/>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7768033" y="429342"/>
            <a:ext cx="1017683" cy="565379"/>
          </a:xfrm>
          <a:prstGeom prst="rect">
            <a:avLst/>
          </a:prstGeom>
        </p:spPr>
      </p:pic>
    </p:spTree>
    <p:extLst>
      <p:ext uri="{BB962C8B-B14F-4D97-AF65-F5344CB8AC3E}">
        <p14:creationId xmlns:p14="http://schemas.microsoft.com/office/powerpoint/2010/main" val="259385584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a:p>
        </p:txBody>
      </p:sp>
      <p:sp>
        <p:nvSpPr>
          <p:cNvPr id="3" name="Content Placehold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e Placeholder 3"/>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3F9A722-0349-4743-90F6-92CEAFE89920}" type="datetimeFigureOut">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25.04.2024</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2A303A5-1222-4225-B5A5-A0987D35EF62}"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7" name="Picture 6" descr="A picture containing drawing&#10;&#10;Description automatically generated">
            <a:extLst>
              <a:ext uri="{FF2B5EF4-FFF2-40B4-BE49-F238E27FC236}">
                <a16:creationId xmlns:a16="http://schemas.microsoft.com/office/drawing/2014/main" id="{1862EC52-6EB1-2169-3FE4-1B2C006CFFD2}"/>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0" y="116032"/>
            <a:ext cx="1244906" cy="1191998"/>
          </a:xfrm>
          <a:prstGeom prst="rect">
            <a:avLst/>
          </a:prstGeom>
        </p:spPr>
      </p:pic>
      <p:pic>
        <p:nvPicPr>
          <p:cNvPr id="8" name="Picture 7">
            <a:extLst>
              <a:ext uri="{FF2B5EF4-FFF2-40B4-BE49-F238E27FC236}">
                <a16:creationId xmlns:a16="http://schemas.microsoft.com/office/drawing/2014/main" id="{3D5A2242-3D86-0828-89CD-7109D7E188F2}"/>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7768033" y="429342"/>
            <a:ext cx="1017683" cy="565379"/>
          </a:xfrm>
          <a:prstGeom prst="rect">
            <a:avLst/>
          </a:prstGeom>
        </p:spPr>
      </p:pic>
    </p:spTree>
    <p:extLst>
      <p:ext uri="{BB962C8B-B14F-4D97-AF65-F5344CB8AC3E}">
        <p14:creationId xmlns:p14="http://schemas.microsoft.com/office/powerpoint/2010/main" val="38660044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de-DE"/>
              <a:t>Mastertitelformat bearbeiten</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fld id="{D3F9A722-0349-4743-90F6-92CEAFE89920}" type="datetimeFigureOut">
              <a:rPr lang="de-DE" smtClean="0"/>
              <a:t>25.04.2024</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12A303A5-1222-4225-B5A5-A0987D35EF62}" type="slidenum">
              <a:rPr lang="de-DE" smtClean="0"/>
              <a:t>‹#›</a:t>
            </a:fld>
            <a:endParaRPr lang="de-DE"/>
          </a:p>
        </p:txBody>
      </p:sp>
      <p:pic>
        <p:nvPicPr>
          <p:cNvPr id="7" name="Picture 6" descr="A picture containing drawing&#10;&#10;Description automatically generated">
            <a:extLst>
              <a:ext uri="{FF2B5EF4-FFF2-40B4-BE49-F238E27FC236}">
                <a16:creationId xmlns:a16="http://schemas.microsoft.com/office/drawing/2014/main" id="{18ED35F7-8F84-DA2D-C4ED-B057ACB2E09A}"/>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0" y="116032"/>
            <a:ext cx="1244906" cy="1191998"/>
          </a:xfrm>
          <a:prstGeom prst="rect">
            <a:avLst/>
          </a:prstGeom>
        </p:spPr>
      </p:pic>
      <p:pic>
        <p:nvPicPr>
          <p:cNvPr id="8" name="Picture 7">
            <a:extLst>
              <a:ext uri="{FF2B5EF4-FFF2-40B4-BE49-F238E27FC236}">
                <a16:creationId xmlns:a16="http://schemas.microsoft.com/office/drawing/2014/main" id="{35B8FFB4-E4D5-8C46-3B38-53E9AC07A09E}"/>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7768033" y="429342"/>
            <a:ext cx="1017683" cy="565379"/>
          </a:xfrm>
          <a:prstGeom prst="rect">
            <a:avLst/>
          </a:prstGeom>
        </p:spPr>
      </p:pic>
    </p:spTree>
    <p:extLst>
      <p:ext uri="{BB962C8B-B14F-4D97-AF65-F5344CB8AC3E}">
        <p14:creationId xmlns:p14="http://schemas.microsoft.com/office/powerpoint/2010/main" val="23222115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de-DE"/>
              <a:t>Mastertitelformat bearbeiten</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3F9A722-0349-4743-90F6-92CEAFE89920}" type="datetimeFigureOut">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25.04.2024</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2A303A5-1222-4225-B5A5-A0987D35EF62}"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7" name="Picture 6" descr="A picture containing drawing&#10;&#10;Description automatically generated">
            <a:extLst>
              <a:ext uri="{FF2B5EF4-FFF2-40B4-BE49-F238E27FC236}">
                <a16:creationId xmlns:a16="http://schemas.microsoft.com/office/drawing/2014/main" id="{18ED35F7-8F84-DA2D-C4ED-B057ACB2E09A}"/>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0" y="116032"/>
            <a:ext cx="1244906" cy="1191998"/>
          </a:xfrm>
          <a:prstGeom prst="rect">
            <a:avLst/>
          </a:prstGeom>
        </p:spPr>
      </p:pic>
      <p:pic>
        <p:nvPicPr>
          <p:cNvPr id="8" name="Picture 7">
            <a:extLst>
              <a:ext uri="{FF2B5EF4-FFF2-40B4-BE49-F238E27FC236}">
                <a16:creationId xmlns:a16="http://schemas.microsoft.com/office/drawing/2014/main" id="{35B8FFB4-E4D5-8C46-3B38-53E9AC07A09E}"/>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7768033" y="429342"/>
            <a:ext cx="1017683" cy="565379"/>
          </a:xfrm>
          <a:prstGeom prst="rect">
            <a:avLst/>
          </a:prstGeom>
        </p:spPr>
      </p:pic>
    </p:spTree>
    <p:extLst>
      <p:ext uri="{BB962C8B-B14F-4D97-AF65-F5344CB8AC3E}">
        <p14:creationId xmlns:p14="http://schemas.microsoft.com/office/powerpoint/2010/main" val="117156956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5" name="Date Placeholder 4"/>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3F9A722-0349-4743-90F6-92CEAFE89920}" type="datetimeFigureOut">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25.04.2024</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2A303A5-1222-4225-B5A5-A0987D35EF62}"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8" name="Picture 7" descr="A picture containing drawing&#10;&#10;Description automatically generated">
            <a:extLst>
              <a:ext uri="{FF2B5EF4-FFF2-40B4-BE49-F238E27FC236}">
                <a16:creationId xmlns:a16="http://schemas.microsoft.com/office/drawing/2014/main" id="{4730E5E9-C951-7287-AA14-A9E84F72FC99}"/>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0" y="116032"/>
            <a:ext cx="1244906" cy="1191998"/>
          </a:xfrm>
          <a:prstGeom prst="rect">
            <a:avLst/>
          </a:prstGeom>
        </p:spPr>
      </p:pic>
      <p:pic>
        <p:nvPicPr>
          <p:cNvPr id="9" name="Picture 8">
            <a:extLst>
              <a:ext uri="{FF2B5EF4-FFF2-40B4-BE49-F238E27FC236}">
                <a16:creationId xmlns:a16="http://schemas.microsoft.com/office/drawing/2014/main" id="{413D730C-C0FE-37EC-B5B4-0A2BF8B7CFE8}"/>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7768033" y="429342"/>
            <a:ext cx="1017683" cy="565379"/>
          </a:xfrm>
          <a:prstGeom prst="rect">
            <a:avLst/>
          </a:prstGeom>
        </p:spPr>
      </p:pic>
    </p:spTree>
    <p:extLst>
      <p:ext uri="{BB962C8B-B14F-4D97-AF65-F5344CB8AC3E}">
        <p14:creationId xmlns:p14="http://schemas.microsoft.com/office/powerpoint/2010/main" val="234300865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de-DE"/>
              <a:t>Mastertitelformat bearbeiten</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Content Placeholder 3"/>
          <p:cNvSpPr>
            <a:spLocks noGrp="1"/>
          </p:cNvSpPr>
          <p:nvPr>
            <p:ph sz="half" idx="2"/>
          </p:nvPr>
        </p:nvSpPr>
        <p:spPr>
          <a:xfrm>
            <a:off x="629842" y="2505075"/>
            <a:ext cx="3868340"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Content Placeholder 5"/>
          <p:cNvSpPr>
            <a:spLocks noGrp="1"/>
          </p:cNvSpPr>
          <p:nvPr>
            <p:ph sz="quarter" idx="4"/>
          </p:nvPr>
        </p:nvSpPr>
        <p:spPr>
          <a:xfrm>
            <a:off x="4629150" y="2505075"/>
            <a:ext cx="3887391"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7" name="Date Placeholder 6"/>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3F9A722-0349-4743-90F6-92CEAFE89920}" type="datetimeFigureOut">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25.04.2024</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2A303A5-1222-4225-B5A5-A0987D35EF62}"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10" name="Picture 9" descr="A picture containing drawing&#10;&#10;Description automatically generated">
            <a:extLst>
              <a:ext uri="{FF2B5EF4-FFF2-40B4-BE49-F238E27FC236}">
                <a16:creationId xmlns:a16="http://schemas.microsoft.com/office/drawing/2014/main" id="{9C2B49C9-7311-4B2D-9E03-3BFB36115562}"/>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0" y="116032"/>
            <a:ext cx="1244906" cy="1191998"/>
          </a:xfrm>
          <a:prstGeom prst="rect">
            <a:avLst/>
          </a:prstGeom>
        </p:spPr>
      </p:pic>
      <p:pic>
        <p:nvPicPr>
          <p:cNvPr id="11" name="Picture 10">
            <a:extLst>
              <a:ext uri="{FF2B5EF4-FFF2-40B4-BE49-F238E27FC236}">
                <a16:creationId xmlns:a16="http://schemas.microsoft.com/office/drawing/2014/main" id="{B3E52B31-49CB-C460-83F0-BC71D5F2762B}"/>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7768033" y="429342"/>
            <a:ext cx="1017683" cy="565379"/>
          </a:xfrm>
          <a:prstGeom prst="rect">
            <a:avLst/>
          </a:prstGeom>
        </p:spPr>
      </p:pic>
    </p:spTree>
    <p:extLst>
      <p:ext uri="{BB962C8B-B14F-4D97-AF65-F5344CB8AC3E}">
        <p14:creationId xmlns:p14="http://schemas.microsoft.com/office/powerpoint/2010/main" val="205310149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a:p>
        </p:txBody>
      </p:sp>
      <p:sp>
        <p:nvSpPr>
          <p:cNvPr id="3" name="Date Placeholder 2"/>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3F9A722-0349-4743-90F6-92CEAFE89920}" type="datetimeFigureOut">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25.04.2024</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2A303A5-1222-4225-B5A5-A0987D35EF62}"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6" name="Picture 5" descr="A picture containing drawing&#10;&#10;Description automatically generated">
            <a:extLst>
              <a:ext uri="{FF2B5EF4-FFF2-40B4-BE49-F238E27FC236}">
                <a16:creationId xmlns:a16="http://schemas.microsoft.com/office/drawing/2014/main" id="{9E65F485-EFC2-A267-DEA6-51F206C808D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0" y="116032"/>
            <a:ext cx="1244906" cy="1191998"/>
          </a:xfrm>
          <a:prstGeom prst="rect">
            <a:avLst/>
          </a:prstGeom>
        </p:spPr>
      </p:pic>
      <p:pic>
        <p:nvPicPr>
          <p:cNvPr id="7" name="Picture 6">
            <a:extLst>
              <a:ext uri="{FF2B5EF4-FFF2-40B4-BE49-F238E27FC236}">
                <a16:creationId xmlns:a16="http://schemas.microsoft.com/office/drawing/2014/main" id="{06CE95FB-F16F-1195-F64D-18149C42CC68}"/>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7768033" y="429342"/>
            <a:ext cx="1017683" cy="565379"/>
          </a:xfrm>
          <a:prstGeom prst="rect">
            <a:avLst/>
          </a:prstGeom>
        </p:spPr>
      </p:pic>
    </p:spTree>
    <p:extLst>
      <p:ext uri="{BB962C8B-B14F-4D97-AF65-F5344CB8AC3E}">
        <p14:creationId xmlns:p14="http://schemas.microsoft.com/office/powerpoint/2010/main" val="59608146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3F9A722-0349-4743-90F6-92CEAFE89920}" type="datetimeFigureOut">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25.04.2024</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2A303A5-1222-4225-B5A5-A0987D35EF62}"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5" name="Picture 4" descr="A picture containing drawing&#10;&#10;Description automatically generated">
            <a:extLst>
              <a:ext uri="{FF2B5EF4-FFF2-40B4-BE49-F238E27FC236}">
                <a16:creationId xmlns:a16="http://schemas.microsoft.com/office/drawing/2014/main" id="{016A46A6-BB0F-9E8E-FD28-271F31C3A72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0" y="116032"/>
            <a:ext cx="1244906" cy="1191998"/>
          </a:xfrm>
          <a:prstGeom prst="rect">
            <a:avLst/>
          </a:prstGeom>
        </p:spPr>
      </p:pic>
      <p:pic>
        <p:nvPicPr>
          <p:cNvPr id="6" name="Picture 5">
            <a:extLst>
              <a:ext uri="{FF2B5EF4-FFF2-40B4-BE49-F238E27FC236}">
                <a16:creationId xmlns:a16="http://schemas.microsoft.com/office/drawing/2014/main" id="{912AA938-68C9-2A9D-0DAB-FAB26C739830}"/>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7768033" y="429342"/>
            <a:ext cx="1017683" cy="565379"/>
          </a:xfrm>
          <a:prstGeom prst="rect">
            <a:avLst/>
          </a:prstGeom>
        </p:spPr>
      </p:pic>
    </p:spTree>
    <p:extLst>
      <p:ext uri="{BB962C8B-B14F-4D97-AF65-F5344CB8AC3E}">
        <p14:creationId xmlns:p14="http://schemas.microsoft.com/office/powerpoint/2010/main" val="324081573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a:t>Mastertitelformat bearbeiten</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3F9A722-0349-4743-90F6-92CEAFE89920}" type="datetimeFigureOut">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25.04.2024</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2A303A5-1222-4225-B5A5-A0987D35EF62}"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8" name="Picture 7" descr="A picture containing drawing&#10;&#10;Description automatically generated">
            <a:extLst>
              <a:ext uri="{FF2B5EF4-FFF2-40B4-BE49-F238E27FC236}">
                <a16:creationId xmlns:a16="http://schemas.microsoft.com/office/drawing/2014/main" id="{D99FC41E-8DBC-37A9-4725-AA96EC31BE8A}"/>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0" y="116032"/>
            <a:ext cx="1244906" cy="1191998"/>
          </a:xfrm>
          <a:prstGeom prst="rect">
            <a:avLst/>
          </a:prstGeom>
        </p:spPr>
      </p:pic>
      <p:pic>
        <p:nvPicPr>
          <p:cNvPr id="9" name="Picture 8">
            <a:extLst>
              <a:ext uri="{FF2B5EF4-FFF2-40B4-BE49-F238E27FC236}">
                <a16:creationId xmlns:a16="http://schemas.microsoft.com/office/drawing/2014/main" id="{5B6FBE6C-27A5-CFE9-5247-7348CC98A818}"/>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7768033" y="429342"/>
            <a:ext cx="1017683" cy="565379"/>
          </a:xfrm>
          <a:prstGeom prst="rect">
            <a:avLst/>
          </a:prstGeom>
        </p:spPr>
      </p:pic>
    </p:spTree>
    <p:extLst>
      <p:ext uri="{BB962C8B-B14F-4D97-AF65-F5344CB8AC3E}">
        <p14:creationId xmlns:p14="http://schemas.microsoft.com/office/powerpoint/2010/main" val="31521452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a:t>Mastertitelformat bearbeiten</a:t>
            </a:r>
            <a:endParaRPr lang="en-US"/>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3F9A722-0349-4743-90F6-92CEAFE89920}" type="datetimeFigureOut">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25.04.2024</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2A303A5-1222-4225-B5A5-A0987D35EF62}"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8" name="Picture 7" descr="A picture containing drawing&#10;&#10;Description automatically generated">
            <a:extLst>
              <a:ext uri="{FF2B5EF4-FFF2-40B4-BE49-F238E27FC236}">
                <a16:creationId xmlns:a16="http://schemas.microsoft.com/office/drawing/2014/main" id="{84DC0760-DEAB-1F6B-07C1-8CD1CCA9AE26}"/>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0" y="116032"/>
            <a:ext cx="1244906" cy="1191998"/>
          </a:xfrm>
          <a:prstGeom prst="rect">
            <a:avLst/>
          </a:prstGeom>
        </p:spPr>
      </p:pic>
      <p:pic>
        <p:nvPicPr>
          <p:cNvPr id="9" name="Picture 8">
            <a:extLst>
              <a:ext uri="{FF2B5EF4-FFF2-40B4-BE49-F238E27FC236}">
                <a16:creationId xmlns:a16="http://schemas.microsoft.com/office/drawing/2014/main" id="{CAF8ADA4-2967-D56C-37EC-104E62A4C82E}"/>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7768033" y="429342"/>
            <a:ext cx="1017683" cy="565379"/>
          </a:xfrm>
          <a:prstGeom prst="rect">
            <a:avLst/>
          </a:prstGeom>
        </p:spPr>
      </p:pic>
    </p:spTree>
    <p:extLst>
      <p:ext uri="{BB962C8B-B14F-4D97-AF65-F5344CB8AC3E}">
        <p14:creationId xmlns:p14="http://schemas.microsoft.com/office/powerpoint/2010/main" val="197996185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a:p>
        </p:txBody>
      </p:sp>
      <p:sp>
        <p:nvSpPr>
          <p:cNvPr id="3" name="Vertical Text Placehold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e Placeholder 3"/>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3F9A722-0349-4743-90F6-92CEAFE89920}" type="datetimeFigureOut">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25.04.2024</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2A303A5-1222-4225-B5A5-A0987D35EF62}"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7" name="Picture 6" descr="A picture containing drawing&#10;&#10;Description automatically generated">
            <a:extLst>
              <a:ext uri="{FF2B5EF4-FFF2-40B4-BE49-F238E27FC236}">
                <a16:creationId xmlns:a16="http://schemas.microsoft.com/office/drawing/2014/main" id="{2FD7FE2D-E628-12B0-74D7-E74366A51A02}"/>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0" y="116032"/>
            <a:ext cx="1244906" cy="1191998"/>
          </a:xfrm>
          <a:prstGeom prst="rect">
            <a:avLst/>
          </a:prstGeom>
        </p:spPr>
      </p:pic>
      <p:pic>
        <p:nvPicPr>
          <p:cNvPr id="8" name="Picture 7">
            <a:extLst>
              <a:ext uri="{FF2B5EF4-FFF2-40B4-BE49-F238E27FC236}">
                <a16:creationId xmlns:a16="http://schemas.microsoft.com/office/drawing/2014/main" id="{4B5DB989-36FA-BAC3-BC06-78B4C7EF20A6}"/>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7768033" y="429342"/>
            <a:ext cx="1017683" cy="565379"/>
          </a:xfrm>
          <a:prstGeom prst="rect">
            <a:avLst/>
          </a:prstGeom>
        </p:spPr>
      </p:pic>
    </p:spTree>
    <p:extLst>
      <p:ext uri="{BB962C8B-B14F-4D97-AF65-F5344CB8AC3E}">
        <p14:creationId xmlns:p14="http://schemas.microsoft.com/office/powerpoint/2010/main" val="222355323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de-DE"/>
              <a:t>Mastertitelformat bearbeiten</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e Placeholder 3"/>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3F9A722-0349-4743-90F6-92CEAFE89920}" type="datetimeFigureOut">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25.04.2024</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2A303A5-1222-4225-B5A5-A0987D35EF62}"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7" name="Picture 6" descr="A picture containing drawing&#10;&#10;Description automatically generated">
            <a:extLst>
              <a:ext uri="{FF2B5EF4-FFF2-40B4-BE49-F238E27FC236}">
                <a16:creationId xmlns:a16="http://schemas.microsoft.com/office/drawing/2014/main" id="{B7FB7B84-18A0-2311-EECD-92EFC87967FA}"/>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0" y="116032"/>
            <a:ext cx="1244906" cy="1191998"/>
          </a:xfrm>
          <a:prstGeom prst="rect">
            <a:avLst/>
          </a:prstGeom>
        </p:spPr>
      </p:pic>
      <p:pic>
        <p:nvPicPr>
          <p:cNvPr id="8" name="Picture 7">
            <a:extLst>
              <a:ext uri="{FF2B5EF4-FFF2-40B4-BE49-F238E27FC236}">
                <a16:creationId xmlns:a16="http://schemas.microsoft.com/office/drawing/2014/main" id="{2001400B-89FF-D6D1-D58A-1C2AB55D253E}"/>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7768033" y="429342"/>
            <a:ext cx="1017683" cy="565379"/>
          </a:xfrm>
          <a:prstGeom prst="rect">
            <a:avLst/>
          </a:prstGeom>
        </p:spPr>
      </p:pic>
    </p:spTree>
    <p:extLst>
      <p:ext uri="{BB962C8B-B14F-4D97-AF65-F5344CB8AC3E}">
        <p14:creationId xmlns:p14="http://schemas.microsoft.com/office/powerpoint/2010/main" val="390746466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cSld name="07">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9144000" cy="68580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sv-SE"/>
              <a:t>Klicka på ikonen för att lägga till en bild</a:t>
            </a:r>
            <a:endParaRPr lang="en-US"/>
          </a:p>
        </p:txBody>
      </p:sp>
      <p:sp>
        <p:nvSpPr>
          <p:cNvPr id="11" name="Rectangle 10">
            <a:extLst>
              <a:ext uri="{FF2B5EF4-FFF2-40B4-BE49-F238E27FC236}">
                <a16:creationId xmlns:a16="http://schemas.microsoft.com/office/drawing/2014/main" id="{EE2A73C6-B9A2-AA43-88BA-C71C35C4D30B}"/>
              </a:ext>
            </a:extLst>
          </p:cNvPr>
          <p:cNvSpPr/>
          <p:nvPr/>
        </p:nvSpPr>
        <p:spPr>
          <a:xfrm rot="18900000">
            <a:off x="6367728" y="4724158"/>
            <a:ext cx="4161489" cy="2741803"/>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DE"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Picture 2" descr="A sign in the dark&#10;&#10;Description automatically generated">
            <a:extLst>
              <a:ext uri="{FF2B5EF4-FFF2-40B4-BE49-F238E27FC236}">
                <a16:creationId xmlns:a16="http://schemas.microsoft.com/office/drawing/2014/main" id="{FF205456-8ECD-194C-AC27-FA37AF6AB28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32689" y="-4956012"/>
            <a:ext cx="10118405" cy="13489124"/>
          </a:xfrm>
          <a:prstGeom prst="rect">
            <a:avLst/>
          </a:prstGeom>
        </p:spPr>
      </p:pic>
      <p:pic>
        <p:nvPicPr>
          <p:cNvPr id="6" name="Picture 5" descr="A picture containing drawing&#10;&#10;Description automatically generated">
            <a:extLst>
              <a:ext uri="{FF2B5EF4-FFF2-40B4-BE49-F238E27FC236}">
                <a16:creationId xmlns:a16="http://schemas.microsoft.com/office/drawing/2014/main" id="{CC7E1DF3-B6FE-1646-9E74-487807C74FAF}"/>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116032"/>
            <a:ext cx="1244906" cy="1191998"/>
          </a:xfrm>
          <a:prstGeom prst="rect">
            <a:avLst/>
          </a:prstGeom>
        </p:spPr>
      </p:pic>
      <p:sp>
        <p:nvSpPr>
          <p:cNvPr id="20" name="Title 4">
            <a:extLst>
              <a:ext uri="{FF2B5EF4-FFF2-40B4-BE49-F238E27FC236}">
                <a16:creationId xmlns:a16="http://schemas.microsoft.com/office/drawing/2014/main" id="{0DCCA5A1-56F4-3C48-9CEB-BC2BDF118AC7}"/>
              </a:ext>
            </a:extLst>
          </p:cNvPr>
          <p:cNvSpPr>
            <a:spLocks noGrp="1"/>
          </p:cNvSpPr>
          <p:nvPr>
            <p:ph type="title" hasCustomPrompt="1"/>
          </p:nvPr>
        </p:nvSpPr>
        <p:spPr>
          <a:xfrm>
            <a:off x="3487479" y="3869734"/>
            <a:ext cx="5083628" cy="1659794"/>
          </a:xfrm>
          <a:prstGeom prst="rect">
            <a:avLst/>
          </a:prstGeom>
        </p:spPr>
        <p:txBody>
          <a:bodyPr/>
          <a:lstStyle>
            <a:lvl1pPr algn="r">
              <a:lnSpc>
                <a:spcPct val="80000"/>
              </a:lnSpc>
              <a:defRPr sz="33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pic>
        <p:nvPicPr>
          <p:cNvPr id="2" name="Picture 1">
            <a:extLst>
              <a:ext uri="{FF2B5EF4-FFF2-40B4-BE49-F238E27FC236}">
                <a16:creationId xmlns:a16="http://schemas.microsoft.com/office/drawing/2014/main" id="{C35A5089-823D-EDA6-BFA1-00250F0BCFCE}"/>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7768033" y="429342"/>
            <a:ext cx="1017683" cy="565379"/>
          </a:xfrm>
          <a:prstGeom prst="rect">
            <a:avLst/>
          </a:prstGeom>
        </p:spPr>
      </p:pic>
    </p:spTree>
    <p:extLst>
      <p:ext uri="{BB962C8B-B14F-4D97-AF65-F5344CB8AC3E}">
        <p14:creationId xmlns:p14="http://schemas.microsoft.com/office/powerpoint/2010/main" val="216062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5" name="Date Placeholder 4"/>
          <p:cNvSpPr>
            <a:spLocks noGrp="1"/>
          </p:cNvSpPr>
          <p:nvPr>
            <p:ph type="dt" sz="half" idx="10"/>
          </p:nvPr>
        </p:nvSpPr>
        <p:spPr/>
        <p:txBody>
          <a:bodyPr/>
          <a:lstStyle/>
          <a:p>
            <a:fld id="{D3F9A722-0349-4743-90F6-92CEAFE89920}" type="datetimeFigureOut">
              <a:rPr lang="de-DE" smtClean="0"/>
              <a:t>25.04.2024</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12A303A5-1222-4225-B5A5-A0987D35EF62}" type="slidenum">
              <a:rPr lang="de-DE" smtClean="0"/>
              <a:t>‹#›</a:t>
            </a:fld>
            <a:endParaRPr lang="de-DE"/>
          </a:p>
        </p:txBody>
      </p:sp>
      <p:pic>
        <p:nvPicPr>
          <p:cNvPr id="8" name="Picture 7" descr="A picture containing drawing&#10;&#10;Description automatically generated">
            <a:extLst>
              <a:ext uri="{FF2B5EF4-FFF2-40B4-BE49-F238E27FC236}">
                <a16:creationId xmlns:a16="http://schemas.microsoft.com/office/drawing/2014/main" id="{4730E5E9-C951-7287-AA14-A9E84F72FC99}"/>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0" y="116032"/>
            <a:ext cx="1244906" cy="1191998"/>
          </a:xfrm>
          <a:prstGeom prst="rect">
            <a:avLst/>
          </a:prstGeom>
        </p:spPr>
      </p:pic>
      <p:pic>
        <p:nvPicPr>
          <p:cNvPr id="9" name="Picture 8">
            <a:extLst>
              <a:ext uri="{FF2B5EF4-FFF2-40B4-BE49-F238E27FC236}">
                <a16:creationId xmlns:a16="http://schemas.microsoft.com/office/drawing/2014/main" id="{413D730C-C0FE-37EC-B5B4-0A2BF8B7CFE8}"/>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7768033" y="429342"/>
            <a:ext cx="1017683" cy="565379"/>
          </a:xfrm>
          <a:prstGeom prst="rect">
            <a:avLst/>
          </a:prstGeom>
        </p:spPr>
      </p:pic>
    </p:spTree>
    <p:extLst>
      <p:ext uri="{BB962C8B-B14F-4D97-AF65-F5344CB8AC3E}">
        <p14:creationId xmlns:p14="http://schemas.microsoft.com/office/powerpoint/2010/main" val="47970710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1_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de-DE"/>
              <a:t>Mastertitelformat bearbeiten</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a:p>
        </p:txBody>
      </p:sp>
      <p:sp>
        <p:nvSpPr>
          <p:cNvPr id="4" name="Date Placeholder 3"/>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3F9A722-0349-4743-90F6-92CEAFE89920}" type="datetimeFigureOut">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25.04.2024</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2A303A5-1222-4225-B5A5-A0987D35EF62}"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0006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1_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a:p>
        </p:txBody>
      </p:sp>
      <p:sp>
        <p:nvSpPr>
          <p:cNvPr id="3" name="Content Placehold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e Placeholder 3"/>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3F9A722-0349-4743-90F6-92CEAFE89920}" type="datetimeFigureOut">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25.04.2024</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2A303A5-1222-4225-B5A5-A0987D35EF62}"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0317006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1_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de-DE"/>
              <a:t>Mastertitelformat bearbeiten</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3F9A722-0349-4743-90F6-92CEAFE89920}" type="datetimeFigureOut">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25.04.2024</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2A303A5-1222-4225-B5A5-A0987D35EF62}"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862336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1_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5" name="Date Placeholder 4"/>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3F9A722-0349-4743-90F6-92CEAFE89920}" type="datetimeFigureOut">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25.04.2024</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2A303A5-1222-4225-B5A5-A0987D35EF62}"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1395725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1_Vergleich">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de-DE"/>
              <a:t>Mastertitelformat bearbeiten</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Content Placeholder 3"/>
          <p:cNvSpPr>
            <a:spLocks noGrp="1"/>
          </p:cNvSpPr>
          <p:nvPr>
            <p:ph sz="half" idx="2"/>
          </p:nvPr>
        </p:nvSpPr>
        <p:spPr>
          <a:xfrm>
            <a:off x="629842" y="2505075"/>
            <a:ext cx="3868340"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Content Placeholder 5"/>
          <p:cNvSpPr>
            <a:spLocks noGrp="1"/>
          </p:cNvSpPr>
          <p:nvPr>
            <p:ph sz="quarter" idx="4"/>
          </p:nvPr>
        </p:nvSpPr>
        <p:spPr>
          <a:xfrm>
            <a:off x="4629150" y="2505075"/>
            <a:ext cx="3887391"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7" name="Date Placeholder 6"/>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3F9A722-0349-4743-90F6-92CEAFE89920}" type="datetimeFigureOut">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25.04.2024</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2A303A5-1222-4225-B5A5-A0987D35EF62}"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1565469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1_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a:p>
        </p:txBody>
      </p:sp>
      <p:sp>
        <p:nvSpPr>
          <p:cNvPr id="3" name="Date Placeholder 2"/>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3F9A722-0349-4743-90F6-92CEAFE89920}" type="datetimeFigureOut">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25.04.2024</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2A303A5-1222-4225-B5A5-A0987D35EF62}"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256568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1_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3F9A722-0349-4743-90F6-92CEAFE89920}" type="datetimeFigureOut">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25.04.2024</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2A303A5-1222-4225-B5A5-A0987D35EF62}"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0368465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1_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a:t>Mastertitelformat bearbeiten</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3F9A722-0349-4743-90F6-92CEAFE89920}" type="datetimeFigureOut">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25.04.2024</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2A303A5-1222-4225-B5A5-A0987D35EF62}"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9483293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1_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a:t>Mastertitelformat bearbeiten</a:t>
            </a:r>
            <a:endParaRPr lang="en-US"/>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3F9A722-0349-4743-90F6-92CEAFE89920}" type="datetimeFigureOut">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25.04.2024</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2A303A5-1222-4225-B5A5-A0987D35EF62}"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916691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1_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a:p>
        </p:txBody>
      </p:sp>
      <p:sp>
        <p:nvSpPr>
          <p:cNvPr id="3" name="Vertical Text Placehold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e Placeholder 3"/>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3F9A722-0349-4743-90F6-92CEAFE89920}" type="datetimeFigureOut">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25.04.2024</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2A303A5-1222-4225-B5A5-A0987D35EF62}"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648351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de-DE"/>
              <a:t>Mastertitelformat bearbeiten</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Content Placeholder 3"/>
          <p:cNvSpPr>
            <a:spLocks noGrp="1"/>
          </p:cNvSpPr>
          <p:nvPr>
            <p:ph sz="half" idx="2"/>
          </p:nvPr>
        </p:nvSpPr>
        <p:spPr>
          <a:xfrm>
            <a:off x="629842" y="2505075"/>
            <a:ext cx="3868340"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Content Placeholder 5"/>
          <p:cNvSpPr>
            <a:spLocks noGrp="1"/>
          </p:cNvSpPr>
          <p:nvPr>
            <p:ph sz="quarter" idx="4"/>
          </p:nvPr>
        </p:nvSpPr>
        <p:spPr>
          <a:xfrm>
            <a:off x="4629150" y="2505075"/>
            <a:ext cx="3887391"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7" name="Date Placeholder 6"/>
          <p:cNvSpPr>
            <a:spLocks noGrp="1"/>
          </p:cNvSpPr>
          <p:nvPr>
            <p:ph type="dt" sz="half" idx="10"/>
          </p:nvPr>
        </p:nvSpPr>
        <p:spPr/>
        <p:txBody>
          <a:bodyPr/>
          <a:lstStyle/>
          <a:p>
            <a:fld id="{D3F9A722-0349-4743-90F6-92CEAFE89920}" type="datetimeFigureOut">
              <a:rPr lang="de-DE" smtClean="0"/>
              <a:t>25.04.2024</a:t>
            </a:fld>
            <a:endParaRPr lang="de-DE"/>
          </a:p>
        </p:txBody>
      </p:sp>
      <p:sp>
        <p:nvSpPr>
          <p:cNvPr id="8" name="Footer Placeholder 7"/>
          <p:cNvSpPr>
            <a:spLocks noGrp="1"/>
          </p:cNvSpPr>
          <p:nvPr>
            <p:ph type="ftr" sz="quarter" idx="11"/>
          </p:nvPr>
        </p:nvSpPr>
        <p:spPr/>
        <p:txBody>
          <a:bodyPr/>
          <a:lstStyle/>
          <a:p>
            <a:endParaRPr lang="de-DE"/>
          </a:p>
        </p:txBody>
      </p:sp>
      <p:sp>
        <p:nvSpPr>
          <p:cNvPr id="9" name="Slide Number Placeholder 8"/>
          <p:cNvSpPr>
            <a:spLocks noGrp="1"/>
          </p:cNvSpPr>
          <p:nvPr>
            <p:ph type="sldNum" sz="quarter" idx="12"/>
          </p:nvPr>
        </p:nvSpPr>
        <p:spPr/>
        <p:txBody>
          <a:bodyPr/>
          <a:lstStyle/>
          <a:p>
            <a:fld id="{12A303A5-1222-4225-B5A5-A0987D35EF62}" type="slidenum">
              <a:rPr lang="de-DE" smtClean="0"/>
              <a:t>‹#›</a:t>
            </a:fld>
            <a:endParaRPr lang="de-DE"/>
          </a:p>
        </p:txBody>
      </p:sp>
      <p:pic>
        <p:nvPicPr>
          <p:cNvPr id="10" name="Picture 9" descr="A picture containing drawing&#10;&#10;Description automatically generated">
            <a:extLst>
              <a:ext uri="{FF2B5EF4-FFF2-40B4-BE49-F238E27FC236}">
                <a16:creationId xmlns:a16="http://schemas.microsoft.com/office/drawing/2014/main" id="{9C2B49C9-7311-4B2D-9E03-3BFB36115562}"/>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0" y="116032"/>
            <a:ext cx="1244906" cy="1191998"/>
          </a:xfrm>
          <a:prstGeom prst="rect">
            <a:avLst/>
          </a:prstGeom>
        </p:spPr>
      </p:pic>
      <p:pic>
        <p:nvPicPr>
          <p:cNvPr id="11" name="Picture 10">
            <a:extLst>
              <a:ext uri="{FF2B5EF4-FFF2-40B4-BE49-F238E27FC236}">
                <a16:creationId xmlns:a16="http://schemas.microsoft.com/office/drawing/2014/main" id="{B3E52B31-49CB-C460-83F0-BC71D5F2762B}"/>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7768033" y="429342"/>
            <a:ext cx="1017683" cy="565379"/>
          </a:xfrm>
          <a:prstGeom prst="rect">
            <a:avLst/>
          </a:prstGeom>
        </p:spPr>
      </p:pic>
    </p:spTree>
    <p:extLst>
      <p:ext uri="{BB962C8B-B14F-4D97-AF65-F5344CB8AC3E}">
        <p14:creationId xmlns:p14="http://schemas.microsoft.com/office/powerpoint/2010/main" val="221199492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1_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de-DE"/>
              <a:t>Mastertitelformat bearbeiten</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e Placeholder 3"/>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3F9A722-0349-4743-90F6-92CEAFE89920}" type="datetimeFigureOut">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25.04.2024</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2A303A5-1222-4225-B5A5-A0987D35EF62}"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789061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4800600" cy="68580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sv-SE"/>
              <a:t>Klicka på ikonen för att lägga till en bild</a:t>
            </a:r>
            <a:endParaRPr lang="en-US"/>
          </a:p>
        </p:txBody>
      </p:sp>
    </p:spTree>
    <p:extLst>
      <p:ext uri="{BB962C8B-B14F-4D97-AF65-F5344CB8AC3E}">
        <p14:creationId xmlns:p14="http://schemas.microsoft.com/office/powerpoint/2010/main" val="341248512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tx">
  <p:cSld name="Transición_Simple">
    <p:bg>
      <p:bgPr>
        <a:solidFill>
          <a:srgbClr val="011E41"/>
        </a:solidFill>
        <a:effectLst/>
      </p:bgPr>
    </p:bg>
    <p:spTree>
      <p:nvGrpSpPr>
        <p:cNvPr id="1" name=""/>
        <p:cNvGrpSpPr/>
        <p:nvPr/>
      </p:nvGrpSpPr>
      <p:grpSpPr>
        <a:xfrm>
          <a:off x="0" y="0"/>
          <a:ext cx="0" cy="0"/>
          <a:chOff x="0" y="0"/>
          <a:chExt cx="0" cy="0"/>
        </a:xfrm>
      </p:grpSpPr>
      <p:sp>
        <p:nvSpPr>
          <p:cNvPr id="99" name="TextBox 2"/>
          <p:cNvSpPr txBox="1">
            <a:spLocks noGrp="1"/>
          </p:cNvSpPr>
          <p:nvPr>
            <p:ph type="body" sz="quarter" idx="21"/>
          </p:nvPr>
        </p:nvSpPr>
        <p:spPr>
          <a:xfrm>
            <a:off x="855407" y="3152531"/>
            <a:ext cx="7433187" cy="461665"/>
          </a:xfrm>
          <a:prstGeom prst="rect">
            <a:avLst/>
          </a:prstGeom>
        </p:spPr>
        <p:txBody>
          <a:bodyPr>
            <a:spAutoFit/>
          </a:bodyPr>
          <a:lstStyle>
            <a:lvl1pPr marL="0" indent="0" algn="ctr" defTabSz="457200">
              <a:lnSpc>
                <a:spcPct val="100000"/>
              </a:lnSpc>
              <a:spcBef>
                <a:spcPts val="0"/>
              </a:spcBef>
              <a:buSzTx/>
              <a:buFontTx/>
              <a:buNone/>
              <a:defRPr sz="2400">
                <a:solidFill>
                  <a:schemeClr val="accent3"/>
                </a:solidFill>
                <a:latin typeface="Montserrat Bold"/>
                <a:ea typeface="Montserrat Bold"/>
                <a:cs typeface="Montserrat Bold"/>
                <a:sym typeface="Montserrat Bold"/>
              </a:defRPr>
            </a:lvl1pPr>
          </a:lstStyle>
          <a:p>
            <a:r>
              <a:t>TÍTULO SLIDE</a:t>
            </a:r>
          </a:p>
        </p:txBody>
      </p:sp>
      <p:grpSp>
        <p:nvGrpSpPr>
          <p:cNvPr id="102" name="Group 3"/>
          <p:cNvGrpSpPr/>
          <p:nvPr/>
        </p:nvGrpSpPr>
        <p:grpSpPr>
          <a:xfrm>
            <a:off x="-515471" y="656448"/>
            <a:ext cx="10174942" cy="5546165"/>
            <a:chOff x="0" y="0"/>
            <a:chExt cx="20349883" cy="8319247"/>
          </a:xfrm>
        </p:grpSpPr>
        <p:sp>
          <p:nvSpPr>
            <p:cNvPr id="100" name="Straight Connector 4"/>
            <p:cNvSpPr/>
            <p:nvPr/>
          </p:nvSpPr>
          <p:spPr>
            <a:xfrm flipH="1">
              <a:off x="-1" y="0"/>
              <a:ext cx="7530355" cy="8319248"/>
            </a:xfrm>
            <a:prstGeom prst="line">
              <a:avLst/>
            </a:prstGeom>
            <a:noFill/>
            <a:ln w="6350" cap="flat">
              <a:solidFill>
                <a:schemeClr val="bg2">
                  <a:lumMod val="60000"/>
                  <a:lumOff val="40000"/>
                </a:schemeClr>
              </a:solidFill>
              <a:prstDash val="solid"/>
              <a:miter lim="800000"/>
            </a:ln>
            <a:effectLst/>
          </p:spPr>
          <p:txBody>
            <a:bodyPr wrap="square" lIns="45719" tIns="45719" rIns="45719" bIns="45719" numCol="1" anchor="t">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9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1" name="Straight Connector 5"/>
            <p:cNvSpPr/>
            <p:nvPr/>
          </p:nvSpPr>
          <p:spPr>
            <a:xfrm flipH="1">
              <a:off x="12819530" y="0"/>
              <a:ext cx="7530354" cy="8319248"/>
            </a:xfrm>
            <a:prstGeom prst="line">
              <a:avLst/>
            </a:prstGeom>
            <a:noFill/>
            <a:ln w="6350" cap="flat">
              <a:solidFill>
                <a:schemeClr val="bg2">
                  <a:lumMod val="60000"/>
                  <a:lumOff val="40000"/>
                </a:schemeClr>
              </a:solidFill>
              <a:prstDash val="solid"/>
              <a:miter lim="800000"/>
            </a:ln>
            <a:effectLst/>
          </p:spPr>
          <p:txBody>
            <a:bodyPr wrap="square" lIns="45719" tIns="45719" rIns="45719" bIns="45719" numCol="1" anchor="t">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9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03" name="Número de diapositiva"/>
          <p:cNvSpPr txBox="1">
            <a:spLocks noGrp="1"/>
          </p:cNvSpPr>
          <p:nvPr>
            <p:ph type="sldNum" sz="quarter" idx="2"/>
          </p:nvPr>
        </p:nvSpPr>
        <p:spPr>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6CB4B4D-7CA3-9044-876B-883B54F8677D}" type="slidenum">
              <a:rPr kumimoji="0"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4" name="Picture 3" descr="A picture containing drawing&#10;&#10;Description automatically generated">
            <a:extLst>
              <a:ext uri="{FF2B5EF4-FFF2-40B4-BE49-F238E27FC236}">
                <a16:creationId xmlns:a16="http://schemas.microsoft.com/office/drawing/2014/main" id="{9D2374AA-2B6B-A221-ABAD-2FF996906A96}"/>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0" y="116032"/>
            <a:ext cx="1244906" cy="1191998"/>
          </a:xfrm>
          <a:prstGeom prst="rect">
            <a:avLst/>
          </a:prstGeom>
        </p:spPr>
      </p:pic>
      <p:pic>
        <p:nvPicPr>
          <p:cNvPr id="5" name="Picture 4">
            <a:extLst>
              <a:ext uri="{FF2B5EF4-FFF2-40B4-BE49-F238E27FC236}">
                <a16:creationId xmlns:a16="http://schemas.microsoft.com/office/drawing/2014/main" id="{935C5904-2627-23A0-F770-722A81CA7A1D}"/>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7768033" y="429342"/>
            <a:ext cx="1017683" cy="565379"/>
          </a:xfrm>
          <a:prstGeom prst="rect">
            <a:avLst/>
          </a:prstGeom>
        </p:spPr>
      </p:pic>
    </p:spTree>
    <p:extLst>
      <p:ext uri="{BB962C8B-B14F-4D97-AF65-F5344CB8AC3E}">
        <p14:creationId xmlns:p14="http://schemas.microsoft.com/office/powerpoint/2010/main" val="2396737675"/>
      </p:ext>
    </p:extLst>
  </p:cSld>
  <p:clrMapOvr>
    <a:masterClrMapping/>
  </p:clrMapOvr>
  <p:transition spd="med"/>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3971412" cy="68580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sv-SE"/>
              <a:t>Klicka på ikonen för att lägga till en bild</a:t>
            </a:r>
            <a:endParaRPr lang="en-US"/>
          </a:p>
        </p:txBody>
      </p:sp>
    </p:spTree>
    <p:extLst>
      <p:ext uri="{BB962C8B-B14F-4D97-AF65-F5344CB8AC3E}">
        <p14:creationId xmlns:p14="http://schemas.microsoft.com/office/powerpoint/2010/main" val="316558668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tx">
  <p:cSld name="1_Transición_Simple">
    <p:bg>
      <p:bgPr>
        <a:solidFill>
          <a:srgbClr val="011E41"/>
        </a:solidFill>
        <a:effectLst/>
      </p:bgPr>
    </p:bg>
    <p:spTree>
      <p:nvGrpSpPr>
        <p:cNvPr id="1" name=""/>
        <p:cNvGrpSpPr/>
        <p:nvPr/>
      </p:nvGrpSpPr>
      <p:grpSpPr>
        <a:xfrm>
          <a:off x="0" y="0"/>
          <a:ext cx="0" cy="0"/>
          <a:chOff x="0" y="0"/>
          <a:chExt cx="0" cy="0"/>
        </a:xfrm>
      </p:grpSpPr>
      <p:sp>
        <p:nvSpPr>
          <p:cNvPr id="99" name="TextBox 2"/>
          <p:cNvSpPr txBox="1">
            <a:spLocks noGrp="1"/>
          </p:cNvSpPr>
          <p:nvPr>
            <p:ph type="body" sz="quarter" idx="21"/>
          </p:nvPr>
        </p:nvSpPr>
        <p:spPr>
          <a:xfrm>
            <a:off x="855407" y="3152531"/>
            <a:ext cx="7433187" cy="461665"/>
          </a:xfrm>
          <a:prstGeom prst="rect">
            <a:avLst/>
          </a:prstGeom>
        </p:spPr>
        <p:txBody>
          <a:bodyPr>
            <a:spAutoFit/>
          </a:bodyPr>
          <a:lstStyle>
            <a:lvl1pPr marL="0" indent="0" algn="ctr" defTabSz="457200">
              <a:lnSpc>
                <a:spcPct val="100000"/>
              </a:lnSpc>
              <a:spcBef>
                <a:spcPts val="0"/>
              </a:spcBef>
              <a:buSzTx/>
              <a:buFontTx/>
              <a:buNone/>
              <a:defRPr sz="2400">
                <a:solidFill>
                  <a:schemeClr val="accent3"/>
                </a:solidFill>
                <a:latin typeface="Montserrat Bold"/>
                <a:ea typeface="Montserrat Bold"/>
                <a:cs typeface="Montserrat Bold"/>
                <a:sym typeface="Montserrat Bold"/>
              </a:defRPr>
            </a:lvl1pPr>
          </a:lstStyle>
          <a:p>
            <a:r>
              <a:t>TÍTULO SLIDE</a:t>
            </a:r>
          </a:p>
        </p:txBody>
      </p:sp>
      <p:grpSp>
        <p:nvGrpSpPr>
          <p:cNvPr id="102" name="Group 3"/>
          <p:cNvGrpSpPr/>
          <p:nvPr/>
        </p:nvGrpSpPr>
        <p:grpSpPr>
          <a:xfrm>
            <a:off x="-515471" y="656448"/>
            <a:ext cx="10174942" cy="5546165"/>
            <a:chOff x="0" y="0"/>
            <a:chExt cx="20349883" cy="8319247"/>
          </a:xfrm>
        </p:grpSpPr>
        <p:sp>
          <p:nvSpPr>
            <p:cNvPr id="100" name="Straight Connector 4"/>
            <p:cNvSpPr/>
            <p:nvPr/>
          </p:nvSpPr>
          <p:spPr>
            <a:xfrm flipH="1">
              <a:off x="-1" y="0"/>
              <a:ext cx="7530355" cy="8319248"/>
            </a:xfrm>
            <a:prstGeom prst="line">
              <a:avLst/>
            </a:prstGeom>
            <a:noFill/>
            <a:ln w="6350" cap="flat">
              <a:solidFill>
                <a:schemeClr val="bg2">
                  <a:lumMod val="60000"/>
                  <a:lumOff val="40000"/>
                </a:schemeClr>
              </a:solidFill>
              <a:prstDash val="solid"/>
              <a:miter lim="800000"/>
            </a:ln>
            <a:effectLst/>
          </p:spPr>
          <p:txBody>
            <a:bodyPr wrap="square" lIns="45719" tIns="45719" rIns="45719" bIns="45719" numCol="1" anchor="t">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9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1" name="Straight Connector 5"/>
            <p:cNvSpPr/>
            <p:nvPr/>
          </p:nvSpPr>
          <p:spPr>
            <a:xfrm flipH="1">
              <a:off x="12819530" y="0"/>
              <a:ext cx="7530354" cy="8319248"/>
            </a:xfrm>
            <a:prstGeom prst="line">
              <a:avLst/>
            </a:prstGeom>
            <a:noFill/>
            <a:ln w="6350" cap="flat">
              <a:solidFill>
                <a:schemeClr val="bg2">
                  <a:lumMod val="60000"/>
                  <a:lumOff val="40000"/>
                </a:schemeClr>
              </a:solidFill>
              <a:prstDash val="solid"/>
              <a:miter lim="800000"/>
            </a:ln>
            <a:effectLst/>
          </p:spPr>
          <p:txBody>
            <a:bodyPr wrap="square" lIns="45719" tIns="45719" rIns="45719" bIns="45719" numCol="1" anchor="t">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9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03" name="Número de diapositiva"/>
          <p:cNvSpPr txBox="1">
            <a:spLocks noGrp="1"/>
          </p:cNvSpPr>
          <p:nvPr>
            <p:ph type="sldNum" sz="quarter" idx="2"/>
          </p:nvPr>
        </p:nvSpPr>
        <p:spPr>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6CB4B4D-7CA3-9044-876B-883B54F8677D}" type="slidenum">
              <a:rPr kumimoji="0"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7" name="Imagen 6">
            <a:extLst>
              <a:ext uri="{FF2B5EF4-FFF2-40B4-BE49-F238E27FC236}">
                <a16:creationId xmlns:a16="http://schemas.microsoft.com/office/drawing/2014/main" id="{0655DEE6-3535-48EE-8082-514D560348C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7915" y="430987"/>
            <a:ext cx="1624128" cy="441480"/>
          </a:xfrm>
          <a:prstGeom prst="rect">
            <a:avLst/>
          </a:prstGeom>
        </p:spPr>
      </p:pic>
    </p:spTree>
    <p:extLst>
      <p:ext uri="{BB962C8B-B14F-4D97-AF65-F5344CB8AC3E}">
        <p14:creationId xmlns:p14="http://schemas.microsoft.com/office/powerpoint/2010/main" val="1464855345"/>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a:p>
        </p:txBody>
      </p:sp>
      <p:sp>
        <p:nvSpPr>
          <p:cNvPr id="3" name="Date Placeholder 2"/>
          <p:cNvSpPr>
            <a:spLocks noGrp="1"/>
          </p:cNvSpPr>
          <p:nvPr>
            <p:ph type="dt" sz="half" idx="10"/>
          </p:nvPr>
        </p:nvSpPr>
        <p:spPr/>
        <p:txBody>
          <a:bodyPr/>
          <a:lstStyle/>
          <a:p>
            <a:fld id="{D3F9A722-0349-4743-90F6-92CEAFE89920}" type="datetimeFigureOut">
              <a:rPr lang="de-DE" smtClean="0"/>
              <a:t>25.04.2024</a:t>
            </a:fld>
            <a:endParaRPr lang="de-DE"/>
          </a:p>
        </p:txBody>
      </p:sp>
      <p:sp>
        <p:nvSpPr>
          <p:cNvPr id="4" name="Footer Placeholder 3"/>
          <p:cNvSpPr>
            <a:spLocks noGrp="1"/>
          </p:cNvSpPr>
          <p:nvPr>
            <p:ph type="ftr" sz="quarter" idx="11"/>
          </p:nvPr>
        </p:nvSpPr>
        <p:spPr/>
        <p:txBody>
          <a:bodyPr/>
          <a:lstStyle/>
          <a:p>
            <a:endParaRPr lang="de-DE"/>
          </a:p>
        </p:txBody>
      </p:sp>
      <p:sp>
        <p:nvSpPr>
          <p:cNvPr id="5" name="Slide Number Placeholder 4"/>
          <p:cNvSpPr>
            <a:spLocks noGrp="1"/>
          </p:cNvSpPr>
          <p:nvPr>
            <p:ph type="sldNum" sz="quarter" idx="12"/>
          </p:nvPr>
        </p:nvSpPr>
        <p:spPr/>
        <p:txBody>
          <a:bodyPr/>
          <a:lstStyle/>
          <a:p>
            <a:fld id="{12A303A5-1222-4225-B5A5-A0987D35EF62}" type="slidenum">
              <a:rPr lang="de-DE" smtClean="0"/>
              <a:t>‹#›</a:t>
            </a:fld>
            <a:endParaRPr lang="de-DE"/>
          </a:p>
        </p:txBody>
      </p:sp>
      <p:pic>
        <p:nvPicPr>
          <p:cNvPr id="6" name="Picture 5" descr="A picture containing drawing&#10;&#10;Description automatically generated">
            <a:extLst>
              <a:ext uri="{FF2B5EF4-FFF2-40B4-BE49-F238E27FC236}">
                <a16:creationId xmlns:a16="http://schemas.microsoft.com/office/drawing/2014/main" id="{9E65F485-EFC2-A267-DEA6-51F206C808D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0" y="116032"/>
            <a:ext cx="1244906" cy="1191998"/>
          </a:xfrm>
          <a:prstGeom prst="rect">
            <a:avLst/>
          </a:prstGeom>
        </p:spPr>
      </p:pic>
      <p:pic>
        <p:nvPicPr>
          <p:cNvPr id="7" name="Picture 6">
            <a:extLst>
              <a:ext uri="{FF2B5EF4-FFF2-40B4-BE49-F238E27FC236}">
                <a16:creationId xmlns:a16="http://schemas.microsoft.com/office/drawing/2014/main" id="{06CE95FB-F16F-1195-F64D-18149C42CC68}"/>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7768033" y="429342"/>
            <a:ext cx="1017683" cy="565379"/>
          </a:xfrm>
          <a:prstGeom prst="rect">
            <a:avLst/>
          </a:prstGeom>
        </p:spPr>
      </p:pic>
    </p:spTree>
    <p:extLst>
      <p:ext uri="{BB962C8B-B14F-4D97-AF65-F5344CB8AC3E}">
        <p14:creationId xmlns:p14="http://schemas.microsoft.com/office/powerpoint/2010/main" val="40397973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F9A722-0349-4743-90F6-92CEAFE89920}" type="datetimeFigureOut">
              <a:rPr lang="de-DE" smtClean="0"/>
              <a:t>25.04.2024</a:t>
            </a:fld>
            <a:endParaRPr lang="de-DE"/>
          </a:p>
        </p:txBody>
      </p:sp>
      <p:sp>
        <p:nvSpPr>
          <p:cNvPr id="3" name="Footer Placeholder 2"/>
          <p:cNvSpPr>
            <a:spLocks noGrp="1"/>
          </p:cNvSpPr>
          <p:nvPr>
            <p:ph type="ftr" sz="quarter" idx="11"/>
          </p:nvPr>
        </p:nvSpPr>
        <p:spPr/>
        <p:txBody>
          <a:bodyPr/>
          <a:lstStyle/>
          <a:p>
            <a:endParaRPr lang="de-DE"/>
          </a:p>
        </p:txBody>
      </p:sp>
      <p:sp>
        <p:nvSpPr>
          <p:cNvPr id="4" name="Slide Number Placeholder 3"/>
          <p:cNvSpPr>
            <a:spLocks noGrp="1"/>
          </p:cNvSpPr>
          <p:nvPr>
            <p:ph type="sldNum" sz="quarter" idx="12"/>
          </p:nvPr>
        </p:nvSpPr>
        <p:spPr/>
        <p:txBody>
          <a:bodyPr/>
          <a:lstStyle/>
          <a:p>
            <a:fld id="{12A303A5-1222-4225-B5A5-A0987D35EF62}" type="slidenum">
              <a:rPr lang="de-DE" smtClean="0"/>
              <a:t>‹#›</a:t>
            </a:fld>
            <a:endParaRPr lang="de-DE"/>
          </a:p>
        </p:txBody>
      </p:sp>
      <p:pic>
        <p:nvPicPr>
          <p:cNvPr id="5" name="Picture 4" descr="A picture containing drawing&#10;&#10;Description automatically generated">
            <a:extLst>
              <a:ext uri="{FF2B5EF4-FFF2-40B4-BE49-F238E27FC236}">
                <a16:creationId xmlns:a16="http://schemas.microsoft.com/office/drawing/2014/main" id="{016A46A6-BB0F-9E8E-FD28-271F31C3A72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0" y="116032"/>
            <a:ext cx="1244906" cy="1191998"/>
          </a:xfrm>
          <a:prstGeom prst="rect">
            <a:avLst/>
          </a:prstGeom>
        </p:spPr>
      </p:pic>
      <p:pic>
        <p:nvPicPr>
          <p:cNvPr id="6" name="Picture 5">
            <a:extLst>
              <a:ext uri="{FF2B5EF4-FFF2-40B4-BE49-F238E27FC236}">
                <a16:creationId xmlns:a16="http://schemas.microsoft.com/office/drawing/2014/main" id="{912AA938-68C9-2A9D-0DAB-FAB26C739830}"/>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7768033" y="429342"/>
            <a:ext cx="1017683" cy="565379"/>
          </a:xfrm>
          <a:prstGeom prst="rect">
            <a:avLst/>
          </a:prstGeom>
        </p:spPr>
      </p:pic>
    </p:spTree>
    <p:extLst>
      <p:ext uri="{BB962C8B-B14F-4D97-AF65-F5344CB8AC3E}">
        <p14:creationId xmlns:p14="http://schemas.microsoft.com/office/powerpoint/2010/main" val="14354950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a:t>Mastertitelformat bearbeiten</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fld id="{D3F9A722-0349-4743-90F6-92CEAFE89920}" type="datetimeFigureOut">
              <a:rPr lang="de-DE" smtClean="0"/>
              <a:t>25.04.2024</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12A303A5-1222-4225-B5A5-A0987D35EF62}" type="slidenum">
              <a:rPr lang="de-DE" smtClean="0"/>
              <a:t>‹#›</a:t>
            </a:fld>
            <a:endParaRPr lang="de-DE"/>
          </a:p>
        </p:txBody>
      </p:sp>
      <p:pic>
        <p:nvPicPr>
          <p:cNvPr id="8" name="Picture 7" descr="A picture containing drawing&#10;&#10;Description automatically generated">
            <a:extLst>
              <a:ext uri="{FF2B5EF4-FFF2-40B4-BE49-F238E27FC236}">
                <a16:creationId xmlns:a16="http://schemas.microsoft.com/office/drawing/2014/main" id="{D99FC41E-8DBC-37A9-4725-AA96EC31BE8A}"/>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0" y="116032"/>
            <a:ext cx="1244906" cy="1191998"/>
          </a:xfrm>
          <a:prstGeom prst="rect">
            <a:avLst/>
          </a:prstGeom>
        </p:spPr>
      </p:pic>
      <p:pic>
        <p:nvPicPr>
          <p:cNvPr id="9" name="Picture 8">
            <a:extLst>
              <a:ext uri="{FF2B5EF4-FFF2-40B4-BE49-F238E27FC236}">
                <a16:creationId xmlns:a16="http://schemas.microsoft.com/office/drawing/2014/main" id="{5B6FBE6C-27A5-CFE9-5247-7348CC98A818}"/>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7768033" y="429342"/>
            <a:ext cx="1017683" cy="565379"/>
          </a:xfrm>
          <a:prstGeom prst="rect">
            <a:avLst/>
          </a:prstGeom>
        </p:spPr>
      </p:pic>
    </p:spTree>
    <p:extLst>
      <p:ext uri="{BB962C8B-B14F-4D97-AF65-F5344CB8AC3E}">
        <p14:creationId xmlns:p14="http://schemas.microsoft.com/office/powerpoint/2010/main" val="123007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a:t>Mastertitelformat bearbeiten</a:t>
            </a:r>
            <a:endParaRPr lang="en-US"/>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fld id="{D3F9A722-0349-4743-90F6-92CEAFE89920}" type="datetimeFigureOut">
              <a:rPr lang="de-DE" smtClean="0"/>
              <a:t>25.04.2024</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12A303A5-1222-4225-B5A5-A0987D35EF62}" type="slidenum">
              <a:rPr lang="de-DE" smtClean="0"/>
              <a:t>‹#›</a:t>
            </a:fld>
            <a:endParaRPr lang="de-DE"/>
          </a:p>
        </p:txBody>
      </p:sp>
      <p:pic>
        <p:nvPicPr>
          <p:cNvPr id="8" name="Picture 7" descr="A picture containing drawing&#10;&#10;Description automatically generated">
            <a:extLst>
              <a:ext uri="{FF2B5EF4-FFF2-40B4-BE49-F238E27FC236}">
                <a16:creationId xmlns:a16="http://schemas.microsoft.com/office/drawing/2014/main" id="{84DC0760-DEAB-1F6B-07C1-8CD1CCA9AE26}"/>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0" y="116032"/>
            <a:ext cx="1244906" cy="1191998"/>
          </a:xfrm>
          <a:prstGeom prst="rect">
            <a:avLst/>
          </a:prstGeom>
        </p:spPr>
      </p:pic>
      <p:pic>
        <p:nvPicPr>
          <p:cNvPr id="9" name="Picture 8">
            <a:extLst>
              <a:ext uri="{FF2B5EF4-FFF2-40B4-BE49-F238E27FC236}">
                <a16:creationId xmlns:a16="http://schemas.microsoft.com/office/drawing/2014/main" id="{CAF8ADA4-2967-D56C-37EC-104E62A4C82E}"/>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7768033" y="429342"/>
            <a:ext cx="1017683" cy="565379"/>
          </a:xfrm>
          <a:prstGeom prst="rect">
            <a:avLst/>
          </a:prstGeom>
        </p:spPr>
      </p:pic>
    </p:spTree>
    <p:extLst>
      <p:ext uri="{BB962C8B-B14F-4D97-AF65-F5344CB8AC3E}">
        <p14:creationId xmlns:p14="http://schemas.microsoft.com/office/powerpoint/2010/main" val="25406733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18" Type="http://schemas.openxmlformats.org/officeDocument/2006/relationships/slideLayout" Target="../slideLayouts/slideLayout45.xml"/><Relationship Id="rId26" Type="http://schemas.openxmlformats.org/officeDocument/2006/relationships/slideLayout" Target="../slideLayouts/slideLayout53.xml"/><Relationship Id="rId3" Type="http://schemas.openxmlformats.org/officeDocument/2006/relationships/slideLayout" Target="../slideLayouts/slideLayout30.xml"/><Relationship Id="rId21" Type="http://schemas.openxmlformats.org/officeDocument/2006/relationships/slideLayout" Target="../slideLayouts/slideLayout48.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17" Type="http://schemas.openxmlformats.org/officeDocument/2006/relationships/slideLayout" Target="../slideLayouts/slideLayout44.xml"/><Relationship Id="rId25" Type="http://schemas.openxmlformats.org/officeDocument/2006/relationships/slideLayout" Target="../slideLayouts/slideLayout52.xml"/><Relationship Id="rId2" Type="http://schemas.openxmlformats.org/officeDocument/2006/relationships/slideLayout" Target="../slideLayouts/slideLayout29.xml"/><Relationship Id="rId16" Type="http://schemas.openxmlformats.org/officeDocument/2006/relationships/slideLayout" Target="../slideLayouts/slideLayout43.xml"/><Relationship Id="rId20" Type="http://schemas.openxmlformats.org/officeDocument/2006/relationships/slideLayout" Target="../slideLayouts/slideLayout47.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24" Type="http://schemas.openxmlformats.org/officeDocument/2006/relationships/slideLayout" Target="../slideLayouts/slideLayout51.xml"/><Relationship Id="rId5" Type="http://schemas.openxmlformats.org/officeDocument/2006/relationships/slideLayout" Target="../slideLayouts/slideLayout32.xml"/><Relationship Id="rId15" Type="http://schemas.openxmlformats.org/officeDocument/2006/relationships/slideLayout" Target="../slideLayouts/slideLayout42.xml"/><Relationship Id="rId23" Type="http://schemas.openxmlformats.org/officeDocument/2006/relationships/slideLayout" Target="../slideLayouts/slideLayout50.xml"/><Relationship Id="rId28" Type="http://schemas.openxmlformats.org/officeDocument/2006/relationships/theme" Target="../theme/theme2.xml"/><Relationship Id="rId10" Type="http://schemas.openxmlformats.org/officeDocument/2006/relationships/slideLayout" Target="../slideLayouts/slideLayout37.xml"/><Relationship Id="rId19" Type="http://schemas.openxmlformats.org/officeDocument/2006/relationships/slideLayout" Target="../slideLayouts/slideLayout46.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slideLayout" Target="../slideLayouts/slideLayout41.xml"/><Relationship Id="rId22" Type="http://schemas.openxmlformats.org/officeDocument/2006/relationships/slideLayout" Target="../slideLayouts/slideLayout49.xml"/><Relationship Id="rId27"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de-DE"/>
              <a:t>Mastertitelformat bearbeiten</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F9A722-0349-4743-90F6-92CEAFE89920}" type="datetimeFigureOut">
              <a:rPr lang="de-DE" smtClean="0"/>
              <a:t>25.04.2024</a:t>
            </a:fld>
            <a:endParaRPr lang="de-DE"/>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A303A5-1222-4225-B5A5-A0987D35EF62}" type="slidenum">
              <a:rPr lang="de-DE" smtClean="0"/>
              <a:t>‹#›</a:t>
            </a:fld>
            <a:endParaRPr lang="de-DE"/>
          </a:p>
        </p:txBody>
      </p:sp>
      <p:sp>
        <p:nvSpPr>
          <p:cNvPr id="7" name="MSIPCMContentMarking" descr="{&quot;HashCode&quot;:-45436510,&quot;Placement&quot;:&quot;Footer&quot;,&quot;Top&quot;:519.343,&quot;Left&quot;:0.0,&quot;SlideWidth&quot;:720,&quot;SlideHeight&quot;:540}">
            <a:extLst>
              <a:ext uri="{FF2B5EF4-FFF2-40B4-BE49-F238E27FC236}">
                <a16:creationId xmlns:a16="http://schemas.microsoft.com/office/drawing/2014/main" id="{99571CAE-C891-59E8-D38D-95A50CE2158C}"/>
              </a:ext>
            </a:extLst>
          </p:cNvPr>
          <p:cNvSpPr txBox="1"/>
          <p:nvPr userDrawn="1"/>
        </p:nvSpPr>
        <p:spPr>
          <a:xfrm>
            <a:off x="0" y="6595656"/>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s-ES" sz="1000">
                <a:solidFill>
                  <a:srgbClr val="000000"/>
                </a:solidFill>
                <a:latin typeface="Calibri" panose="020F0502020204030204" pitchFamily="34" charset="0"/>
              </a:rPr>
              <a:t>Public</a:t>
            </a:r>
          </a:p>
        </p:txBody>
      </p:sp>
    </p:spTree>
    <p:extLst>
      <p:ext uri="{BB962C8B-B14F-4D97-AF65-F5344CB8AC3E}">
        <p14:creationId xmlns:p14="http://schemas.microsoft.com/office/powerpoint/2010/main" val="3043085940"/>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3" r:id="rId24"/>
    <p:sldLayoutId id="2147483689" r:id="rId25"/>
    <p:sldLayoutId id="2147483674" r:id="rId26"/>
    <p:sldLayoutId id="2147483676" r:id="rId2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de-DE"/>
              <a:t>Mastertitelformat bearbeiten</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D3F9A722-0349-4743-90F6-92CEAFE89920}" type="datetimeFigureOut">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25.04.2024</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12A303A5-1222-4225-B5A5-A0987D35EF62}" type="slidenum">
              <a:rPr kumimoji="0" lang="de-DE"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de-DE"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MSIPCMContentMarking" descr="{&quot;HashCode&quot;:-45436510,&quot;Placement&quot;:&quot;Footer&quot;,&quot;Top&quot;:519.343,&quot;Left&quot;:0.0,&quot;SlideWidth&quot;:720,&quot;SlideHeight&quot;:540}">
            <a:extLst>
              <a:ext uri="{FF2B5EF4-FFF2-40B4-BE49-F238E27FC236}">
                <a16:creationId xmlns:a16="http://schemas.microsoft.com/office/drawing/2014/main" id="{99571CAE-C891-59E8-D38D-95A50CE2158C}"/>
              </a:ext>
            </a:extLst>
          </p:cNvPr>
          <p:cNvSpPr txBox="1"/>
          <p:nvPr userDrawn="1"/>
        </p:nvSpPr>
        <p:spPr>
          <a:xfrm>
            <a:off x="0" y="6595656"/>
            <a:ext cx="581126" cy="262344"/>
          </a:xfrm>
          <a:prstGeom prst="rect">
            <a:avLst/>
          </a:prstGeom>
          <a:noFill/>
        </p:spPr>
        <p:txBody>
          <a:bodyPr vert="horz" wrap="square" lIns="0" tIns="0" rIns="0" bIns="0" rtlCol="0" anchor="ctr" anchorCtr="1">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Public</a:t>
            </a:r>
          </a:p>
        </p:txBody>
      </p:sp>
    </p:spTree>
    <p:extLst>
      <p:ext uri="{BB962C8B-B14F-4D97-AF65-F5344CB8AC3E}">
        <p14:creationId xmlns:p14="http://schemas.microsoft.com/office/powerpoint/2010/main" val="2561531951"/>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 id="2147483708" r:id="rId18"/>
    <p:sldLayoutId id="2147483709" r:id="rId19"/>
    <p:sldLayoutId id="2147483710" r:id="rId20"/>
    <p:sldLayoutId id="2147483711" r:id="rId21"/>
    <p:sldLayoutId id="2147483712" r:id="rId22"/>
    <p:sldLayoutId id="2147483713" r:id="rId23"/>
    <p:sldLayoutId id="2147483714" r:id="rId24"/>
    <p:sldLayoutId id="2147483715" r:id="rId25"/>
    <p:sldLayoutId id="2147483716" r:id="rId26"/>
    <p:sldLayoutId id="2147483717" r:id="rId2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0.xml"/><Relationship Id="rId1" Type="http://schemas.openxmlformats.org/officeDocument/2006/relationships/slideLayout" Target="../slideLayouts/slideLayout24.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1.xml"/><Relationship Id="rId1" Type="http://schemas.openxmlformats.org/officeDocument/2006/relationships/slideLayout" Target="../slideLayouts/slideLayout24.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2.xml"/><Relationship Id="rId1" Type="http://schemas.openxmlformats.org/officeDocument/2006/relationships/slideLayout" Target="../slideLayouts/slideLayout24.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6.emf"/><Relationship Id="rId7"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24.xml"/><Relationship Id="rId6" Type="http://schemas.openxmlformats.org/officeDocument/2006/relationships/image" Target="../media/image22.png"/><Relationship Id="rId5" Type="http://schemas.openxmlformats.org/officeDocument/2006/relationships/hyperlink" Target="https://www.ifrc.org/sites/default/files/2021-09/PGI_iE_Tool2-6_PGI_FGD_Guide_LR-web%20(1).pdf" TargetMode="External"/><Relationship Id="rId4" Type="http://schemas.openxmlformats.org/officeDocument/2006/relationships/image" Target="../media/image7.png"/><Relationship Id="rId9" Type="http://schemas.openxmlformats.org/officeDocument/2006/relationships/image" Target="../media/image25.png"/></Relationships>
</file>

<file path=ppt/slides/_rels/slide1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6.png"/><Relationship Id="rId7" Type="http://schemas.openxmlformats.org/officeDocument/2006/relationships/image" Target="../media/image6.emf"/><Relationship Id="rId2" Type="http://schemas.openxmlformats.org/officeDocument/2006/relationships/notesSlide" Target="../notesSlides/notesSlide14.xml"/><Relationship Id="rId1" Type="http://schemas.openxmlformats.org/officeDocument/2006/relationships/slideLayout" Target="../slideLayouts/slideLayout24.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9"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5.xml"/><Relationship Id="rId1" Type="http://schemas.openxmlformats.org/officeDocument/2006/relationships/slideLayout" Target="../slideLayouts/slideLayout24.xml"/><Relationship Id="rId6" Type="http://schemas.openxmlformats.org/officeDocument/2006/relationships/hyperlink" Target="https://watsanmissionassistant.org/emergency-hygiene/" TargetMode="External"/><Relationship Id="rId5" Type="http://schemas.openxmlformats.org/officeDocument/2006/relationships/image" Target="../media/image31.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7.png"/><Relationship Id="rId3" Type="http://schemas.openxmlformats.org/officeDocument/2006/relationships/image" Target="../media/image32.png"/><Relationship Id="rId7" Type="http://schemas.openxmlformats.org/officeDocument/2006/relationships/image" Target="../media/image36.png"/><Relationship Id="rId12" Type="http://schemas.openxmlformats.org/officeDocument/2006/relationships/image" Target="../media/image6.emf"/><Relationship Id="rId2" Type="http://schemas.openxmlformats.org/officeDocument/2006/relationships/notesSlide" Target="../notesSlides/notesSlide16.xml"/><Relationship Id="rId1" Type="http://schemas.openxmlformats.org/officeDocument/2006/relationships/slideLayout" Target="../slideLayouts/slideLayout24.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hyperlink" Target="https://saninudge.com/sani-nudge-meets-all-five-elements-of-whos-multimodal-improvement-strategy/" TargetMode="External"/><Relationship Id="rId7" Type="http://schemas.openxmlformats.org/officeDocument/2006/relationships/image" Target="../media/image6.emf"/><Relationship Id="rId2" Type="http://schemas.openxmlformats.org/officeDocument/2006/relationships/notesSlide" Target="../notesSlides/notesSlide17.xml"/><Relationship Id="rId1" Type="http://schemas.openxmlformats.org/officeDocument/2006/relationships/slideLayout" Target="../slideLayouts/slideLayout26.xml"/><Relationship Id="rId6" Type="http://schemas.openxmlformats.org/officeDocument/2006/relationships/image" Target="../media/image17.png"/><Relationship Id="rId5" Type="http://schemas.openxmlformats.org/officeDocument/2006/relationships/hyperlink" Target="https://www.who.int/publications/i/item/9789240051164" TargetMode="External"/><Relationship Id="rId4" Type="http://schemas.openxmlformats.org/officeDocument/2006/relationships/image" Target="../media/image41.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9.xml"/><Relationship Id="rId5" Type="http://schemas.openxmlformats.org/officeDocument/2006/relationships/image" Target="../media/image7.png"/><Relationship Id="rId4" Type="http://schemas.openxmlformats.org/officeDocument/2006/relationships/image" Target="../media/image6.emf"/></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4.xml"/><Relationship Id="rId5" Type="http://schemas.openxmlformats.org/officeDocument/2006/relationships/image" Target="../media/image7.png"/><Relationship Id="rId4" Type="http://schemas.openxmlformats.org/officeDocument/2006/relationships/image" Target="../media/image6.emf"/></Relationships>
</file>

<file path=ppt/slides/_rels/slide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4.xml"/><Relationship Id="rId1" Type="http://schemas.openxmlformats.org/officeDocument/2006/relationships/slideLayout" Target="../slideLayouts/slideLayout24.xml"/><Relationship Id="rId6" Type="http://schemas.openxmlformats.org/officeDocument/2006/relationships/image" Target="../media/image9.jpeg"/><Relationship Id="rId5" Type="http://schemas.openxmlformats.org/officeDocument/2006/relationships/hyperlink" Target="https://www.youtube.com/watch?v=X9KP8uiGZTs" TargetMode="Externa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4.xml"/><Relationship Id="rId5" Type="http://schemas.openxmlformats.org/officeDocument/2006/relationships/image" Target="../media/image7.png"/><Relationship Id="rId4" Type="http://schemas.openxmlformats.org/officeDocument/2006/relationships/image" Target="../media/image6.emf"/></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4.xml"/><Relationship Id="rId5" Type="http://schemas.openxmlformats.org/officeDocument/2006/relationships/image" Target="../media/image7.png"/><Relationship Id="rId4" Type="http://schemas.openxmlformats.org/officeDocument/2006/relationships/image" Target="../media/image6.emf"/></Relationships>
</file>

<file path=ppt/slides/_rels/slide7.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4.xml"/><Relationship Id="rId6" Type="http://schemas.openxmlformats.org/officeDocument/2006/relationships/image" Target="../media/image14.png"/><Relationship Id="rId11" Type="http://schemas.openxmlformats.org/officeDocument/2006/relationships/hyperlink" Target="https://www.who.int/publications/i/item/9789240051164" TargetMode="External"/><Relationship Id="rId5" Type="http://schemas.openxmlformats.org/officeDocument/2006/relationships/image" Target="../media/image13.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hyperlink" Target="NULL" TargetMode="External"/><Relationship Id="rId7"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4.xml"/><Relationship Id="rId6" Type="http://schemas.openxmlformats.org/officeDocument/2006/relationships/image" Target="../media/image6.emf"/><Relationship Id="rId5" Type="http://schemas.openxmlformats.org/officeDocument/2006/relationships/hyperlink" Target="https://www.youtube.com/watch?v=gSkMvokilWU" TargetMode="External"/><Relationship Id="rId4" Type="http://schemas.openxmlformats.org/officeDocument/2006/relationships/hyperlink" Target="http://www.youtube.com/" TargetMode="External"/></Relationships>
</file>

<file path=ppt/slides/_rels/slide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8.png"/><Relationship Id="rId7" Type="http://schemas.openxmlformats.org/officeDocument/2006/relationships/image" Target="../media/image6.emf"/><Relationship Id="rId2" Type="http://schemas.openxmlformats.org/officeDocument/2006/relationships/notesSlide" Target="../notesSlides/notesSlide9.xml"/><Relationship Id="rId1" Type="http://schemas.openxmlformats.org/officeDocument/2006/relationships/slideLayout" Target="../slideLayouts/slideLayout24.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D6A9ABE-EC00-9FA1-5B6F-9374A1B54C4D}"/>
              </a:ext>
            </a:extLst>
          </p:cNvPr>
          <p:cNvSpPr/>
          <p:nvPr/>
        </p:nvSpPr>
        <p:spPr>
          <a:xfrm>
            <a:off x="0" y="2873828"/>
            <a:ext cx="9144000" cy="184032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9" name="Title 8"/>
          <p:cNvSpPr>
            <a:spLocks noGrp="1"/>
          </p:cNvSpPr>
          <p:nvPr>
            <p:ph type="title"/>
          </p:nvPr>
        </p:nvSpPr>
        <p:spPr>
          <a:xfrm>
            <a:off x="0" y="2879607"/>
            <a:ext cx="9052750" cy="1659794"/>
          </a:xfrm>
        </p:spPr>
        <p:txBody>
          <a:bodyPr>
            <a:normAutofit fontScale="90000"/>
          </a:bodyPr>
          <a:lstStyle/>
          <a:p>
            <a:r>
              <a:rPr lang="en-US" sz="3200" dirty="0">
                <a:solidFill>
                  <a:schemeClr val="tx2">
                    <a:lumMod val="75000"/>
                  </a:schemeClr>
                </a:solidFill>
              </a:rPr>
              <a:t>Step </a:t>
            </a:r>
            <a:r>
              <a:rPr lang="en-US" sz="3200" dirty="0" smtClean="0">
                <a:solidFill>
                  <a:schemeClr val="tx2">
                    <a:lumMod val="75000"/>
                  </a:schemeClr>
                </a:solidFill>
              </a:rPr>
              <a:t>#</a:t>
            </a:r>
            <a:r>
              <a:rPr lang="cs-CZ" sz="3200" dirty="0">
                <a:solidFill>
                  <a:schemeClr val="tx2">
                    <a:lumMod val="75000"/>
                  </a:schemeClr>
                </a:solidFill>
              </a:rPr>
              <a:t>3</a:t>
            </a:r>
            <a:r>
              <a:rPr lang="en-US" sz="4000" dirty="0" smtClean="0"/>
              <a:t> </a:t>
            </a:r>
            <a:r>
              <a:rPr lang="cs-CZ" sz="4000" dirty="0" smtClean="0"/>
              <a:t/>
            </a:r>
            <a:br>
              <a:rPr lang="cs-CZ" sz="4000" dirty="0" smtClean="0"/>
            </a:br>
            <a:r>
              <a:rPr lang="en-US" sz="4000" dirty="0" err="1"/>
              <a:t>Analysing</a:t>
            </a:r>
            <a:r>
              <a:rPr lang="en-US" sz="4000" dirty="0"/>
              <a:t> Barriers &amp; Motivators for </a:t>
            </a:r>
            <a:r>
              <a:rPr lang="en-US" sz="4000" dirty="0" err="1"/>
              <a:t>Behaviour</a:t>
            </a:r>
            <a:r>
              <a:rPr lang="en-US" sz="4000" dirty="0"/>
              <a:t> Change</a:t>
            </a:r>
            <a:br>
              <a:rPr lang="en-US" sz="4000" dirty="0"/>
            </a:br>
            <a:endParaRPr lang="en-US" sz="4000" dirty="0"/>
          </a:p>
        </p:txBody>
      </p:sp>
      <p:sp>
        <p:nvSpPr>
          <p:cNvPr id="11" name="TextBox 10"/>
          <p:cNvSpPr txBox="1"/>
          <p:nvPr/>
        </p:nvSpPr>
        <p:spPr>
          <a:xfrm>
            <a:off x="5278841" y="5346879"/>
            <a:ext cx="3610707" cy="923330"/>
          </a:xfrm>
          <a:prstGeom prst="rect">
            <a:avLst/>
          </a:prstGeom>
          <a:noFill/>
        </p:spPr>
        <p:txBody>
          <a:bodyPr wrap="square" lIns="91440" tIns="45720" rIns="91440" bIns="45720" rtlCol="0" anchor="t">
            <a:spAutoFit/>
          </a:bodyPr>
          <a:lstStyle/>
          <a:p>
            <a:pPr algn="r"/>
            <a:r>
              <a:rPr lang="en-US" dirty="0">
                <a:solidFill>
                  <a:srgbClr val="001E5C"/>
                </a:solidFill>
                <a:latin typeface="Open Sans Light"/>
                <a:ea typeface="Open Sans Light"/>
                <a:cs typeface="Open Sans Light"/>
              </a:rPr>
              <a:t>Antónia de Barros Mota (Toyah)</a:t>
            </a:r>
          </a:p>
          <a:p>
            <a:pPr algn="r"/>
            <a:r>
              <a:rPr lang="en-US" dirty="0">
                <a:solidFill>
                  <a:srgbClr val="001E5C"/>
                </a:solidFill>
                <a:latin typeface="Open Sans Light" pitchFamily="2" charset="0"/>
                <a:ea typeface="Open Sans Light" pitchFamily="2" charset="0"/>
                <a:cs typeface="Open Sans Light" pitchFamily="2" charset="0"/>
              </a:rPr>
              <a:t>Eva </a:t>
            </a:r>
            <a:r>
              <a:rPr lang="en-US" dirty="0" err="1">
                <a:solidFill>
                  <a:srgbClr val="001E5C"/>
                </a:solidFill>
                <a:latin typeface="Open Sans Light" pitchFamily="2" charset="0"/>
                <a:ea typeface="Open Sans Light" pitchFamily="2" charset="0"/>
                <a:cs typeface="Open Sans Light" pitchFamily="2" charset="0"/>
              </a:rPr>
              <a:t>Turró</a:t>
            </a:r>
            <a:r>
              <a:rPr lang="en-US" dirty="0">
                <a:solidFill>
                  <a:srgbClr val="001E5C"/>
                </a:solidFill>
                <a:latin typeface="Open Sans Light" pitchFamily="2" charset="0"/>
                <a:ea typeface="Open Sans Light" pitchFamily="2" charset="0"/>
                <a:cs typeface="Open Sans Light" pitchFamily="2" charset="0"/>
              </a:rPr>
              <a:t> Font</a:t>
            </a:r>
          </a:p>
          <a:p>
            <a:pPr algn="r"/>
            <a:r>
              <a:rPr lang="en-US" dirty="0">
                <a:solidFill>
                  <a:srgbClr val="001E5C"/>
                </a:solidFill>
                <a:latin typeface="Open Sans Light"/>
                <a:ea typeface="Open Sans Light"/>
                <a:cs typeface="Open Sans Light"/>
              </a:rPr>
              <a:t>Martina </a:t>
            </a:r>
            <a:r>
              <a:rPr lang="en-US" dirty="0" err="1" smtClean="0">
                <a:solidFill>
                  <a:srgbClr val="001E5C"/>
                </a:solidFill>
                <a:latin typeface="Open Sans Light"/>
                <a:ea typeface="Open Sans Light"/>
                <a:cs typeface="Open Sans Light"/>
              </a:rPr>
              <a:t>Giannetti</a:t>
            </a:r>
            <a:r>
              <a:rPr lang="cs-CZ" dirty="0">
                <a:solidFill>
                  <a:srgbClr val="001E5C"/>
                </a:solidFill>
                <a:latin typeface="Open Sans Light"/>
                <a:ea typeface="Open Sans Light"/>
                <a:cs typeface="Open Sans Light"/>
              </a:rPr>
              <a:t> </a:t>
            </a:r>
            <a:r>
              <a:rPr lang="en-US" dirty="0" err="1" smtClean="0">
                <a:solidFill>
                  <a:srgbClr val="001E5C"/>
                </a:solidFill>
                <a:latin typeface="Open Sans Light"/>
                <a:ea typeface="Open Sans Light"/>
                <a:cs typeface="Open Sans Light"/>
              </a:rPr>
              <a:t>Teschnarová</a:t>
            </a:r>
            <a:endParaRPr lang="en-US" dirty="0">
              <a:solidFill>
                <a:srgbClr val="001E5C"/>
              </a:solidFill>
              <a:latin typeface="Open Sans Light" pitchFamily="2" charset="0"/>
              <a:ea typeface="Open Sans Light" pitchFamily="2" charset="0"/>
              <a:cs typeface="Open Sans Light" pitchFamily="2" charset="0"/>
            </a:endParaRPr>
          </a:p>
        </p:txBody>
      </p:sp>
      <p:sp>
        <p:nvSpPr>
          <p:cNvPr id="13" name="Rubrik 2">
            <a:extLst>
              <a:ext uri="{FF2B5EF4-FFF2-40B4-BE49-F238E27FC236}">
                <a16:creationId xmlns:a16="http://schemas.microsoft.com/office/drawing/2014/main" id="{967802F0-BE1E-0477-4D03-15DD27164DCA}"/>
              </a:ext>
            </a:extLst>
          </p:cNvPr>
          <p:cNvSpPr txBox="1">
            <a:spLocks/>
          </p:cNvSpPr>
          <p:nvPr/>
        </p:nvSpPr>
        <p:spPr>
          <a:xfrm>
            <a:off x="2444298" y="4178808"/>
            <a:ext cx="6445250" cy="535346"/>
          </a:xfrm>
          <a:prstGeom prst="rect">
            <a:avLst/>
          </a:prstGeom>
        </p:spPr>
        <p:txBody>
          <a:bodyPr lIns="45720" tIns="22860" rIns="45720" bIns="22860" anchor="t"/>
          <a:lstStyle>
            <a:lvl1pPr algn="r" defTabSz="1371600" rtl="0" eaLnBrk="1" latinLnBrk="0" hangingPunct="1">
              <a:lnSpc>
                <a:spcPct val="80000"/>
              </a:lnSpc>
              <a:spcBef>
                <a:spcPct val="0"/>
              </a:spcBef>
              <a:buNone/>
              <a:defRPr sz="6600" b="1" i="0" kern="1200" spc="0">
                <a:solidFill>
                  <a:srgbClr val="F5333F"/>
                </a:solidFill>
                <a:latin typeface="Montserrat" pitchFamily="2" charset="77"/>
                <a:ea typeface="+mj-ea"/>
                <a:cs typeface="+mj-cs"/>
              </a:defRPr>
            </a:lvl1pPr>
          </a:lstStyle>
          <a:p>
            <a:r>
              <a:rPr lang="cs-CZ" sz="2200" b="0" i="1" dirty="0" err="1">
                <a:solidFill>
                  <a:srgbClr val="FF0000"/>
                </a:solidFill>
                <a:latin typeface="Montserrat"/>
              </a:rPr>
              <a:t>Health</a:t>
            </a:r>
            <a:r>
              <a:rPr lang="cs-CZ" sz="2200" b="0" i="1" dirty="0">
                <a:solidFill>
                  <a:srgbClr val="FF0000"/>
                </a:solidFill>
                <a:latin typeface="Montserrat"/>
              </a:rPr>
              <a:t> &amp; </a:t>
            </a:r>
            <a:r>
              <a:rPr lang="cs-CZ" sz="2200" b="0" i="1" dirty="0" err="1">
                <a:solidFill>
                  <a:srgbClr val="FF0000"/>
                </a:solidFill>
                <a:latin typeface="Montserrat"/>
              </a:rPr>
              <a:t>Hygiene</a:t>
            </a:r>
            <a:r>
              <a:rPr lang="cs-CZ" sz="2200" b="0" i="1" dirty="0">
                <a:solidFill>
                  <a:srgbClr val="FF0000"/>
                </a:solidFill>
                <a:latin typeface="Montserrat"/>
              </a:rPr>
              <a:t> </a:t>
            </a:r>
            <a:r>
              <a:rPr lang="cs-CZ" sz="2200" b="0" i="1" dirty="0" err="1">
                <a:solidFill>
                  <a:srgbClr val="FF0000"/>
                </a:solidFill>
                <a:latin typeface="Montserrat"/>
              </a:rPr>
              <a:t>Promotion</a:t>
            </a:r>
            <a:r>
              <a:rPr lang="cs-CZ" sz="2200" b="0" i="1" dirty="0">
                <a:solidFill>
                  <a:srgbClr val="FF0000"/>
                </a:solidFill>
                <a:latin typeface="Montserrat"/>
              </a:rPr>
              <a:t> in </a:t>
            </a:r>
            <a:r>
              <a:rPr lang="cs-CZ" sz="2200" b="0" i="1" dirty="0" err="1">
                <a:solidFill>
                  <a:srgbClr val="FF0000"/>
                </a:solidFill>
                <a:latin typeface="Montserrat"/>
              </a:rPr>
              <a:t>Emergencies</a:t>
            </a:r>
            <a:endParaRPr lang="en-US" sz="2200" b="0" i="1" dirty="0" err="1">
              <a:solidFill>
                <a:srgbClr val="FF0000"/>
              </a:solidFill>
            </a:endParaRPr>
          </a:p>
        </p:txBody>
      </p:sp>
    </p:spTree>
    <p:extLst>
      <p:ext uri="{BB962C8B-B14F-4D97-AF65-F5344CB8AC3E}">
        <p14:creationId xmlns:p14="http://schemas.microsoft.com/office/powerpoint/2010/main" val="3655227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4FC844B-9C45-E1A9-463C-0BA586DE2931}"/>
              </a:ext>
            </a:extLst>
          </p:cNvPr>
          <p:cNvSpPr txBox="1"/>
          <p:nvPr/>
        </p:nvSpPr>
        <p:spPr>
          <a:xfrm>
            <a:off x="1730649" y="1423295"/>
            <a:ext cx="5310335" cy="938719"/>
          </a:xfrm>
          <a:prstGeom prst="rect">
            <a:avLst/>
          </a:prstGeom>
          <a:noFill/>
        </p:spPr>
        <p:txBody>
          <a:bodyPr wrap="square" rtlCol="0">
            <a:spAutoFit/>
          </a:bodyPr>
          <a:lstStyle/>
          <a:p>
            <a:pPr algn="ctr"/>
            <a:r>
              <a:rPr lang="cs-CZ" sz="2800" b="1" dirty="0" err="1">
                <a:solidFill>
                  <a:srgbClr val="002060"/>
                </a:solidFill>
                <a:latin typeface="Montserrat SemiBold" pitchFamily="2" charset="77"/>
              </a:rPr>
              <a:t>Barriers</a:t>
            </a:r>
            <a:r>
              <a:rPr lang="cs-CZ" sz="2800" b="1" dirty="0">
                <a:solidFill>
                  <a:srgbClr val="002060"/>
                </a:solidFill>
                <a:latin typeface="Montserrat SemiBold" pitchFamily="2" charset="77"/>
              </a:rPr>
              <a:t> &amp;</a:t>
            </a:r>
            <a:r>
              <a:rPr lang="pt-PT" sz="2800" b="1" dirty="0">
                <a:solidFill>
                  <a:srgbClr val="002060"/>
                </a:solidFill>
                <a:latin typeface="Montserrat SemiBold" pitchFamily="2" charset="77"/>
              </a:rPr>
              <a:t> </a:t>
            </a:r>
            <a:r>
              <a:rPr lang="cs-CZ" sz="2800" b="1" dirty="0" err="1">
                <a:solidFill>
                  <a:srgbClr val="002060"/>
                </a:solidFill>
                <a:latin typeface="Montserrat SemiBold" pitchFamily="2" charset="77"/>
              </a:rPr>
              <a:t>Motivators</a:t>
            </a:r>
            <a:endParaRPr lang="x-none" sz="2800" b="1" dirty="0">
              <a:solidFill>
                <a:srgbClr val="002060"/>
              </a:solidFill>
              <a:latin typeface="Montserrat SemiBold" pitchFamily="2" charset="77"/>
            </a:endParaRPr>
          </a:p>
          <a:p>
            <a:pPr algn="ctr"/>
            <a:endParaRPr lang="x-none" sz="2700" b="1" dirty="0">
              <a:solidFill>
                <a:srgbClr val="FF0000"/>
              </a:solidFill>
              <a:latin typeface="Montserrat SemiBold" pitchFamily="2" charset="77"/>
            </a:endParaRPr>
          </a:p>
        </p:txBody>
      </p:sp>
      <p:sp>
        <p:nvSpPr>
          <p:cNvPr id="2" name="TextBox 2">
            <a:extLst>
              <a:ext uri="{FF2B5EF4-FFF2-40B4-BE49-F238E27FC236}">
                <a16:creationId xmlns:a16="http://schemas.microsoft.com/office/drawing/2014/main" id="{94F0CB03-6C92-9C2C-45D0-31A2036399D1}"/>
              </a:ext>
            </a:extLst>
          </p:cNvPr>
          <p:cNvSpPr txBox="1">
            <a:spLocks/>
          </p:cNvSpPr>
          <p:nvPr/>
        </p:nvSpPr>
        <p:spPr>
          <a:xfrm>
            <a:off x="512064" y="2123103"/>
            <a:ext cx="4959962" cy="363176"/>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lvl1pPr marL="0" marR="0" indent="0" algn="l" defTabSz="914400" rtl="0" latinLnBrk="0">
              <a:lnSpc>
                <a:spcPct val="80000"/>
              </a:lnSpc>
              <a:spcBef>
                <a:spcPts val="0"/>
              </a:spcBef>
              <a:spcAft>
                <a:spcPts val="0"/>
              </a:spcAft>
              <a:buClrTx/>
              <a:buSzTx/>
              <a:buFontTx/>
              <a:buNone/>
              <a:tabLst/>
              <a:defRPr sz="7400" b="0" i="0" u="none" strike="noStrike" cap="none" spc="0" baseline="0">
                <a:solidFill>
                  <a:srgbClr val="081D3F"/>
                </a:solidFill>
                <a:uFillTx/>
                <a:latin typeface="Montserrat Bold"/>
                <a:ea typeface="Montserrat Bold"/>
                <a:cs typeface="Montserrat Bold"/>
                <a:sym typeface="Montserrat Bold"/>
              </a:defRPr>
            </a:lvl1pPr>
            <a:lvl2pPr marL="1085850" marR="0" indent="-40005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2pPr>
            <a:lvl3pPr marL="1851660" marR="0" indent="-48006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3pPr>
            <a:lvl4pPr marL="25908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4pPr>
            <a:lvl5pPr marL="32766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5pPr>
            <a:lvl6pPr marL="39624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6pPr>
            <a:lvl7pPr marL="46482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7pPr>
            <a:lvl8pPr marL="53340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8pPr>
            <a:lvl9pPr marL="60198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9pPr>
          </a:lstStyle>
          <a:p>
            <a:pPr hangingPunct="1"/>
            <a:r>
              <a:rPr lang="cs-CZ" sz="2200" b="1" dirty="0" err="1">
                <a:solidFill>
                  <a:srgbClr val="FF0000"/>
                </a:solidFill>
                <a:latin typeface="Montserrat SemiBold" pitchFamily="2" charset="77"/>
              </a:rPr>
              <a:t>Barriers</a:t>
            </a:r>
            <a:endParaRPr lang="es-ES" sz="2200" b="1" dirty="0">
              <a:solidFill>
                <a:srgbClr val="FF0000"/>
              </a:solidFill>
              <a:latin typeface="Montserrat SemiBold" pitchFamily="2" charset="77"/>
            </a:endParaRPr>
          </a:p>
        </p:txBody>
      </p:sp>
      <p:sp>
        <p:nvSpPr>
          <p:cNvPr id="4" name="CuadroTexto 5">
            <a:extLst>
              <a:ext uri="{FF2B5EF4-FFF2-40B4-BE49-F238E27FC236}">
                <a16:creationId xmlns:a16="http://schemas.microsoft.com/office/drawing/2014/main" id="{0B436ED9-27BF-A706-06E5-C7FA23538221}"/>
              </a:ext>
            </a:extLst>
          </p:cNvPr>
          <p:cNvSpPr txBox="1"/>
          <p:nvPr/>
        </p:nvSpPr>
        <p:spPr>
          <a:xfrm>
            <a:off x="546045" y="2883345"/>
            <a:ext cx="1477108" cy="2308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2860" tIns="22860" rIns="22860" bIns="22860" numCol="1" spcCol="38100" rtlCol="0" anchor="t">
            <a:spAutoFit/>
          </a:bodyPr>
          <a:lstStyle/>
          <a:p>
            <a:pPr defTabSz="457200" hangingPunct="0"/>
            <a:r>
              <a:rPr lang="es-ES" sz="1200" b="1" dirty="0">
                <a:latin typeface="Montserrat" panose="00000500000000000000" pitchFamily="2" charset="0"/>
                <a:sym typeface="Calibri"/>
              </a:rPr>
              <a:t>S</a:t>
            </a:r>
            <a:r>
              <a:rPr lang="cs-CZ" sz="1200" b="1" dirty="0" err="1">
                <a:latin typeface="Montserrat" panose="00000500000000000000" pitchFamily="2" charset="0"/>
                <a:sym typeface="Calibri"/>
              </a:rPr>
              <a:t>ocio</a:t>
            </a:r>
            <a:r>
              <a:rPr lang="cs-CZ" sz="1200" b="1" dirty="0">
                <a:latin typeface="Montserrat" panose="00000500000000000000" pitchFamily="2" charset="0"/>
                <a:sym typeface="Calibri"/>
              </a:rPr>
              <a:t> </a:t>
            </a:r>
            <a:r>
              <a:rPr lang="cs-CZ" sz="1200" b="1" dirty="0" err="1">
                <a:latin typeface="Montserrat" panose="00000500000000000000" pitchFamily="2" charset="0"/>
                <a:sym typeface="Calibri"/>
              </a:rPr>
              <a:t>cultural</a:t>
            </a:r>
            <a:r>
              <a:rPr lang="cs-CZ" sz="1200" b="1" dirty="0">
                <a:latin typeface="Montserrat" panose="00000500000000000000" pitchFamily="2" charset="0"/>
                <a:sym typeface="Calibri"/>
              </a:rPr>
              <a:t> </a:t>
            </a:r>
            <a:endParaRPr lang="es-ES" sz="1200" b="1" dirty="0">
              <a:latin typeface="Montserrat" panose="00000500000000000000" pitchFamily="2" charset="0"/>
              <a:sym typeface="Calibri"/>
            </a:endParaRPr>
          </a:p>
        </p:txBody>
      </p:sp>
      <p:sp>
        <p:nvSpPr>
          <p:cNvPr id="5" name="CuadroTexto 11">
            <a:extLst>
              <a:ext uri="{FF2B5EF4-FFF2-40B4-BE49-F238E27FC236}">
                <a16:creationId xmlns:a16="http://schemas.microsoft.com/office/drawing/2014/main" id="{8558CD7B-4081-D629-17D4-67FD329FC28C}"/>
              </a:ext>
            </a:extLst>
          </p:cNvPr>
          <p:cNvSpPr txBox="1"/>
          <p:nvPr/>
        </p:nvSpPr>
        <p:spPr>
          <a:xfrm>
            <a:off x="2615917" y="2923475"/>
            <a:ext cx="1477108" cy="2308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2860" tIns="22860" rIns="22860" bIns="22860" numCol="1" spcCol="38100" rtlCol="0" anchor="t">
            <a:spAutoFit/>
          </a:bodyPr>
          <a:lstStyle/>
          <a:p>
            <a:pPr algn="ctr" defTabSz="457200" hangingPunct="0"/>
            <a:r>
              <a:rPr lang="cs-CZ" sz="1200" b="1" dirty="0" err="1">
                <a:latin typeface="Montserrat" panose="00000500000000000000" pitchFamily="2" charset="0"/>
                <a:sym typeface="Calibri"/>
              </a:rPr>
              <a:t>Physical</a:t>
            </a:r>
            <a:endParaRPr lang="es-ES" sz="1200" b="1" dirty="0">
              <a:latin typeface="Montserrat" panose="00000500000000000000" pitchFamily="2" charset="0"/>
              <a:sym typeface="Calibri"/>
            </a:endParaRPr>
          </a:p>
        </p:txBody>
      </p:sp>
      <p:sp>
        <p:nvSpPr>
          <p:cNvPr id="6" name="CuadroTexto 12">
            <a:extLst>
              <a:ext uri="{FF2B5EF4-FFF2-40B4-BE49-F238E27FC236}">
                <a16:creationId xmlns:a16="http://schemas.microsoft.com/office/drawing/2014/main" id="{F1EBE462-8675-B8C2-1C52-529E195E29EB}"/>
              </a:ext>
            </a:extLst>
          </p:cNvPr>
          <p:cNvSpPr txBox="1"/>
          <p:nvPr/>
        </p:nvSpPr>
        <p:spPr>
          <a:xfrm>
            <a:off x="4958792" y="2923476"/>
            <a:ext cx="1477108" cy="2308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2860" tIns="22860" rIns="22860" bIns="22860" numCol="1" spcCol="38100" rtlCol="0" anchor="t">
            <a:spAutoFit/>
          </a:bodyPr>
          <a:lstStyle/>
          <a:p>
            <a:pPr defTabSz="457200" hangingPunct="0"/>
            <a:r>
              <a:rPr lang="es-ES" sz="1200" b="1" dirty="0">
                <a:latin typeface="Montserrat" panose="00000500000000000000" pitchFamily="2" charset="0"/>
              </a:rPr>
              <a:t>Bio</a:t>
            </a:r>
            <a:r>
              <a:rPr lang="cs-CZ" sz="1200" b="1" dirty="0" err="1">
                <a:latin typeface="Montserrat" panose="00000500000000000000" pitchFamily="2" charset="0"/>
              </a:rPr>
              <a:t>logical</a:t>
            </a:r>
            <a:endParaRPr lang="es-ES" sz="1200" b="1" dirty="0">
              <a:latin typeface="Montserrat" panose="00000500000000000000" pitchFamily="2" charset="0"/>
              <a:sym typeface="Calibri"/>
            </a:endParaRPr>
          </a:p>
        </p:txBody>
      </p:sp>
      <p:sp>
        <p:nvSpPr>
          <p:cNvPr id="10" name="CuadroTexto 3">
            <a:extLst>
              <a:ext uri="{FF2B5EF4-FFF2-40B4-BE49-F238E27FC236}">
                <a16:creationId xmlns:a16="http://schemas.microsoft.com/office/drawing/2014/main" id="{AA93432F-F22A-2032-CE89-F1BD03187BA3}"/>
              </a:ext>
            </a:extLst>
          </p:cNvPr>
          <p:cNvSpPr txBox="1"/>
          <p:nvPr/>
        </p:nvSpPr>
        <p:spPr>
          <a:xfrm>
            <a:off x="6775869" y="2928799"/>
            <a:ext cx="1477108" cy="2308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2860" tIns="22860" rIns="22860" bIns="22860" numCol="1" spcCol="38100" rtlCol="0" anchor="t">
            <a:spAutoFit/>
          </a:bodyPr>
          <a:lstStyle/>
          <a:p>
            <a:pPr defTabSz="457200" hangingPunct="0"/>
            <a:r>
              <a:rPr lang="es-ES" sz="1200" b="1" dirty="0">
                <a:latin typeface="Montserrat" panose="00000500000000000000" pitchFamily="2" charset="0"/>
                <a:sym typeface="Calibri"/>
              </a:rPr>
              <a:t>Inform</a:t>
            </a:r>
            <a:r>
              <a:rPr lang="cs-CZ" sz="1200" b="1" dirty="0" err="1">
                <a:latin typeface="Montserrat" panose="00000500000000000000" pitchFamily="2" charset="0"/>
                <a:sym typeface="Calibri"/>
              </a:rPr>
              <a:t>ation</a:t>
            </a:r>
            <a:endParaRPr lang="es-ES" sz="1200" b="1" dirty="0">
              <a:latin typeface="Montserrat" panose="00000500000000000000" pitchFamily="2" charset="0"/>
              <a:sym typeface="Calibri"/>
            </a:endParaRPr>
          </a:p>
        </p:txBody>
      </p:sp>
      <p:sp>
        <p:nvSpPr>
          <p:cNvPr id="12" name="TextBox 11">
            <a:extLst>
              <a:ext uri="{FF2B5EF4-FFF2-40B4-BE49-F238E27FC236}">
                <a16:creationId xmlns:a16="http://schemas.microsoft.com/office/drawing/2014/main" id="{20E96516-AC5D-E919-57C3-EC7A2EE889D1}"/>
              </a:ext>
            </a:extLst>
          </p:cNvPr>
          <p:cNvSpPr txBox="1"/>
          <p:nvPr/>
        </p:nvSpPr>
        <p:spPr>
          <a:xfrm>
            <a:off x="3014749" y="3230279"/>
            <a:ext cx="1328076" cy="646331"/>
          </a:xfrm>
          <a:prstGeom prst="rect">
            <a:avLst/>
          </a:prstGeom>
          <a:noFill/>
        </p:spPr>
        <p:txBody>
          <a:bodyPr wrap="square" rtlCol="0">
            <a:spAutoFit/>
          </a:bodyPr>
          <a:lstStyle/>
          <a:p>
            <a:r>
              <a:rPr lang="en-US" sz="1200" dirty="0">
                <a:latin typeface="Montserrat" pitchFamily="2" charset="77"/>
              </a:rPr>
              <a:t>Access to water facilities, access to soap</a:t>
            </a:r>
            <a:endParaRPr lang="x-none" sz="1200" dirty="0">
              <a:latin typeface="Montserrat" pitchFamily="2" charset="77"/>
            </a:endParaRPr>
          </a:p>
        </p:txBody>
      </p:sp>
      <p:sp>
        <p:nvSpPr>
          <p:cNvPr id="13" name="TextBox 12">
            <a:extLst>
              <a:ext uri="{FF2B5EF4-FFF2-40B4-BE49-F238E27FC236}">
                <a16:creationId xmlns:a16="http://schemas.microsoft.com/office/drawing/2014/main" id="{D627A7C4-7F0D-41EB-F8A3-92459EC956BC}"/>
              </a:ext>
            </a:extLst>
          </p:cNvPr>
          <p:cNvSpPr txBox="1"/>
          <p:nvPr/>
        </p:nvSpPr>
        <p:spPr>
          <a:xfrm>
            <a:off x="512065" y="3201844"/>
            <a:ext cx="2127978" cy="830997"/>
          </a:xfrm>
          <a:prstGeom prst="rect">
            <a:avLst/>
          </a:prstGeom>
          <a:noFill/>
        </p:spPr>
        <p:txBody>
          <a:bodyPr wrap="square" lIns="91440" tIns="45720" rIns="91440" bIns="45720" rtlCol="0" anchor="t">
            <a:spAutoFit/>
          </a:bodyPr>
          <a:lstStyle/>
          <a:p>
            <a:r>
              <a:rPr lang="en-US" sz="1200" dirty="0">
                <a:latin typeface="Montserrat"/>
              </a:rPr>
              <a:t>Norms and customs, lack of confidence, in </a:t>
            </a:r>
            <a:r>
              <a:rPr lang="cs-CZ" sz="1200" dirty="0" err="1">
                <a:latin typeface="Montserrat"/>
              </a:rPr>
              <a:t>health</a:t>
            </a:r>
            <a:r>
              <a:rPr lang="en-US" sz="1200" dirty="0">
                <a:latin typeface="Montserrat"/>
              </a:rPr>
              <a:t> facilities  and health information.</a:t>
            </a:r>
            <a:endParaRPr lang="x-none" sz="1200" dirty="0">
              <a:latin typeface="Montserrat"/>
            </a:endParaRPr>
          </a:p>
        </p:txBody>
      </p:sp>
      <p:sp>
        <p:nvSpPr>
          <p:cNvPr id="14" name="TextBox 13">
            <a:extLst>
              <a:ext uri="{FF2B5EF4-FFF2-40B4-BE49-F238E27FC236}">
                <a16:creationId xmlns:a16="http://schemas.microsoft.com/office/drawing/2014/main" id="{91BF3E4C-4C82-D144-5098-EAF30A0D5120}"/>
              </a:ext>
            </a:extLst>
          </p:cNvPr>
          <p:cNvSpPr txBox="1"/>
          <p:nvPr/>
        </p:nvSpPr>
        <p:spPr>
          <a:xfrm>
            <a:off x="4922104" y="3215981"/>
            <a:ext cx="1257057" cy="1015663"/>
          </a:xfrm>
          <a:prstGeom prst="rect">
            <a:avLst/>
          </a:prstGeom>
          <a:noFill/>
        </p:spPr>
        <p:txBody>
          <a:bodyPr wrap="square" rtlCol="0">
            <a:spAutoFit/>
          </a:bodyPr>
          <a:lstStyle/>
          <a:p>
            <a:r>
              <a:rPr lang="cs-CZ" sz="1200" dirty="0" err="1">
                <a:latin typeface="Montserrat" pitchFamily="2" charset="77"/>
              </a:rPr>
              <a:t>State</a:t>
            </a:r>
            <a:r>
              <a:rPr lang="cs-CZ" sz="1200" dirty="0">
                <a:latin typeface="Montserrat" pitchFamily="2" charset="77"/>
              </a:rPr>
              <a:t> </a:t>
            </a:r>
            <a:r>
              <a:rPr lang="cs-CZ" sz="1200" dirty="0" err="1">
                <a:latin typeface="Montserrat" pitchFamily="2" charset="77"/>
              </a:rPr>
              <a:t>of</a:t>
            </a:r>
            <a:r>
              <a:rPr lang="cs-CZ" sz="1200" dirty="0">
                <a:latin typeface="Montserrat" pitchFamily="2" charset="77"/>
              </a:rPr>
              <a:t> mind </a:t>
            </a:r>
            <a:r>
              <a:rPr lang="cs-CZ" sz="1200" dirty="0" err="1">
                <a:latin typeface="Montserrat" pitchFamily="2" charset="77"/>
              </a:rPr>
              <a:t>or</a:t>
            </a:r>
            <a:r>
              <a:rPr lang="cs-CZ" sz="1200" dirty="0">
                <a:latin typeface="Montserrat" pitchFamily="2" charset="77"/>
              </a:rPr>
              <a:t> </a:t>
            </a:r>
            <a:r>
              <a:rPr lang="cs-CZ" sz="1200" dirty="0" err="1">
                <a:latin typeface="Montserrat" pitchFamily="2" charset="77"/>
              </a:rPr>
              <a:t>Mental</a:t>
            </a:r>
            <a:r>
              <a:rPr lang="cs-CZ" sz="1200" dirty="0">
                <a:latin typeface="Montserrat" pitchFamily="2" charset="77"/>
              </a:rPr>
              <a:t> </a:t>
            </a:r>
            <a:r>
              <a:rPr lang="cs-CZ" sz="1200" dirty="0" err="1">
                <a:latin typeface="Montserrat" pitchFamily="2" charset="77"/>
              </a:rPr>
              <a:t>state</a:t>
            </a:r>
            <a:r>
              <a:rPr lang="cs-CZ" sz="1200" dirty="0">
                <a:latin typeface="Montserrat" pitchFamily="2" charset="77"/>
              </a:rPr>
              <a:t> (</a:t>
            </a:r>
            <a:r>
              <a:rPr lang="cs-CZ" sz="1200" i="1" dirty="0" err="1">
                <a:latin typeface="Montserrat" pitchFamily="2" charset="77"/>
              </a:rPr>
              <a:t>tiredness</a:t>
            </a:r>
            <a:r>
              <a:rPr lang="cs-CZ" sz="1200" i="1" dirty="0">
                <a:latin typeface="Montserrat" pitchFamily="2" charset="77"/>
              </a:rPr>
              <a:t>, </a:t>
            </a:r>
            <a:r>
              <a:rPr lang="cs-CZ" sz="1200" i="1" dirty="0" err="1">
                <a:latin typeface="Montserrat" pitchFamily="2" charset="77"/>
              </a:rPr>
              <a:t>emotional</a:t>
            </a:r>
            <a:r>
              <a:rPr lang="cs-CZ" sz="1200" i="1" dirty="0">
                <a:latin typeface="Montserrat" pitchFamily="2" charset="77"/>
              </a:rPr>
              <a:t> </a:t>
            </a:r>
            <a:r>
              <a:rPr lang="cs-CZ" sz="1200" i="1" dirty="0" err="1">
                <a:latin typeface="Montserrat" pitchFamily="2" charset="77"/>
              </a:rPr>
              <a:t>exhaustion</a:t>
            </a:r>
            <a:r>
              <a:rPr lang="cs-CZ" sz="1200" dirty="0">
                <a:latin typeface="Montserrat" pitchFamily="2" charset="77"/>
              </a:rPr>
              <a:t>)</a:t>
            </a:r>
            <a:endParaRPr lang="x-none" sz="1200" dirty="0">
              <a:latin typeface="Montserrat" pitchFamily="2" charset="77"/>
            </a:endParaRPr>
          </a:p>
        </p:txBody>
      </p:sp>
      <p:sp>
        <p:nvSpPr>
          <p:cNvPr id="15" name="TextBox 14">
            <a:extLst>
              <a:ext uri="{FF2B5EF4-FFF2-40B4-BE49-F238E27FC236}">
                <a16:creationId xmlns:a16="http://schemas.microsoft.com/office/drawing/2014/main" id="{BF33E404-AD5D-4004-17E2-04B216F02B5F}"/>
              </a:ext>
            </a:extLst>
          </p:cNvPr>
          <p:cNvSpPr txBox="1"/>
          <p:nvPr/>
        </p:nvSpPr>
        <p:spPr>
          <a:xfrm>
            <a:off x="6739182" y="3204794"/>
            <a:ext cx="2159889" cy="1015663"/>
          </a:xfrm>
          <a:prstGeom prst="rect">
            <a:avLst/>
          </a:prstGeom>
          <a:noFill/>
        </p:spPr>
        <p:txBody>
          <a:bodyPr wrap="square" rtlCol="0">
            <a:spAutoFit/>
          </a:bodyPr>
          <a:lstStyle/>
          <a:p>
            <a:r>
              <a:rPr lang="en-US" sz="1200" dirty="0">
                <a:latin typeface="Montserrat" pitchFamily="2" charset="77"/>
              </a:rPr>
              <a:t>Lack of information, </a:t>
            </a:r>
            <a:endParaRPr lang="cs-CZ" sz="1200" dirty="0">
              <a:latin typeface="Montserrat" pitchFamily="2" charset="77"/>
            </a:endParaRPr>
          </a:p>
          <a:p>
            <a:r>
              <a:rPr lang="cs-CZ" sz="1200" dirty="0">
                <a:latin typeface="Montserrat" pitchFamily="2" charset="77"/>
              </a:rPr>
              <a:t>L</a:t>
            </a:r>
            <a:r>
              <a:rPr lang="en-US" sz="1200" dirty="0" err="1">
                <a:latin typeface="Montserrat" pitchFamily="2" charset="77"/>
              </a:rPr>
              <a:t>ack</a:t>
            </a:r>
            <a:r>
              <a:rPr lang="en-US" sz="1200" dirty="0">
                <a:latin typeface="Montserrat" pitchFamily="2" charset="77"/>
              </a:rPr>
              <a:t> of understanding in local language</a:t>
            </a:r>
            <a:endParaRPr lang="cs-CZ" sz="1200" dirty="0">
              <a:latin typeface="Montserrat" pitchFamily="2" charset="77"/>
            </a:endParaRPr>
          </a:p>
          <a:p>
            <a:r>
              <a:rPr lang="cs-CZ" sz="1200" dirty="0">
                <a:latin typeface="Montserrat" pitchFamily="2" charset="77"/>
              </a:rPr>
              <a:t>S</a:t>
            </a:r>
            <a:r>
              <a:rPr lang="en-US" sz="1200" dirty="0" err="1">
                <a:latin typeface="Montserrat" pitchFamily="2" charset="77"/>
              </a:rPr>
              <a:t>pecial</a:t>
            </a:r>
            <a:r>
              <a:rPr lang="en-US" sz="1200" dirty="0">
                <a:latin typeface="Montserrat" pitchFamily="2" charset="77"/>
              </a:rPr>
              <a:t> language (sign language).</a:t>
            </a:r>
          </a:p>
        </p:txBody>
      </p:sp>
      <p:sp>
        <p:nvSpPr>
          <p:cNvPr id="16" name="Lorem ipsum dolor sit amet, consectetuer adipiscing elit. Aenean commodo ligula eget dolor. Aenean massa. Cum sociis natoque penatibus et magnis dis parturient montes, nascetur ridiculus mus.">
            <a:extLst>
              <a:ext uri="{FF2B5EF4-FFF2-40B4-BE49-F238E27FC236}">
                <a16:creationId xmlns:a16="http://schemas.microsoft.com/office/drawing/2014/main" id="{10BD68AE-BD04-9F59-5FEC-86C6CFFEB188}"/>
              </a:ext>
            </a:extLst>
          </p:cNvPr>
          <p:cNvSpPr txBox="1">
            <a:spLocks/>
          </p:cNvSpPr>
          <p:nvPr/>
        </p:nvSpPr>
        <p:spPr>
          <a:xfrm>
            <a:off x="612975" y="5613140"/>
            <a:ext cx="8202268" cy="249299"/>
          </a:xfrm>
          <a:prstGeom prst="rect">
            <a:avLst/>
          </a:prstGeom>
          <a:ln w="12700">
            <a:miter lim="400000"/>
          </a:ln>
          <a:extLst>
            <a:ext uri="{C572A759-6A51-4108-AA02-DFA0A04FC94B}">
              <ma14:wrappingTextBoxFlag xmlns:ma14="http://schemas.microsoft.com/office/mac/drawingml/2011/main" xmlns="" val="1"/>
            </a:ext>
          </a:extLst>
        </p:spPr>
        <p:txBody>
          <a:bodyPr wrap="square" lIns="22860" rIns="22860">
            <a:spAutoFit/>
          </a:bodyPr>
          <a:lstStyle>
            <a:lvl1pPr marL="0" marR="0" indent="0" algn="l" defTabSz="457200" rtl="0" latinLnBrk="0">
              <a:lnSpc>
                <a:spcPct val="120000"/>
              </a:lnSpc>
              <a:spcBef>
                <a:spcPts val="400"/>
              </a:spcBef>
              <a:spcAft>
                <a:spcPts val="0"/>
              </a:spcAft>
              <a:buClrTx/>
              <a:buSzTx/>
              <a:buFontTx/>
              <a:buNone/>
              <a:tabLst/>
              <a:defRPr sz="1700" b="0" i="0" u="none" strike="noStrike" cap="none" spc="0" baseline="0">
                <a:solidFill>
                  <a:srgbClr val="081D3F"/>
                </a:solidFill>
                <a:uFillTx/>
                <a:latin typeface="Open Sans Light"/>
                <a:ea typeface="Open Sans Light"/>
                <a:cs typeface="Open Sans Light"/>
                <a:sym typeface="Open Sans Light"/>
              </a:defRPr>
            </a:lvl1pPr>
            <a:lvl2pPr marL="1085850" marR="0" indent="-40005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2pPr>
            <a:lvl3pPr marL="1851660" marR="0" indent="-48006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3pPr>
            <a:lvl4pPr marL="25908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4pPr>
            <a:lvl5pPr marL="32766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5pPr>
            <a:lvl6pPr marL="39624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6pPr>
            <a:lvl7pPr marL="46482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7pPr>
            <a:lvl8pPr marL="53340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8pPr>
            <a:lvl9pPr marL="60198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9pPr>
          </a:lstStyle>
          <a:p>
            <a:pPr hangingPunct="1"/>
            <a:r>
              <a:rPr lang="cs-CZ" sz="850" dirty="0" err="1">
                <a:latin typeface="Montserrat" charset="-18"/>
                <a:ea typeface="Open Sans ExtraBold" pitchFamily="2" charset="0"/>
                <a:cs typeface="Open Sans ExtraBold" pitchFamily="2" charset="0"/>
              </a:rPr>
              <a:t>Resource</a:t>
            </a:r>
            <a:r>
              <a:rPr lang="cs-CZ" sz="850" dirty="0">
                <a:latin typeface="Montserrat" charset="-18"/>
                <a:ea typeface="Open Sans ExtraBold" pitchFamily="2" charset="0"/>
                <a:cs typeface="Open Sans ExtraBold" pitchFamily="2" charset="0"/>
              </a:rPr>
              <a:t>: </a:t>
            </a:r>
            <a:r>
              <a:rPr lang="es-ES" sz="850" dirty="0">
                <a:latin typeface="Montserrat" charset="-18"/>
                <a:ea typeface="Open Sans ExtraBold" pitchFamily="2" charset="0"/>
                <a:cs typeface="Open Sans ExtraBold" pitchFamily="2" charset="0"/>
              </a:rPr>
              <a:t>IFRC WASH Guidelines for hygiene Promotion in emergency operations. </a:t>
            </a:r>
            <a:r>
              <a:rPr lang="cs-CZ" sz="850" dirty="0">
                <a:latin typeface="Montserrat" charset="-18"/>
                <a:ea typeface="Open Sans ExtraBold" pitchFamily="2" charset="0"/>
                <a:cs typeface="Open Sans ExtraBold" pitchFamily="2" charset="0"/>
              </a:rPr>
              <a:t>IFRC</a:t>
            </a:r>
            <a:r>
              <a:rPr lang="es-ES" sz="850" dirty="0">
                <a:latin typeface="Montserrat" charset="-18"/>
                <a:ea typeface="Open Sans ExtraBold" pitchFamily="2" charset="0"/>
                <a:cs typeface="Open Sans ExtraBold" pitchFamily="2" charset="0"/>
              </a:rPr>
              <a:t>, Geneva, 2018</a:t>
            </a:r>
            <a:r>
              <a:rPr lang="en-US" sz="850" dirty="0">
                <a:latin typeface="Montserrat" charset="-18"/>
                <a:ea typeface="Open Sans ExtraBold" pitchFamily="2" charset="0"/>
                <a:cs typeface="Open Sans ExtraBold" pitchFamily="2" charset="0"/>
              </a:rPr>
              <a:t> </a:t>
            </a:r>
            <a:endParaRPr lang="es-ES" sz="850" dirty="0">
              <a:latin typeface="Montserrat" charset="-18"/>
              <a:ea typeface="Open Sans ExtraBold" pitchFamily="2" charset="0"/>
              <a:cs typeface="Open Sans ExtraBold" pitchFamily="2" charset="0"/>
            </a:endParaRPr>
          </a:p>
        </p:txBody>
      </p:sp>
      <p:cxnSp>
        <p:nvCxnSpPr>
          <p:cNvPr id="19" name="Conector recto 6">
            <a:extLst>
              <a:ext uri="{FF2B5EF4-FFF2-40B4-BE49-F238E27FC236}">
                <a16:creationId xmlns:a16="http://schemas.microsoft.com/office/drawing/2014/main" id="{BDE3772B-E9AF-F367-D0F7-4E2C16080755}"/>
              </a:ext>
            </a:extLst>
          </p:cNvPr>
          <p:cNvCxnSpPr/>
          <p:nvPr/>
        </p:nvCxnSpPr>
        <p:spPr>
          <a:xfrm>
            <a:off x="6576232" y="2659837"/>
            <a:ext cx="24505" cy="2161495"/>
          </a:xfrm>
          <a:prstGeom prst="line">
            <a:avLst/>
          </a:prstGeom>
          <a:noFill/>
          <a:ln w="9525" cap="flat">
            <a:solidFill>
              <a:schemeClr val="tx2"/>
            </a:solidFill>
            <a:prstDash val="solid"/>
            <a:miter lim="800000"/>
          </a:ln>
          <a:effectLst/>
          <a:sp3d/>
        </p:spPr>
        <p:style>
          <a:lnRef idx="0">
            <a:scrgbClr r="0" g="0" b="0"/>
          </a:lnRef>
          <a:fillRef idx="0">
            <a:scrgbClr r="0" g="0" b="0"/>
          </a:fillRef>
          <a:effectRef idx="0">
            <a:scrgbClr r="0" g="0" b="0"/>
          </a:effectRef>
          <a:fontRef idx="none"/>
        </p:style>
      </p:cxnSp>
      <p:cxnSp>
        <p:nvCxnSpPr>
          <p:cNvPr id="20" name="Conector recto 6">
            <a:extLst>
              <a:ext uri="{FF2B5EF4-FFF2-40B4-BE49-F238E27FC236}">
                <a16:creationId xmlns:a16="http://schemas.microsoft.com/office/drawing/2014/main" id="{BDE3772B-E9AF-F367-D0F7-4E2C16080755}"/>
              </a:ext>
            </a:extLst>
          </p:cNvPr>
          <p:cNvCxnSpPr/>
          <p:nvPr/>
        </p:nvCxnSpPr>
        <p:spPr>
          <a:xfrm flipH="1">
            <a:off x="2551298" y="2659837"/>
            <a:ext cx="3262" cy="2161495"/>
          </a:xfrm>
          <a:prstGeom prst="line">
            <a:avLst/>
          </a:prstGeom>
          <a:noFill/>
          <a:ln w="9525" cap="flat">
            <a:solidFill>
              <a:schemeClr val="tx2"/>
            </a:solidFill>
            <a:prstDash val="solid"/>
            <a:miter lim="800000"/>
          </a:ln>
          <a:effectLst/>
          <a:sp3d/>
        </p:spPr>
        <p:style>
          <a:lnRef idx="0">
            <a:scrgbClr r="0" g="0" b="0"/>
          </a:lnRef>
          <a:fillRef idx="0">
            <a:scrgbClr r="0" g="0" b="0"/>
          </a:fillRef>
          <a:effectRef idx="0">
            <a:scrgbClr r="0" g="0" b="0"/>
          </a:effectRef>
          <a:fontRef idx="none"/>
        </p:style>
      </p:cxnSp>
      <p:cxnSp>
        <p:nvCxnSpPr>
          <p:cNvPr id="21" name="Conector recto 6">
            <a:extLst>
              <a:ext uri="{FF2B5EF4-FFF2-40B4-BE49-F238E27FC236}">
                <a16:creationId xmlns:a16="http://schemas.microsoft.com/office/drawing/2014/main" id="{BDE3772B-E9AF-F367-D0F7-4E2C16080755}"/>
              </a:ext>
            </a:extLst>
          </p:cNvPr>
          <p:cNvCxnSpPr/>
          <p:nvPr/>
        </p:nvCxnSpPr>
        <p:spPr>
          <a:xfrm>
            <a:off x="4368374" y="2697373"/>
            <a:ext cx="17443" cy="2123959"/>
          </a:xfrm>
          <a:prstGeom prst="line">
            <a:avLst/>
          </a:prstGeom>
          <a:noFill/>
          <a:ln w="9525" cap="flat">
            <a:solidFill>
              <a:schemeClr val="tx2"/>
            </a:solidFill>
            <a:prstDash val="solid"/>
            <a:miter lim="800000"/>
          </a:ln>
          <a:effectLst/>
          <a:sp3d/>
        </p:spPr>
        <p:style>
          <a:lnRef idx="0">
            <a:scrgbClr r="0" g="0" b="0"/>
          </a:lnRef>
          <a:fillRef idx="0">
            <a:scrgbClr r="0" g="0" b="0"/>
          </a:fillRef>
          <a:effectRef idx="0">
            <a:scrgbClr r="0" g="0" b="0"/>
          </a:effectRef>
          <a:fontRef idx="none"/>
        </p:style>
      </p:cxnSp>
      <p:pic>
        <p:nvPicPr>
          <p:cNvPr id="22" name="Grafik 5">
            <a:extLst>
              <a:ext uri="{FF2B5EF4-FFF2-40B4-BE49-F238E27FC236}">
                <a16:creationId xmlns:a16="http://schemas.microsoft.com/office/drawing/2014/main" id="{55EB4D5A-25B6-F4B0-3CC7-A0ABFAFFEF0D}"/>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23" name="Picture 22"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spTree>
    <p:extLst>
      <p:ext uri="{BB962C8B-B14F-4D97-AF65-F5344CB8AC3E}">
        <p14:creationId xmlns:p14="http://schemas.microsoft.com/office/powerpoint/2010/main" val="3033989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4FC844B-9C45-E1A9-463C-0BA586DE2931}"/>
              </a:ext>
            </a:extLst>
          </p:cNvPr>
          <p:cNvSpPr txBox="1"/>
          <p:nvPr/>
        </p:nvSpPr>
        <p:spPr>
          <a:xfrm>
            <a:off x="1428160" y="1423781"/>
            <a:ext cx="5905328" cy="523220"/>
          </a:xfrm>
          <a:prstGeom prst="rect">
            <a:avLst/>
          </a:prstGeom>
          <a:noFill/>
        </p:spPr>
        <p:txBody>
          <a:bodyPr wrap="square" rtlCol="0">
            <a:spAutoFit/>
          </a:bodyPr>
          <a:lstStyle/>
          <a:p>
            <a:pPr algn="ctr"/>
            <a:r>
              <a:rPr lang="cs-CZ" sz="2800" b="1" dirty="0" err="1">
                <a:solidFill>
                  <a:srgbClr val="002060"/>
                </a:solidFill>
                <a:latin typeface="Montserrat SemiBold" pitchFamily="2" charset="77"/>
              </a:rPr>
              <a:t>Barriers</a:t>
            </a:r>
            <a:r>
              <a:rPr lang="cs-CZ" sz="2800" b="1" dirty="0">
                <a:solidFill>
                  <a:srgbClr val="002060"/>
                </a:solidFill>
                <a:latin typeface="Montserrat SemiBold" pitchFamily="2" charset="77"/>
              </a:rPr>
              <a:t> &amp;</a:t>
            </a:r>
            <a:r>
              <a:rPr lang="pt-PT" sz="2800" b="1" dirty="0">
                <a:solidFill>
                  <a:srgbClr val="002060"/>
                </a:solidFill>
                <a:latin typeface="Montserrat SemiBold" pitchFamily="2" charset="77"/>
              </a:rPr>
              <a:t> </a:t>
            </a:r>
            <a:r>
              <a:rPr lang="cs-CZ" sz="2800" b="1" dirty="0" err="1">
                <a:solidFill>
                  <a:srgbClr val="002060"/>
                </a:solidFill>
                <a:latin typeface="Montserrat SemiBold" pitchFamily="2" charset="77"/>
              </a:rPr>
              <a:t>Motivators</a:t>
            </a:r>
            <a:endParaRPr lang="x-none" sz="2800" b="1" dirty="0">
              <a:solidFill>
                <a:srgbClr val="002060"/>
              </a:solidFill>
              <a:latin typeface="Montserrat SemiBold" pitchFamily="2" charset="77"/>
            </a:endParaRPr>
          </a:p>
        </p:txBody>
      </p:sp>
      <p:sp>
        <p:nvSpPr>
          <p:cNvPr id="4" name="CuadroTexto 1">
            <a:extLst>
              <a:ext uri="{FF2B5EF4-FFF2-40B4-BE49-F238E27FC236}">
                <a16:creationId xmlns:a16="http://schemas.microsoft.com/office/drawing/2014/main" id="{4D40BEC7-3CA0-52E6-529F-7D88817A6939}"/>
              </a:ext>
            </a:extLst>
          </p:cNvPr>
          <p:cNvSpPr txBox="1"/>
          <p:nvPr/>
        </p:nvSpPr>
        <p:spPr>
          <a:xfrm>
            <a:off x="375983" y="3012315"/>
            <a:ext cx="1452818" cy="2308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2860" tIns="22860" rIns="22860" bIns="22860" numCol="1" spcCol="38100" rtlCol="0" anchor="t">
            <a:spAutoFit/>
          </a:bodyPr>
          <a:lstStyle/>
          <a:p>
            <a:pPr defTabSz="457200" hangingPunct="0"/>
            <a:r>
              <a:rPr lang="cs-CZ" sz="1200" b="1" dirty="0">
                <a:latin typeface="Montserrat" panose="00000500000000000000" pitchFamily="2" charset="0"/>
                <a:sym typeface="Calibri"/>
              </a:rPr>
              <a:t>Status</a:t>
            </a:r>
            <a:endParaRPr lang="es-ES" sz="1200" b="1" dirty="0">
              <a:latin typeface="Montserrat" panose="00000500000000000000" pitchFamily="2" charset="0"/>
              <a:sym typeface="Calibri"/>
            </a:endParaRPr>
          </a:p>
        </p:txBody>
      </p:sp>
      <p:sp>
        <p:nvSpPr>
          <p:cNvPr id="5" name="CuadroTexto 3">
            <a:extLst>
              <a:ext uri="{FF2B5EF4-FFF2-40B4-BE49-F238E27FC236}">
                <a16:creationId xmlns:a16="http://schemas.microsoft.com/office/drawing/2014/main" id="{87A2B855-1F66-6920-C3B2-2DC15AAABDF6}"/>
              </a:ext>
            </a:extLst>
          </p:cNvPr>
          <p:cNvSpPr txBox="1"/>
          <p:nvPr/>
        </p:nvSpPr>
        <p:spPr>
          <a:xfrm>
            <a:off x="1428159" y="3010501"/>
            <a:ext cx="1477108" cy="2308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2860" tIns="22860" rIns="22860" bIns="22860" numCol="1" spcCol="38100" rtlCol="0" anchor="t">
            <a:spAutoFit/>
          </a:bodyPr>
          <a:lstStyle/>
          <a:p>
            <a:pPr defTabSz="457200" hangingPunct="0"/>
            <a:r>
              <a:rPr lang="cs-CZ" sz="1200" b="1" dirty="0" err="1">
                <a:latin typeface="Montserrat" panose="00000500000000000000" pitchFamily="2" charset="0"/>
                <a:sym typeface="Calibri"/>
              </a:rPr>
              <a:t>Disgust</a:t>
            </a:r>
            <a:endParaRPr lang="es-ES" sz="1200" b="1" dirty="0">
              <a:latin typeface="Montserrat" panose="00000500000000000000" pitchFamily="2" charset="0"/>
              <a:sym typeface="Calibri"/>
            </a:endParaRPr>
          </a:p>
        </p:txBody>
      </p:sp>
      <p:sp>
        <p:nvSpPr>
          <p:cNvPr id="6" name="CuadroTexto 5">
            <a:extLst>
              <a:ext uri="{FF2B5EF4-FFF2-40B4-BE49-F238E27FC236}">
                <a16:creationId xmlns:a16="http://schemas.microsoft.com/office/drawing/2014/main" id="{8209E666-0B96-FF31-9907-8EC4E5DA0B8F}"/>
              </a:ext>
            </a:extLst>
          </p:cNvPr>
          <p:cNvSpPr txBox="1"/>
          <p:nvPr/>
        </p:nvSpPr>
        <p:spPr>
          <a:xfrm>
            <a:off x="2762814" y="3012315"/>
            <a:ext cx="1440509" cy="2308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2860" tIns="22860" rIns="22860" bIns="22860" numCol="1" spcCol="38100" rtlCol="0" anchor="t">
            <a:spAutoFit/>
          </a:bodyPr>
          <a:lstStyle/>
          <a:p>
            <a:pPr defTabSz="457200" hangingPunct="0"/>
            <a:r>
              <a:rPr lang="cs-CZ" sz="1200" b="1" dirty="0" err="1">
                <a:latin typeface="Montserrat" panose="00000500000000000000" pitchFamily="2" charset="0"/>
                <a:sym typeface="Calibri"/>
              </a:rPr>
              <a:t>Affiliation</a:t>
            </a:r>
            <a:endParaRPr lang="es-ES" sz="1200" b="1" dirty="0">
              <a:latin typeface="Montserrat" panose="00000500000000000000" pitchFamily="2" charset="0"/>
              <a:sym typeface="Calibri"/>
            </a:endParaRPr>
          </a:p>
        </p:txBody>
      </p:sp>
      <p:cxnSp>
        <p:nvCxnSpPr>
          <p:cNvPr id="7" name="Conector recto 6">
            <a:extLst>
              <a:ext uri="{FF2B5EF4-FFF2-40B4-BE49-F238E27FC236}">
                <a16:creationId xmlns:a16="http://schemas.microsoft.com/office/drawing/2014/main" id="{BDE3772B-E9AF-F367-D0F7-4E2C16080755}"/>
              </a:ext>
            </a:extLst>
          </p:cNvPr>
          <p:cNvCxnSpPr/>
          <p:nvPr/>
        </p:nvCxnSpPr>
        <p:spPr>
          <a:xfrm>
            <a:off x="1195753" y="2903679"/>
            <a:ext cx="0" cy="1867740"/>
          </a:xfrm>
          <a:prstGeom prst="line">
            <a:avLst/>
          </a:prstGeom>
          <a:noFill/>
          <a:ln w="9525" cap="flat">
            <a:solidFill>
              <a:schemeClr val="tx2"/>
            </a:solidFill>
            <a:prstDash val="solid"/>
            <a:miter lim="800000"/>
          </a:ln>
          <a:effectLst/>
          <a:sp3d/>
        </p:spPr>
        <p:style>
          <a:lnRef idx="0">
            <a:scrgbClr r="0" g="0" b="0"/>
          </a:lnRef>
          <a:fillRef idx="0">
            <a:scrgbClr r="0" g="0" b="0"/>
          </a:fillRef>
          <a:effectRef idx="0">
            <a:scrgbClr r="0" g="0" b="0"/>
          </a:effectRef>
          <a:fontRef idx="none"/>
        </p:style>
      </p:cxnSp>
      <p:sp>
        <p:nvSpPr>
          <p:cNvPr id="11" name="CuadroTexto 13">
            <a:extLst>
              <a:ext uri="{FF2B5EF4-FFF2-40B4-BE49-F238E27FC236}">
                <a16:creationId xmlns:a16="http://schemas.microsoft.com/office/drawing/2014/main" id="{9558E845-CFA5-C7FB-79D2-489FCE2E9F89}"/>
              </a:ext>
            </a:extLst>
          </p:cNvPr>
          <p:cNvSpPr txBox="1"/>
          <p:nvPr/>
        </p:nvSpPr>
        <p:spPr>
          <a:xfrm>
            <a:off x="4020431" y="3015384"/>
            <a:ext cx="1440509" cy="2308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2860" tIns="22860" rIns="22860" bIns="22860" numCol="1" spcCol="38100" rtlCol="0" anchor="t">
            <a:spAutoFit/>
          </a:bodyPr>
          <a:lstStyle/>
          <a:p>
            <a:pPr defTabSz="457200" hangingPunct="0"/>
            <a:r>
              <a:rPr lang="es-ES" sz="1200" b="1" dirty="0">
                <a:latin typeface="Montserrat" panose="00000500000000000000" pitchFamily="2" charset="0"/>
              </a:rPr>
              <a:t>At</a:t>
            </a:r>
            <a:r>
              <a:rPr lang="cs-CZ" sz="1200" b="1" dirty="0" err="1">
                <a:latin typeface="Montserrat" panose="00000500000000000000" pitchFamily="2" charset="0"/>
              </a:rPr>
              <a:t>traction</a:t>
            </a:r>
            <a:endParaRPr lang="es-ES" sz="1200" b="1" dirty="0">
              <a:latin typeface="Montserrat" panose="00000500000000000000" pitchFamily="2" charset="0"/>
              <a:sym typeface="Calibri"/>
            </a:endParaRPr>
          </a:p>
        </p:txBody>
      </p:sp>
      <p:sp>
        <p:nvSpPr>
          <p:cNvPr id="12" name="CuadroTexto 14">
            <a:extLst>
              <a:ext uri="{FF2B5EF4-FFF2-40B4-BE49-F238E27FC236}">
                <a16:creationId xmlns:a16="http://schemas.microsoft.com/office/drawing/2014/main" id="{D82C6BF5-E5E0-951D-30CD-A58BF87BB609}"/>
              </a:ext>
            </a:extLst>
          </p:cNvPr>
          <p:cNvSpPr txBox="1"/>
          <p:nvPr/>
        </p:nvSpPr>
        <p:spPr>
          <a:xfrm>
            <a:off x="5385149" y="3028988"/>
            <a:ext cx="1440509" cy="2308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2860" tIns="22860" rIns="22860" bIns="22860" numCol="1" spcCol="38100" rtlCol="0" anchor="t">
            <a:spAutoFit/>
          </a:bodyPr>
          <a:lstStyle/>
          <a:p>
            <a:pPr defTabSz="457200" hangingPunct="0"/>
            <a:r>
              <a:rPr lang="cs-CZ" sz="1200" b="1" dirty="0" err="1">
                <a:latin typeface="Montserrat" panose="00000500000000000000" pitchFamily="2" charset="0"/>
                <a:sym typeface="Calibri"/>
              </a:rPr>
              <a:t>Nurture</a:t>
            </a:r>
            <a:endParaRPr lang="es-ES" sz="1200" b="1" dirty="0">
              <a:latin typeface="Montserrat" panose="00000500000000000000" pitchFamily="2" charset="0"/>
              <a:sym typeface="Calibri"/>
            </a:endParaRPr>
          </a:p>
        </p:txBody>
      </p:sp>
      <p:sp>
        <p:nvSpPr>
          <p:cNvPr id="15" name="CuadroTexto 18">
            <a:extLst>
              <a:ext uri="{FF2B5EF4-FFF2-40B4-BE49-F238E27FC236}">
                <a16:creationId xmlns:a16="http://schemas.microsoft.com/office/drawing/2014/main" id="{DC96454D-FFD2-BACE-0BD6-B0C862A4F467}"/>
              </a:ext>
            </a:extLst>
          </p:cNvPr>
          <p:cNvSpPr txBox="1"/>
          <p:nvPr/>
        </p:nvSpPr>
        <p:spPr>
          <a:xfrm>
            <a:off x="6580947" y="3013431"/>
            <a:ext cx="1440509" cy="2308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2860" tIns="22860" rIns="22860" bIns="22860" numCol="1" spcCol="38100" rtlCol="0" anchor="t">
            <a:spAutoFit/>
          </a:bodyPr>
          <a:lstStyle/>
          <a:p>
            <a:pPr defTabSz="457200" hangingPunct="0"/>
            <a:r>
              <a:rPr lang="cs-CZ" sz="1200" b="1" dirty="0" err="1">
                <a:latin typeface="Montserrat" panose="00000500000000000000" pitchFamily="2" charset="0"/>
                <a:sym typeface="Calibri"/>
              </a:rPr>
              <a:t>Comfort</a:t>
            </a:r>
            <a:endParaRPr lang="es-ES" sz="1200" b="1" dirty="0">
              <a:latin typeface="Montserrat" panose="00000500000000000000" pitchFamily="2" charset="0"/>
              <a:sym typeface="Calibri"/>
            </a:endParaRPr>
          </a:p>
        </p:txBody>
      </p:sp>
      <p:sp>
        <p:nvSpPr>
          <p:cNvPr id="16" name="CuadroTexto 19">
            <a:extLst>
              <a:ext uri="{FF2B5EF4-FFF2-40B4-BE49-F238E27FC236}">
                <a16:creationId xmlns:a16="http://schemas.microsoft.com/office/drawing/2014/main" id="{E71395C3-0540-80DD-C2E9-1C09E752F831}"/>
              </a:ext>
            </a:extLst>
          </p:cNvPr>
          <p:cNvSpPr txBox="1"/>
          <p:nvPr/>
        </p:nvSpPr>
        <p:spPr>
          <a:xfrm>
            <a:off x="7955442" y="3010501"/>
            <a:ext cx="1440509" cy="2308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2860" tIns="22860" rIns="22860" bIns="22860" numCol="1" spcCol="38100" rtlCol="0" anchor="t">
            <a:spAutoFit/>
          </a:bodyPr>
          <a:lstStyle/>
          <a:p>
            <a:pPr defTabSz="457200" hangingPunct="0"/>
            <a:r>
              <a:rPr lang="cs-CZ" sz="1200" b="1" dirty="0" err="1">
                <a:latin typeface="Montserrat" panose="00000500000000000000" pitchFamily="2" charset="0"/>
                <a:sym typeface="Calibri"/>
              </a:rPr>
              <a:t>Fear</a:t>
            </a:r>
            <a:endParaRPr lang="es-ES" sz="1200" b="1" dirty="0">
              <a:latin typeface="Montserrat" panose="00000500000000000000" pitchFamily="2" charset="0"/>
              <a:sym typeface="Calibri"/>
            </a:endParaRPr>
          </a:p>
        </p:txBody>
      </p:sp>
      <p:sp>
        <p:nvSpPr>
          <p:cNvPr id="17" name="TextBox 2">
            <a:extLst>
              <a:ext uri="{FF2B5EF4-FFF2-40B4-BE49-F238E27FC236}">
                <a16:creationId xmlns:a16="http://schemas.microsoft.com/office/drawing/2014/main" id="{D13FD849-F2C3-3FFB-A8E2-9F5B800E3853}"/>
              </a:ext>
            </a:extLst>
          </p:cNvPr>
          <p:cNvSpPr txBox="1">
            <a:spLocks/>
          </p:cNvSpPr>
          <p:nvPr/>
        </p:nvSpPr>
        <p:spPr>
          <a:xfrm>
            <a:off x="489318" y="2123102"/>
            <a:ext cx="1949957" cy="365165"/>
          </a:xfrm>
          <a:prstGeom prst="rect">
            <a:avLst/>
          </a:prstGeom>
          <a:ln w="12700">
            <a:miter lim="400000"/>
          </a:ln>
          <a:extLst>
            <a:ext uri="{C572A759-6A51-4108-AA02-DFA0A04FC94B}">
              <ma14:wrappingTextBoxFlag xmlns:ma14="http://schemas.microsoft.com/office/mac/drawingml/2011/main" xmlns="" val="1"/>
            </a:ext>
          </a:extLst>
        </p:spPr>
        <p:txBody>
          <a:bodyPr wrap="square" lIns="22860" rIns="22860">
            <a:spAutoFit/>
          </a:bodyPr>
          <a:lstStyle>
            <a:lvl1pPr marL="0" marR="0" indent="0" algn="l" defTabSz="914400" rtl="0" latinLnBrk="0">
              <a:lnSpc>
                <a:spcPct val="80000"/>
              </a:lnSpc>
              <a:spcBef>
                <a:spcPts val="0"/>
              </a:spcBef>
              <a:spcAft>
                <a:spcPts val="0"/>
              </a:spcAft>
              <a:buClrTx/>
              <a:buSzTx/>
              <a:buFontTx/>
              <a:buNone/>
              <a:tabLst/>
              <a:defRPr sz="7400" b="0" i="0" u="none" strike="noStrike" cap="none" spc="0" baseline="0">
                <a:solidFill>
                  <a:srgbClr val="081D3F"/>
                </a:solidFill>
                <a:uFillTx/>
                <a:latin typeface="Montserrat Bold"/>
                <a:ea typeface="Montserrat Bold"/>
                <a:cs typeface="Montserrat Bold"/>
                <a:sym typeface="Montserrat Bold"/>
              </a:defRPr>
            </a:lvl1pPr>
            <a:lvl2pPr marL="1085850" marR="0" indent="-40005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2pPr>
            <a:lvl3pPr marL="1851660" marR="0" indent="-48006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3pPr>
            <a:lvl4pPr marL="25908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4pPr>
            <a:lvl5pPr marL="32766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5pPr>
            <a:lvl6pPr marL="39624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6pPr>
            <a:lvl7pPr marL="46482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7pPr>
            <a:lvl8pPr marL="53340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8pPr>
            <a:lvl9pPr marL="60198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9pPr>
          </a:lstStyle>
          <a:p>
            <a:pPr hangingPunct="1"/>
            <a:r>
              <a:rPr lang="es-ES" sz="2200" b="1" dirty="0">
                <a:solidFill>
                  <a:srgbClr val="FF0000"/>
                </a:solidFill>
                <a:latin typeface="Montserrat SemiBold" pitchFamily="2" charset="77"/>
              </a:rPr>
              <a:t>Mo</a:t>
            </a:r>
            <a:r>
              <a:rPr lang="cs-CZ" sz="2200" b="1" dirty="0" err="1">
                <a:solidFill>
                  <a:srgbClr val="FF0000"/>
                </a:solidFill>
                <a:latin typeface="Montserrat SemiBold" pitchFamily="2" charset="77"/>
              </a:rPr>
              <a:t>tivators</a:t>
            </a:r>
            <a:endParaRPr lang="es-ES" sz="2200" b="1" dirty="0">
              <a:solidFill>
                <a:srgbClr val="FF0000"/>
              </a:solidFill>
              <a:latin typeface="Montserrat SemiBold" pitchFamily="2" charset="77"/>
            </a:endParaRPr>
          </a:p>
        </p:txBody>
      </p:sp>
      <p:sp>
        <p:nvSpPr>
          <p:cNvPr id="19" name="TextBox 18">
            <a:extLst>
              <a:ext uri="{FF2B5EF4-FFF2-40B4-BE49-F238E27FC236}">
                <a16:creationId xmlns:a16="http://schemas.microsoft.com/office/drawing/2014/main" id="{2735CD20-2AF6-449D-441E-8EE614612790}"/>
              </a:ext>
            </a:extLst>
          </p:cNvPr>
          <p:cNvSpPr txBox="1"/>
          <p:nvPr/>
        </p:nvSpPr>
        <p:spPr>
          <a:xfrm>
            <a:off x="216386" y="3429000"/>
            <a:ext cx="795986" cy="415498"/>
          </a:xfrm>
          <a:prstGeom prst="rect">
            <a:avLst/>
          </a:prstGeom>
          <a:noFill/>
        </p:spPr>
        <p:txBody>
          <a:bodyPr wrap="square" rtlCol="0">
            <a:spAutoFit/>
          </a:bodyPr>
          <a:lstStyle/>
          <a:p>
            <a:pPr algn="ctr"/>
            <a:r>
              <a:rPr lang="en-US" sz="700" dirty="0">
                <a:latin typeface="Montserrat" pitchFamily="2" charset="77"/>
              </a:rPr>
              <a:t>Tendency to seek to improve social rank</a:t>
            </a:r>
            <a:endParaRPr lang="x-none" sz="700" dirty="0">
              <a:latin typeface="Montserrat" pitchFamily="2" charset="77"/>
            </a:endParaRPr>
          </a:p>
        </p:txBody>
      </p:sp>
      <p:sp>
        <p:nvSpPr>
          <p:cNvPr id="20" name="TextBox 19">
            <a:extLst>
              <a:ext uri="{FF2B5EF4-FFF2-40B4-BE49-F238E27FC236}">
                <a16:creationId xmlns:a16="http://schemas.microsoft.com/office/drawing/2014/main" id="{E5A2E5B6-94B2-359A-1CC0-B2D5785D9709}"/>
              </a:ext>
            </a:extLst>
          </p:cNvPr>
          <p:cNvSpPr txBox="1"/>
          <p:nvPr/>
        </p:nvSpPr>
        <p:spPr>
          <a:xfrm>
            <a:off x="1415705" y="3408277"/>
            <a:ext cx="854212" cy="523220"/>
          </a:xfrm>
          <a:prstGeom prst="rect">
            <a:avLst/>
          </a:prstGeom>
          <a:noFill/>
        </p:spPr>
        <p:txBody>
          <a:bodyPr wrap="square" rtlCol="0">
            <a:spAutoFit/>
          </a:bodyPr>
          <a:lstStyle/>
          <a:p>
            <a:pPr algn="ctr"/>
            <a:r>
              <a:rPr lang="en-US" sz="700" dirty="0">
                <a:latin typeface="Montserrat" pitchFamily="2" charset="77"/>
              </a:rPr>
              <a:t>Tendency to avoid objects and situations with risk of disease</a:t>
            </a:r>
            <a:endParaRPr lang="es-ES" sz="700" dirty="0">
              <a:latin typeface="Montserrat" pitchFamily="2" charset="77"/>
            </a:endParaRPr>
          </a:p>
        </p:txBody>
      </p:sp>
      <p:sp>
        <p:nvSpPr>
          <p:cNvPr id="21" name="TextBox 20">
            <a:extLst>
              <a:ext uri="{FF2B5EF4-FFF2-40B4-BE49-F238E27FC236}">
                <a16:creationId xmlns:a16="http://schemas.microsoft.com/office/drawing/2014/main" id="{2722C8DD-6FE8-7646-ADAD-40EB1281A641}"/>
              </a:ext>
            </a:extLst>
          </p:cNvPr>
          <p:cNvSpPr txBox="1"/>
          <p:nvPr/>
        </p:nvSpPr>
        <p:spPr>
          <a:xfrm>
            <a:off x="2556431" y="3428333"/>
            <a:ext cx="1201460" cy="415498"/>
          </a:xfrm>
          <a:prstGeom prst="rect">
            <a:avLst/>
          </a:prstGeom>
          <a:noFill/>
        </p:spPr>
        <p:txBody>
          <a:bodyPr wrap="square" rtlCol="0">
            <a:spAutoFit/>
          </a:bodyPr>
          <a:lstStyle/>
          <a:p>
            <a:pPr algn="ctr"/>
            <a:r>
              <a:rPr lang="en-US" sz="700" dirty="0">
                <a:latin typeface="Montserrat" pitchFamily="2" charset="77"/>
              </a:rPr>
              <a:t>Tendency to seek to conform in order to reap the benefits of social life</a:t>
            </a:r>
            <a:endParaRPr lang="es-ES" sz="900" dirty="0">
              <a:latin typeface="Montserrat" pitchFamily="2" charset="77"/>
            </a:endParaRPr>
          </a:p>
        </p:txBody>
      </p:sp>
      <p:sp>
        <p:nvSpPr>
          <p:cNvPr id="22" name="TextBox 21">
            <a:extLst>
              <a:ext uri="{FF2B5EF4-FFF2-40B4-BE49-F238E27FC236}">
                <a16:creationId xmlns:a16="http://schemas.microsoft.com/office/drawing/2014/main" id="{F8E1D6B4-1E12-CA1B-E023-87B9F4AE23B6}"/>
              </a:ext>
            </a:extLst>
          </p:cNvPr>
          <p:cNvSpPr txBox="1"/>
          <p:nvPr/>
        </p:nvSpPr>
        <p:spPr>
          <a:xfrm>
            <a:off x="3835085" y="3428333"/>
            <a:ext cx="1201460" cy="415498"/>
          </a:xfrm>
          <a:prstGeom prst="rect">
            <a:avLst/>
          </a:prstGeom>
          <a:noFill/>
        </p:spPr>
        <p:txBody>
          <a:bodyPr wrap="square" rtlCol="0">
            <a:spAutoFit/>
          </a:bodyPr>
          <a:lstStyle/>
          <a:p>
            <a:pPr algn="ctr"/>
            <a:r>
              <a:rPr lang="en-US" sz="700" dirty="0">
                <a:latin typeface="Montserrat" pitchFamily="2" charset="77"/>
              </a:rPr>
              <a:t>Tendency to be attracted to, and want to attract, high-value partners</a:t>
            </a:r>
            <a:endParaRPr lang="es-ES" sz="900" dirty="0">
              <a:latin typeface="Montserrat" pitchFamily="2" charset="77"/>
            </a:endParaRPr>
          </a:p>
        </p:txBody>
      </p:sp>
      <p:sp>
        <p:nvSpPr>
          <p:cNvPr id="23" name="TextBox 22">
            <a:extLst>
              <a:ext uri="{FF2B5EF4-FFF2-40B4-BE49-F238E27FC236}">
                <a16:creationId xmlns:a16="http://schemas.microsoft.com/office/drawing/2014/main" id="{F6B295B5-3C70-2AEE-0B17-25402B265E38}"/>
              </a:ext>
            </a:extLst>
          </p:cNvPr>
          <p:cNvSpPr txBox="1"/>
          <p:nvPr/>
        </p:nvSpPr>
        <p:spPr>
          <a:xfrm>
            <a:off x="5104693" y="3477343"/>
            <a:ext cx="1201460" cy="307777"/>
          </a:xfrm>
          <a:prstGeom prst="rect">
            <a:avLst/>
          </a:prstGeom>
          <a:noFill/>
        </p:spPr>
        <p:txBody>
          <a:bodyPr wrap="square" rtlCol="0">
            <a:spAutoFit/>
          </a:bodyPr>
          <a:lstStyle/>
          <a:p>
            <a:pPr algn="ctr"/>
            <a:r>
              <a:rPr lang="en-US" sz="700" dirty="0">
                <a:latin typeface="Montserrat" pitchFamily="2" charset="77"/>
              </a:rPr>
              <a:t>Tendency to want to take care </a:t>
            </a:r>
            <a:r>
              <a:rPr lang="cs-CZ" sz="700" dirty="0" err="1">
                <a:latin typeface="Montserrat" pitchFamily="2" charset="77"/>
              </a:rPr>
              <a:t>for</a:t>
            </a:r>
            <a:r>
              <a:rPr lang="cs-CZ" sz="700" dirty="0">
                <a:latin typeface="Montserrat" pitchFamily="2" charset="77"/>
              </a:rPr>
              <a:t> </a:t>
            </a:r>
            <a:r>
              <a:rPr lang="en-US" sz="700" dirty="0">
                <a:latin typeface="Montserrat" pitchFamily="2" charset="77"/>
              </a:rPr>
              <a:t>offspring</a:t>
            </a:r>
            <a:endParaRPr lang="es-ES" sz="900" dirty="0">
              <a:latin typeface="Montserrat" pitchFamily="2" charset="77"/>
            </a:endParaRPr>
          </a:p>
        </p:txBody>
      </p:sp>
      <p:sp>
        <p:nvSpPr>
          <p:cNvPr id="24" name="TextBox 23">
            <a:extLst>
              <a:ext uri="{FF2B5EF4-FFF2-40B4-BE49-F238E27FC236}">
                <a16:creationId xmlns:a16="http://schemas.microsoft.com/office/drawing/2014/main" id="{7CEB435C-08C4-C440-2563-B25A15183224}"/>
              </a:ext>
            </a:extLst>
          </p:cNvPr>
          <p:cNvSpPr txBox="1"/>
          <p:nvPr/>
        </p:nvSpPr>
        <p:spPr>
          <a:xfrm>
            <a:off x="6410596" y="3489140"/>
            <a:ext cx="1201460" cy="415498"/>
          </a:xfrm>
          <a:prstGeom prst="rect">
            <a:avLst/>
          </a:prstGeom>
          <a:noFill/>
        </p:spPr>
        <p:txBody>
          <a:bodyPr wrap="square" rtlCol="0">
            <a:spAutoFit/>
          </a:bodyPr>
          <a:lstStyle/>
          <a:p>
            <a:pPr algn="ctr"/>
            <a:r>
              <a:rPr lang="en-US" sz="700" dirty="0">
                <a:latin typeface="Montserrat" pitchFamily="2" charset="77"/>
              </a:rPr>
              <a:t>Tendency to have the body in optimal physical and chemical condition</a:t>
            </a:r>
            <a:endParaRPr lang="es-ES" sz="900" dirty="0">
              <a:latin typeface="Montserrat" pitchFamily="2" charset="77"/>
            </a:endParaRPr>
          </a:p>
        </p:txBody>
      </p:sp>
      <p:sp>
        <p:nvSpPr>
          <p:cNvPr id="25" name="TextBox 24">
            <a:extLst>
              <a:ext uri="{FF2B5EF4-FFF2-40B4-BE49-F238E27FC236}">
                <a16:creationId xmlns:a16="http://schemas.microsoft.com/office/drawing/2014/main" id="{201AF25F-930D-08BE-8206-C288AB27FCDF}"/>
              </a:ext>
            </a:extLst>
          </p:cNvPr>
          <p:cNvSpPr txBox="1"/>
          <p:nvPr/>
        </p:nvSpPr>
        <p:spPr>
          <a:xfrm>
            <a:off x="7682649" y="3465275"/>
            <a:ext cx="1201460" cy="415498"/>
          </a:xfrm>
          <a:prstGeom prst="rect">
            <a:avLst/>
          </a:prstGeom>
          <a:noFill/>
        </p:spPr>
        <p:txBody>
          <a:bodyPr wrap="square" rtlCol="0">
            <a:spAutoFit/>
          </a:bodyPr>
          <a:lstStyle/>
          <a:p>
            <a:pPr algn="ctr"/>
            <a:r>
              <a:rPr lang="en-US" sz="700" dirty="0">
                <a:latin typeface="Montserrat" pitchFamily="2" charset="77"/>
              </a:rPr>
              <a:t>Tendency to avoid objects and situations with risk of injury or death</a:t>
            </a:r>
            <a:endParaRPr lang="es-ES" sz="900" dirty="0">
              <a:latin typeface="Montserrat" pitchFamily="2" charset="77"/>
            </a:endParaRPr>
          </a:p>
        </p:txBody>
      </p:sp>
      <p:sp>
        <p:nvSpPr>
          <p:cNvPr id="2" name="Lorem ipsum dolor sit amet, consectetuer adipiscing elit. Aenean commodo ligula eget dolor. Aenean massa. Cum sociis natoque penatibus et magnis dis parturient montes, nascetur ridiculus mus.">
            <a:extLst>
              <a:ext uri="{FF2B5EF4-FFF2-40B4-BE49-F238E27FC236}">
                <a16:creationId xmlns:a16="http://schemas.microsoft.com/office/drawing/2014/main" id="{C0BA9CBD-8C88-74BA-64DC-A3AA0A74C317}"/>
              </a:ext>
            </a:extLst>
          </p:cNvPr>
          <p:cNvSpPr txBox="1">
            <a:spLocks/>
          </p:cNvSpPr>
          <p:nvPr/>
        </p:nvSpPr>
        <p:spPr>
          <a:xfrm>
            <a:off x="473429" y="5581390"/>
            <a:ext cx="8202268" cy="249299"/>
          </a:xfrm>
          <a:prstGeom prst="rect">
            <a:avLst/>
          </a:prstGeom>
          <a:ln w="12700">
            <a:miter lim="400000"/>
          </a:ln>
          <a:extLst>
            <a:ext uri="{C572A759-6A51-4108-AA02-DFA0A04FC94B}">
              <ma14:wrappingTextBoxFlag xmlns:ma14="http://schemas.microsoft.com/office/mac/drawingml/2011/main" xmlns="" val="1"/>
            </a:ext>
          </a:extLst>
        </p:spPr>
        <p:txBody>
          <a:bodyPr wrap="square" lIns="22860" rIns="22860">
            <a:spAutoFit/>
          </a:bodyPr>
          <a:lstStyle>
            <a:lvl1pPr marL="0" marR="0" indent="0" algn="l" defTabSz="457200" rtl="0" latinLnBrk="0">
              <a:lnSpc>
                <a:spcPct val="120000"/>
              </a:lnSpc>
              <a:spcBef>
                <a:spcPts val="400"/>
              </a:spcBef>
              <a:spcAft>
                <a:spcPts val="0"/>
              </a:spcAft>
              <a:buClrTx/>
              <a:buSzTx/>
              <a:buFontTx/>
              <a:buNone/>
              <a:tabLst/>
              <a:defRPr sz="1700" b="0" i="0" u="none" strike="noStrike" cap="none" spc="0" baseline="0">
                <a:solidFill>
                  <a:srgbClr val="081D3F"/>
                </a:solidFill>
                <a:uFillTx/>
                <a:latin typeface="Open Sans Light"/>
                <a:ea typeface="Open Sans Light"/>
                <a:cs typeface="Open Sans Light"/>
                <a:sym typeface="Open Sans Light"/>
              </a:defRPr>
            </a:lvl1pPr>
            <a:lvl2pPr marL="1085850" marR="0" indent="-40005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2pPr>
            <a:lvl3pPr marL="1851660" marR="0" indent="-48006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3pPr>
            <a:lvl4pPr marL="25908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4pPr>
            <a:lvl5pPr marL="32766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5pPr>
            <a:lvl6pPr marL="39624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6pPr>
            <a:lvl7pPr marL="46482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7pPr>
            <a:lvl8pPr marL="53340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8pPr>
            <a:lvl9pPr marL="60198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9pPr>
          </a:lstStyle>
          <a:p>
            <a:pPr hangingPunct="1"/>
            <a:r>
              <a:rPr lang="cs-CZ" sz="850" dirty="0" err="1">
                <a:latin typeface="Montserrat" charset="-18"/>
                <a:ea typeface="Open Sans ExtraBold" pitchFamily="2" charset="0"/>
                <a:cs typeface="Open Sans ExtraBold" pitchFamily="2" charset="0"/>
              </a:rPr>
              <a:t>Resource</a:t>
            </a:r>
            <a:r>
              <a:rPr lang="cs-CZ" sz="850" dirty="0">
                <a:latin typeface="Montserrat" charset="-18"/>
                <a:ea typeface="Open Sans ExtraBold" pitchFamily="2" charset="0"/>
                <a:cs typeface="Open Sans ExtraBold" pitchFamily="2" charset="0"/>
              </a:rPr>
              <a:t>: </a:t>
            </a:r>
            <a:r>
              <a:rPr lang="es-ES" sz="850" dirty="0">
                <a:latin typeface="Montserrat" charset="-18"/>
                <a:ea typeface="Open Sans ExtraBold" pitchFamily="2" charset="0"/>
                <a:cs typeface="Open Sans ExtraBold" pitchFamily="2" charset="0"/>
              </a:rPr>
              <a:t>IFRC WASH Guidelines for hygiene Promotion in emergency operations. </a:t>
            </a:r>
            <a:r>
              <a:rPr lang="cs-CZ" sz="850" dirty="0">
                <a:latin typeface="Montserrat" charset="-18"/>
                <a:ea typeface="Open Sans ExtraBold" pitchFamily="2" charset="0"/>
                <a:cs typeface="Open Sans ExtraBold" pitchFamily="2" charset="0"/>
              </a:rPr>
              <a:t>IFRC</a:t>
            </a:r>
            <a:r>
              <a:rPr lang="es-ES" sz="850" dirty="0">
                <a:latin typeface="Montserrat" charset="-18"/>
                <a:ea typeface="Open Sans ExtraBold" pitchFamily="2" charset="0"/>
                <a:cs typeface="Open Sans ExtraBold" pitchFamily="2" charset="0"/>
              </a:rPr>
              <a:t>, Geneva, 2018</a:t>
            </a:r>
            <a:endParaRPr lang="es-ES" sz="850" i="1" dirty="0">
              <a:latin typeface="Open Sans ExtraBold" pitchFamily="2" charset="0"/>
              <a:ea typeface="Open Sans ExtraBold" pitchFamily="2" charset="0"/>
              <a:cs typeface="Open Sans ExtraBold" pitchFamily="2" charset="0"/>
            </a:endParaRPr>
          </a:p>
        </p:txBody>
      </p:sp>
      <p:cxnSp>
        <p:nvCxnSpPr>
          <p:cNvPr id="27" name="Conector recto 6">
            <a:extLst>
              <a:ext uri="{FF2B5EF4-FFF2-40B4-BE49-F238E27FC236}">
                <a16:creationId xmlns:a16="http://schemas.microsoft.com/office/drawing/2014/main" id="{BDE3772B-E9AF-F367-D0F7-4E2C16080755}"/>
              </a:ext>
            </a:extLst>
          </p:cNvPr>
          <p:cNvCxnSpPr/>
          <p:nvPr/>
        </p:nvCxnSpPr>
        <p:spPr>
          <a:xfrm>
            <a:off x="3726316" y="2920692"/>
            <a:ext cx="13162" cy="1850727"/>
          </a:xfrm>
          <a:prstGeom prst="line">
            <a:avLst/>
          </a:prstGeom>
          <a:noFill/>
          <a:ln w="9525" cap="flat">
            <a:solidFill>
              <a:schemeClr val="tx2"/>
            </a:solidFill>
            <a:prstDash val="solid"/>
            <a:miter lim="800000"/>
          </a:ln>
          <a:effectLst/>
          <a:sp3d/>
        </p:spPr>
        <p:style>
          <a:lnRef idx="0">
            <a:scrgbClr r="0" g="0" b="0"/>
          </a:lnRef>
          <a:fillRef idx="0">
            <a:scrgbClr r="0" g="0" b="0"/>
          </a:fillRef>
          <a:effectRef idx="0">
            <a:scrgbClr r="0" g="0" b="0"/>
          </a:effectRef>
          <a:fontRef idx="none"/>
        </p:style>
      </p:cxnSp>
      <p:cxnSp>
        <p:nvCxnSpPr>
          <p:cNvPr id="28" name="Conector recto 6">
            <a:extLst>
              <a:ext uri="{FF2B5EF4-FFF2-40B4-BE49-F238E27FC236}">
                <a16:creationId xmlns:a16="http://schemas.microsoft.com/office/drawing/2014/main" id="{BDE3772B-E9AF-F367-D0F7-4E2C16080755}"/>
              </a:ext>
            </a:extLst>
          </p:cNvPr>
          <p:cNvCxnSpPr/>
          <p:nvPr/>
        </p:nvCxnSpPr>
        <p:spPr>
          <a:xfrm>
            <a:off x="5104693" y="2907423"/>
            <a:ext cx="0" cy="1849021"/>
          </a:xfrm>
          <a:prstGeom prst="line">
            <a:avLst/>
          </a:prstGeom>
          <a:noFill/>
          <a:ln w="9525" cap="flat">
            <a:solidFill>
              <a:schemeClr val="tx2"/>
            </a:solidFill>
            <a:prstDash val="solid"/>
            <a:miter lim="800000"/>
          </a:ln>
          <a:effectLst/>
          <a:sp3d/>
        </p:spPr>
        <p:style>
          <a:lnRef idx="0">
            <a:scrgbClr r="0" g="0" b="0"/>
          </a:lnRef>
          <a:fillRef idx="0">
            <a:scrgbClr r="0" g="0" b="0"/>
          </a:fillRef>
          <a:effectRef idx="0">
            <a:scrgbClr r="0" g="0" b="0"/>
          </a:effectRef>
          <a:fontRef idx="none"/>
        </p:style>
      </p:cxnSp>
      <p:cxnSp>
        <p:nvCxnSpPr>
          <p:cNvPr id="29" name="Conector recto 6">
            <a:extLst>
              <a:ext uri="{FF2B5EF4-FFF2-40B4-BE49-F238E27FC236}">
                <a16:creationId xmlns:a16="http://schemas.microsoft.com/office/drawing/2014/main" id="{BDE3772B-E9AF-F367-D0F7-4E2C16080755}"/>
              </a:ext>
            </a:extLst>
          </p:cNvPr>
          <p:cNvCxnSpPr/>
          <p:nvPr/>
        </p:nvCxnSpPr>
        <p:spPr>
          <a:xfrm>
            <a:off x="6319082" y="2925955"/>
            <a:ext cx="0" cy="1835752"/>
          </a:xfrm>
          <a:prstGeom prst="line">
            <a:avLst/>
          </a:prstGeom>
          <a:noFill/>
          <a:ln w="9525" cap="flat">
            <a:solidFill>
              <a:schemeClr val="tx2"/>
            </a:solidFill>
            <a:prstDash val="solid"/>
            <a:miter lim="800000"/>
          </a:ln>
          <a:effectLst/>
          <a:sp3d/>
        </p:spPr>
        <p:style>
          <a:lnRef idx="0">
            <a:scrgbClr r="0" g="0" b="0"/>
          </a:lnRef>
          <a:fillRef idx="0">
            <a:scrgbClr r="0" g="0" b="0"/>
          </a:fillRef>
          <a:effectRef idx="0">
            <a:scrgbClr r="0" g="0" b="0"/>
          </a:effectRef>
          <a:fontRef idx="none"/>
        </p:style>
      </p:cxnSp>
      <p:cxnSp>
        <p:nvCxnSpPr>
          <p:cNvPr id="30" name="Conector recto 6">
            <a:extLst>
              <a:ext uri="{FF2B5EF4-FFF2-40B4-BE49-F238E27FC236}">
                <a16:creationId xmlns:a16="http://schemas.microsoft.com/office/drawing/2014/main" id="{BDE3772B-E9AF-F367-D0F7-4E2C16080755}"/>
              </a:ext>
            </a:extLst>
          </p:cNvPr>
          <p:cNvCxnSpPr/>
          <p:nvPr/>
        </p:nvCxnSpPr>
        <p:spPr>
          <a:xfrm flipH="1">
            <a:off x="7707663" y="2920692"/>
            <a:ext cx="17410" cy="1835752"/>
          </a:xfrm>
          <a:prstGeom prst="line">
            <a:avLst/>
          </a:prstGeom>
          <a:noFill/>
          <a:ln w="9525" cap="flat">
            <a:solidFill>
              <a:schemeClr val="tx2"/>
            </a:solidFill>
            <a:prstDash val="solid"/>
            <a:miter lim="800000"/>
          </a:ln>
          <a:effectLst/>
          <a:sp3d/>
        </p:spPr>
        <p:style>
          <a:lnRef idx="0">
            <a:scrgbClr r="0" g="0" b="0"/>
          </a:lnRef>
          <a:fillRef idx="0">
            <a:scrgbClr r="0" g="0" b="0"/>
          </a:fillRef>
          <a:effectRef idx="0">
            <a:scrgbClr r="0" g="0" b="0"/>
          </a:effectRef>
          <a:fontRef idx="none"/>
        </p:style>
      </p:cxnSp>
      <p:cxnSp>
        <p:nvCxnSpPr>
          <p:cNvPr id="31" name="Conector recto 6">
            <a:extLst>
              <a:ext uri="{FF2B5EF4-FFF2-40B4-BE49-F238E27FC236}">
                <a16:creationId xmlns:a16="http://schemas.microsoft.com/office/drawing/2014/main" id="{BDE3772B-E9AF-F367-D0F7-4E2C16080755}"/>
              </a:ext>
            </a:extLst>
          </p:cNvPr>
          <p:cNvCxnSpPr/>
          <p:nvPr/>
        </p:nvCxnSpPr>
        <p:spPr>
          <a:xfrm>
            <a:off x="2425207" y="2927544"/>
            <a:ext cx="8711" cy="1843875"/>
          </a:xfrm>
          <a:prstGeom prst="line">
            <a:avLst/>
          </a:prstGeom>
          <a:noFill/>
          <a:ln w="9525" cap="flat">
            <a:solidFill>
              <a:schemeClr val="tx2"/>
            </a:solidFill>
            <a:prstDash val="solid"/>
            <a:miter lim="800000"/>
          </a:ln>
          <a:effectLst/>
          <a:sp3d/>
        </p:spPr>
        <p:style>
          <a:lnRef idx="0">
            <a:scrgbClr r="0" g="0" b="0"/>
          </a:lnRef>
          <a:fillRef idx="0">
            <a:scrgbClr r="0" g="0" b="0"/>
          </a:fillRef>
          <a:effectRef idx="0">
            <a:scrgbClr r="0" g="0" b="0"/>
          </a:effectRef>
          <a:fontRef idx="none"/>
        </p:style>
      </p:cxnSp>
      <p:pic>
        <p:nvPicPr>
          <p:cNvPr id="32" name="Grafik 5">
            <a:extLst>
              <a:ext uri="{FF2B5EF4-FFF2-40B4-BE49-F238E27FC236}">
                <a16:creationId xmlns:a16="http://schemas.microsoft.com/office/drawing/2014/main" id="{55EB4D5A-25B6-F4B0-3CC7-A0ABFAFFEF0D}"/>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33" name="Picture 32"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spTree>
    <p:extLst>
      <p:ext uri="{BB962C8B-B14F-4D97-AF65-F5344CB8AC3E}">
        <p14:creationId xmlns:p14="http://schemas.microsoft.com/office/powerpoint/2010/main" val="5439806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4FC844B-9C45-E1A9-463C-0BA586DE2931}"/>
              </a:ext>
            </a:extLst>
          </p:cNvPr>
          <p:cNvSpPr txBox="1"/>
          <p:nvPr/>
        </p:nvSpPr>
        <p:spPr>
          <a:xfrm>
            <a:off x="1435747" y="1146326"/>
            <a:ext cx="5637541" cy="523220"/>
          </a:xfrm>
          <a:prstGeom prst="rect">
            <a:avLst/>
          </a:prstGeom>
          <a:noFill/>
        </p:spPr>
        <p:txBody>
          <a:bodyPr wrap="square" rtlCol="0">
            <a:spAutoFit/>
          </a:bodyPr>
          <a:lstStyle/>
          <a:p>
            <a:pPr algn="ctr"/>
            <a:r>
              <a:rPr lang="cs-CZ" sz="2800" b="1" dirty="0" err="1">
                <a:solidFill>
                  <a:srgbClr val="002060"/>
                </a:solidFill>
                <a:latin typeface="Montserrat SemiBold" pitchFamily="2" charset="77"/>
              </a:rPr>
              <a:t>Barriers</a:t>
            </a:r>
            <a:r>
              <a:rPr lang="cs-CZ" sz="2800" b="1" dirty="0">
                <a:solidFill>
                  <a:srgbClr val="002060"/>
                </a:solidFill>
                <a:latin typeface="Montserrat SemiBold" pitchFamily="2" charset="77"/>
              </a:rPr>
              <a:t> &amp;</a:t>
            </a:r>
            <a:r>
              <a:rPr lang="pt-PT" sz="2800" b="1" dirty="0">
                <a:solidFill>
                  <a:srgbClr val="002060"/>
                </a:solidFill>
                <a:latin typeface="Montserrat SemiBold" pitchFamily="2" charset="77"/>
              </a:rPr>
              <a:t> </a:t>
            </a:r>
            <a:r>
              <a:rPr lang="cs-CZ" sz="2800" b="1" dirty="0" err="1">
                <a:solidFill>
                  <a:srgbClr val="002060"/>
                </a:solidFill>
                <a:latin typeface="Montserrat SemiBold" pitchFamily="2" charset="77"/>
              </a:rPr>
              <a:t>Motivators</a:t>
            </a:r>
            <a:endParaRPr lang="x-none" sz="2800" b="1" dirty="0">
              <a:solidFill>
                <a:srgbClr val="002060"/>
              </a:solidFill>
              <a:latin typeface="Montserrat SemiBold" pitchFamily="2" charset="77"/>
            </a:endParaRPr>
          </a:p>
        </p:txBody>
      </p:sp>
      <p:sp>
        <p:nvSpPr>
          <p:cNvPr id="12" name="CuadroTexto 1">
            <a:extLst>
              <a:ext uri="{FF2B5EF4-FFF2-40B4-BE49-F238E27FC236}">
                <a16:creationId xmlns:a16="http://schemas.microsoft.com/office/drawing/2014/main" id="{7FD8BD4D-9992-8614-2DF2-F3B7BFB3B7F1}"/>
              </a:ext>
            </a:extLst>
          </p:cNvPr>
          <p:cNvSpPr txBox="1"/>
          <p:nvPr/>
        </p:nvSpPr>
        <p:spPr>
          <a:xfrm>
            <a:off x="297999" y="2725964"/>
            <a:ext cx="1477108" cy="2308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2860" tIns="22860" rIns="22860" bIns="22860" numCol="1" spcCol="38100" rtlCol="0" anchor="t">
            <a:spAutoFit/>
          </a:bodyPr>
          <a:lstStyle/>
          <a:p>
            <a:pPr defTabSz="457200" fontAlgn="auto" hangingPunct="0">
              <a:spcBef>
                <a:spcPts val="0"/>
              </a:spcBef>
              <a:spcAft>
                <a:spcPts val="0"/>
              </a:spcAft>
            </a:pPr>
            <a:r>
              <a:rPr lang="cs-CZ" sz="1200" b="1" dirty="0" err="1">
                <a:latin typeface="Montserrat" panose="00000500000000000000" pitchFamily="2" charset="0"/>
              </a:rPr>
              <a:t>Knowledge</a:t>
            </a:r>
            <a:endParaRPr lang="es-ES" sz="1200" b="1" dirty="0">
              <a:latin typeface="Montserrat" panose="00000500000000000000" pitchFamily="2" charset="0"/>
              <a:sym typeface="Calibri"/>
            </a:endParaRPr>
          </a:p>
        </p:txBody>
      </p:sp>
      <p:sp>
        <p:nvSpPr>
          <p:cNvPr id="13" name="CuadroTexto 3">
            <a:extLst>
              <a:ext uri="{FF2B5EF4-FFF2-40B4-BE49-F238E27FC236}">
                <a16:creationId xmlns:a16="http://schemas.microsoft.com/office/drawing/2014/main" id="{FC51E6C6-982E-558B-BBF2-42CE106E2BC4}"/>
              </a:ext>
            </a:extLst>
          </p:cNvPr>
          <p:cNvSpPr txBox="1"/>
          <p:nvPr/>
        </p:nvSpPr>
        <p:spPr>
          <a:xfrm>
            <a:off x="1766494" y="2757202"/>
            <a:ext cx="1477108" cy="4154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2860" tIns="22860" rIns="22860" bIns="22860" numCol="1" spcCol="38100" rtlCol="0" anchor="t">
            <a:spAutoFit/>
          </a:bodyPr>
          <a:lstStyle/>
          <a:p>
            <a:pPr fontAlgn="auto">
              <a:spcBef>
                <a:spcPts val="0"/>
              </a:spcBef>
              <a:spcAft>
                <a:spcPts val="0"/>
              </a:spcAft>
            </a:pPr>
            <a:r>
              <a:rPr lang="cs-CZ" sz="1200" b="1" dirty="0" err="1">
                <a:latin typeface="Montserrat" panose="00000500000000000000" pitchFamily="2" charset="0"/>
                <a:sym typeface="Calibri"/>
              </a:rPr>
              <a:t>Skills</a:t>
            </a:r>
            <a:r>
              <a:rPr lang="cs-CZ" sz="1200" b="1" dirty="0">
                <a:latin typeface="Montserrat" panose="00000500000000000000" pitchFamily="2" charset="0"/>
                <a:sym typeface="Calibri"/>
              </a:rPr>
              <a:t>/</a:t>
            </a:r>
            <a:r>
              <a:rPr lang="es-ES" sz="1200" b="1" dirty="0">
                <a:latin typeface="Montserrat" panose="00000500000000000000" pitchFamily="2" charset="0"/>
                <a:sym typeface="Calibri"/>
              </a:rPr>
              <a:t>Ability and self-efficacy</a:t>
            </a:r>
          </a:p>
        </p:txBody>
      </p:sp>
      <p:sp>
        <p:nvSpPr>
          <p:cNvPr id="18" name="CuadroTexto 13">
            <a:extLst>
              <a:ext uri="{FF2B5EF4-FFF2-40B4-BE49-F238E27FC236}">
                <a16:creationId xmlns:a16="http://schemas.microsoft.com/office/drawing/2014/main" id="{48D0A1DA-2F8A-E8B6-B18B-619E60FB9953}"/>
              </a:ext>
            </a:extLst>
          </p:cNvPr>
          <p:cNvSpPr txBox="1"/>
          <p:nvPr/>
        </p:nvSpPr>
        <p:spPr>
          <a:xfrm>
            <a:off x="5404386" y="2722776"/>
            <a:ext cx="1440509" cy="6001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2860" tIns="22860" rIns="22860" bIns="22860" numCol="1" spcCol="38100" rtlCol="0" anchor="t">
            <a:spAutoFit/>
          </a:bodyPr>
          <a:lstStyle/>
          <a:p>
            <a:pPr fontAlgn="auto">
              <a:spcBef>
                <a:spcPts val="0"/>
              </a:spcBef>
              <a:spcAft>
                <a:spcPts val="0"/>
              </a:spcAft>
            </a:pPr>
            <a:r>
              <a:rPr lang="en-US" sz="1200" b="1" dirty="0">
                <a:latin typeface="Montserrat" panose="00000500000000000000" pitchFamily="2" charset="0"/>
                <a:sym typeface="Calibri"/>
              </a:rPr>
              <a:t>Social influence, norms and group affiliation</a:t>
            </a:r>
            <a:endParaRPr lang="es-ES" sz="1200" b="1" dirty="0">
              <a:latin typeface="Montserrat" panose="00000500000000000000" pitchFamily="2" charset="0"/>
              <a:sym typeface="Calibri"/>
            </a:endParaRPr>
          </a:p>
        </p:txBody>
      </p:sp>
      <p:sp>
        <p:nvSpPr>
          <p:cNvPr id="19" name="CuadroTexto 14">
            <a:extLst>
              <a:ext uri="{FF2B5EF4-FFF2-40B4-BE49-F238E27FC236}">
                <a16:creationId xmlns:a16="http://schemas.microsoft.com/office/drawing/2014/main" id="{AF26E30C-C40A-19DC-7C78-8A13D5DC8057}"/>
              </a:ext>
            </a:extLst>
          </p:cNvPr>
          <p:cNvSpPr txBox="1"/>
          <p:nvPr/>
        </p:nvSpPr>
        <p:spPr>
          <a:xfrm>
            <a:off x="7333489" y="2711053"/>
            <a:ext cx="1594612" cy="4154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2860" tIns="22860" rIns="22860" bIns="22860" numCol="1" spcCol="38100" rtlCol="0" anchor="t">
            <a:spAutoFit/>
          </a:bodyPr>
          <a:lstStyle/>
          <a:p>
            <a:pPr fontAlgn="auto">
              <a:spcBef>
                <a:spcPts val="0"/>
              </a:spcBef>
              <a:spcAft>
                <a:spcPts val="0"/>
              </a:spcAft>
            </a:pPr>
            <a:r>
              <a:rPr lang="es-ES" sz="1200" b="1" dirty="0">
                <a:latin typeface="Montserrat" panose="00000500000000000000" pitchFamily="2" charset="0"/>
                <a:sym typeface="Calibri"/>
              </a:rPr>
              <a:t>"Pushing</a:t>
            </a:r>
            <a:r>
              <a:rPr lang="cs-CZ" sz="1200" b="1" dirty="0">
                <a:latin typeface="Montserrat" panose="00000500000000000000" pitchFamily="2" charset="0"/>
                <a:sym typeface="Calibri"/>
              </a:rPr>
              <a:t>/</a:t>
            </a:r>
            <a:r>
              <a:rPr lang="cs-CZ" sz="1200" b="1" dirty="0" err="1">
                <a:latin typeface="Montserrat" panose="00000500000000000000" pitchFamily="2" charset="0"/>
                <a:sym typeface="Calibri"/>
              </a:rPr>
              <a:t>Nuging</a:t>
            </a:r>
            <a:r>
              <a:rPr lang="es-ES" sz="1200" b="1" dirty="0">
                <a:latin typeface="Montserrat" panose="00000500000000000000" pitchFamily="2" charset="0"/>
                <a:sym typeface="Calibri"/>
              </a:rPr>
              <a:t>" and habit formation</a:t>
            </a:r>
          </a:p>
        </p:txBody>
      </p:sp>
      <p:sp>
        <p:nvSpPr>
          <p:cNvPr id="20" name="CuadroTexto 8">
            <a:extLst>
              <a:ext uri="{FF2B5EF4-FFF2-40B4-BE49-F238E27FC236}">
                <a16:creationId xmlns:a16="http://schemas.microsoft.com/office/drawing/2014/main" id="{EFCDCFEE-79E2-B135-5A21-76F5B3208B62}"/>
              </a:ext>
            </a:extLst>
          </p:cNvPr>
          <p:cNvSpPr txBox="1"/>
          <p:nvPr/>
        </p:nvSpPr>
        <p:spPr>
          <a:xfrm>
            <a:off x="3656763" y="2722776"/>
            <a:ext cx="1595285" cy="4154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2860" tIns="22860" rIns="22860" bIns="22860" numCol="1" spcCol="38100" rtlCol="0" anchor="t">
            <a:spAutoFit/>
          </a:bodyPr>
          <a:lstStyle/>
          <a:p>
            <a:pPr fontAlgn="auto">
              <a:spcBef>
                <a:spcPts val="0"/>
              </a:spcBef>
              <a:spcAft>
                <a:spcPts val="0"/>
              </a:spcAft>
            </a:pPr>
            <a:r>
              <a:rPr lang="es-ES" sz="1200" b="1" dirty="0">
                <a:latin typeface="Montserrat" panose="00000500000000000000" pitchFamily="2" charset="0"/>
                <a:sym typeface="Calibri"/>
              </a:rPr>
              <a:t>Motivation, </a:t>
            </a:r>
            <a:endParaRPr lang="cs-CZ" sz="1200" b="1" dirty="0" smtClean="0">
              <a:latin typeface="Montserrat" panose="00000500000000000000" pitchFamily="2" charset="0"/>
              <a:sym typeface="Calibri"/>
            </a:endParaRPr>
          </a:p>
          <a:p>
            <a:pPr fontAlgn="auto">
              <a:spcBef>
                <a:spcPts val="0"/>
              </a:spcBef>
              <a:spcAft>
                <a:spcPts val="0"/>
              </a:spcAft>
            </a:pPr>
            <a:r>
              <a:rPr lang="es-ES" sz="1200" b="1" dirty="0" smtClean="0">
                <a:latin typeface="Montserrat" panose="00000500000000000000" pitchFamily="2" charset="0"/>
                <a:sym typeface="Calibri"/>
              </a:rPr>
              <a:t>attitudes </a:t>
            </a:r>
            <a:r>
              <a:rPr lang="es-ES" sz="1200" b="1" dirty="0">
                <a:latin typeface="Montserrat" panose="00000500000000000000" pitchFamily="2" charset="0"/>
                <a:sym typeface="Calibri"/>
              </a:rPr>
              <a:t>and beliefs</a:t>
            </a:r>
          </a:p>
        </p:txBody>
      </p:sp>
      <p:sp>
        <p:nvSpPr>
          <p:cNvPr id="21" name="TextBox 20">
            <a:extLst>
              <a:ext uri="{FF2B5EF4-FFF2-40B4-BE49-F238E27FC236}">
                <a16:creationId xmlns:a16="http://schemas.microsoft.com/office/drawing/2014/main" id="{8EDBEA60-312E-ECC5-7141-E14D7F0AEA2B}"/>
              </a:ext>
            </a:extLst>
          </p:cNvPr>
          <p:cNvSpPr txBox="1"/>
          <p:nvPr/>
        </p:nvSpPr>
        <p:spPr>
          <a:xfrm>
            <a:off x="271382" y="3330026"/>
            <a:ext cx="1189298" cy="2123658"/>
          </a:xfrm>
          <a:prstGeom prst="rect">
            <a:avLst/>
          </a:prstGeom>
          <a:noFill/>
        </p:spPr>
        <p:txBody>
          <a:bodyPr wrap="square" rtlCol="0">
            <a:spAutoFit/>
          </a:bodyPr>
          <a:lstStyle/>
          <a:p>
            <a:r>
              <a:rPr lang="en-US" sz="1200" dirty="0">
                <a:latin typeface="Montserrat" pitchFamily="2" charset="77"/>
              </a:rPr>
              <a:t>Causes and effects of diseases, protective behaviors and how to practice them.</a:t>
            </a:r>
            <a:endParaRPr lang="cs-CZ" sz="1200" dirty="0">
              <a:latin typeface="Montserrat" pitchFamily="2" charset="77"/>
            </a:endParaRPr>
          </a:p>
          <a:p>
            <a:r>
              <a:rPr lang="en-US" sz="1200" dirty="0">
                <a:latin typeface="Montserrat" pitchFamily="2" charset="77"/>
              </a:rPr>
              <a:t>We cannot base change on knowledge alone</a:t>
            </a:r>
            <a:endParaRPr lang="x-none" sz="1200" dirty="0">
              <a:latin typeface="Montserrat" pitchFamily="2" charset="77"/>
            </a:endParaRPr>
          </a:p>
        </p:txBody>
      </p:sp>
      <p:sp>
        <p:nvSpPr>
          <p:cNvPr id="22" name="TextBox 21">
            <a:extLst>
              <a:ext uri="{FF2B5EF4-FFF2-40B4-BE49-F238E27FC236}">
                <a16:creationId xmlns:a16="http://schemas.microsoft.com/office/drawing/2014/main" id="{09683405-4E75-7CBD-B2B7-68EA60795AD8}"/>
              </a:ext>
            </a:extLst>
          </p:cNvPr>
          <p:cNvSpPr txBox="1"/>
          <p:nvPr/>
        </p:nvSpPr>
        <p:spPr>
          <a:xfrm>
            <a:off x="1704299" y="3311217"/>
            <a:ext cx="1707611" cy="2308324"/>
          </a:xfrm>
          <a:prstGeom prst="rect">
            <a:avLst/>
          </a:prstGeom>
          <a:noFill/>
        </p:spPr>
        <p:txBody>
          <a:bodyPr wrap="square" rtlCol="0">
            <a:spAutoFit/>
          </a:bodyPr>
          <a:lstStyle/>
          <a:p>
            <a:r>
              <a:rPr lang="en-US" sz="1200" dirty="0">
                <a:latin typeface="Montserrat" pitchFamily="2" charset="77"/>
              </a:rPr>
              <a:t>A person's subjective perception of his or her ability to perform a specific hygiene behavior in a given circumstance. Can be reinforced by: modeling, practice orientation, division of tasks into smaller ones, review of past successes and failures.</a:t>
            </a:r>
            <a:endParaRPr lang="x-none" sz="1200" dirty="0">
              <a:latin typeface="Montserrat" pitchFamily="2" charset="77"/>
            </a:endParaRPr>
          </a:p>
        </p:txBody>
      </p:sp>
      <p:sp>
        <p:nvSpPr>
          <p:cNvPr id="25" name="TextBox 24">
            <a:extLst>
              <a:ext uri="{FF2B5EF4-FFF2-40B4-BE49-F238E27FC236}">
                <a16:creationId xmlns:a16="http://schemas.microsoft.com/office/drawing/2014/main" id="{DF1A31AC-1CF4-0515-1151-2C4F16096269}"/>
              </a:ext>
            </a:extLst>
          </p:cNvPr>
          <p:cNvSpPr txBox="1"/>
          <p:nvPr/>
        </p:nvSpPr>
        <p:spPr>
          <a:xfrm>
            <a:off x="3632614" y="3350645"/>
            <a:ext cx="1503166" cy="1754326"/>
          </a:xfrm>
          <a:prstGeom prst="rect">
            <a:avLst/>
          </a:prstGeom>
          <a:noFill/>
        </p:spPr>
        <p:txBody>
          <a:bodyPr wrap="square" rtlCol="0">
            <a:spAutoFit/>
          </a:bodyPr>
          <a:lstStyle/>
          <a:p>
            <a:r>
              <a:rPr lang="en-US" sz="1200" dirty="0">
                <a:latin typeface="Montserrat" pitchFamily="2" charset="77"/>
              </a:rPr>
              <a:t>It is the reason why a person acts or behaves in a certain way; it is a precondition for behavioral change. Positive and negative attitudes can act as a barrier or motivator.</a:t>
            </a:r>
            <a:endParaRPr lang="x-none" sz="1200" dirty="0">
              <a:latin typeface="Montserrat" pitchFamily="2" charset="77"/>
            </a:endParaRPr>
          </a:p>
        </p:txBody>
      </p:sp>
      <p:sp>
        <p:nvSpPr>
          <p:cNvPr id="26" name="TextBox 25">
            <a:extLst>
              <a:ext uri="{FF2B5EF4-FFF2-40B4-BE49-F238E27FC236}">
                <a16:creationId xmlns:a16="http://schemas.microsoft.com/office/drawing/2014/main" id="{4437C06F-3A6F-A947-C2B9-A7FFD4EBF510}"/>
              </a:ext>
            </a:extLst>
          </p:cNvPr>
          <p:cNvSpPr txBox="1"/>
          <p:nvPr/>
        </p:nvSpPr>
        <p:spPr>
          <a:xfrm>
            <a:off x="5360608" y="3335404"/>
            <a:ext cx="1712680" cy="2123658"/>
          </a:xfrm>
          <a:prstGeom prst="rect">
            <a:avLst/>
          </a:prstGeom>
          <a:noFill/>
        </p:spPr>
        <p:txBody>
          <a:bodyPr wrap="square" rtlCol="0">
            <a:spAutoFit/>
          </a:bodyPr>
          <a:lstStyle/>
          <a:p>
            <a:r>
              <a:rPr lang="en-US" sz="1200" dirty="0">
                <a:latin typeface="Montserrat" pitchFamily="2" charset="77"/>
              </a:rPr>
              <a:t>Common social understanding of what is right and wrong. </a:t>
            </a:r>
            <a:endParaRPr lang="cs-CZ" sz="1200" dirty="0">
              <a:latin typeface="Montserrat" pitchFamily="2" charset="77"/>
            </a:endParaRPr>
          </a:p>
          <a:p>
            <a:r>
              <a:rPr lang="en-US" sz="1200" dirty="0">
                <a:latin typeface="Montserrat" pitchFamily="2" charset="77"/>
              </a:rPr>
              <a:t>Values and traditions of a society or group and there is variety within the group. Gender norms refer to the understanding of how women and men should behave in a context.</a:t>
            </a:r>
            <a:endParaRPr lang="x-none" sz="1200" dirty="0">
              <a:latin typeface="Montserrat" pitchFamily="2" charset="77"/>
            </a:endParaRPr>
          </a:p>
        </p:txBody>
      </p:sp>
      <p:sp>
        <p:nvSpPr>
          <p:cNvPr id="27" name="TextBox 26">
            <a:extLst>
              <a:ext uri="{FF2B5EF4-FFF2-40B4-BE49-F238E27FC236}">
                <a16:creationId xmlns:a16="http://schemas.microsoft.com/office/drawing/2014/main" id="{16FDAC32-5B92-FC77-F2AF-410FC3D91C02}"/>
              </a:ext>
            </a:extLst>
          </p:cNvPr>
          <p:cNvSpPr txBox="1"/>
          <p:nvPr/>
        </p:nvSpPr>
        <p:spPr>
          <a:xfrm>
            <a:off x="7333488" y="3380466"/>
            <a:ext cx="1503166" cy="2123658"/>
          </a:xfrm>
          <a:prstGeom prst="rect">
            <a:avLst/>
          </a:prstGeom>
          <a:noFill/>
        </p:spPr>
        <p:txBody>
          <a:bodyPr wrap="square" rtlCol="0">
            <a:spAutoFit/>
          </a:bodyPr>
          <a:lstStyle/>
          <a:p>
            <a:r>
              <a:rPr lang="en-US" sz="1200" dirty="0">
                <a:latin typeface="Montserrat" pitchFamily="2" charset="77"/>
              </a:rPr>
              <a:t>Maintain a behavior over time.  The creation of habits has to be linked to situations, sensations of the daily routine life of the individual (signs such as indications, footsteps on the floor, stickers, etc.).</a:t>
            </a:r>
            <a:endParaRPr lang="x-none" sz="1200" dirty="0">
              <a:latin typeface="Montserrat" pitchFamily="2" charset="77"/>
            </a:endParaRPr>
          </a:p>
        </p:txBody>
      </p:sp>
      <p:sp>
        <p:nvSpPr>
          <p:cNvPr id="5" name="Lorem ipsum dolor sit amet, consectetuer adipiscing elit. Aenean commodo ligula eget dolor. Aenean massa. Cum sociis natoque penatibus et magnis dis parturient montes, nascetur ridiculus mus.">
            <a:extLst>
              <a:ext uri="{FF2B5EF4-FFF2-40B4-BE49-F238E27FC236}">
                <a16:creationId xmlns:a16="http://schemas.microsoft.com/office/drawing/2014/main" id="{126EB768-3E2D-479B-65DF-D36D308884A9}"/>
              </a:ext>
            </a:extLst>
          </p:cNvPr>
          <p:cNvSpPr txBox="1">
            <a:spLocks/>
          </p:cNvSpPr>
          <p:nvPr/>
        </p:nvSpPr>
        <p:spPr>
          <a:xfrm>
            <a:off x="527631" y="5896799"/>
            <a:ext cx="8202268" cy="249299"/>
          </a:xfrm>
          <a:prstGeom prst="rect">
            <a:avLst/>
          </a:prstGeom>
          <a:ln w="12700">
            <a:miter lim="400000"/>
          </a:ln>
          <a:extLst>
            <a:ext uri="{C572A759-6A51-4108-AA02-DFA0A04FC94B}">
              <ma14:wrappingTextBoxFlag xmlns:ma14="http://schemas.microsoft.com/office/mac/drawingml/2011/main" xmlns="" val="1"/>
            </a:ext>
          </a:extLst>
        </p:spPr>
        <p:txBody>
          <a:bodyPr wrap="square" lIns="22860" rIns="22860">
            <a:spAutoFit/>
          </a:bodyPr>
          <a:lstStyle>
            <a:lvl1pPr marL="0" marR="0" indent="0" algn="l" defTabSz="457200" rtl="0" latinLnBrk="0">
              <a:lnSpc>
                <a:spcPct val="120000"/>
              </a:lnSpc>
              <a:spcBef>
                <a:spcPts val="400"/>
              </a:spcBef>
              <a:spcAft>
                <a:spcPts val="0"/>
              </a:spcAft>
              <a:buClrTx/>
              <a:buSzTx/>
              <a:buFontTx/>
              <a:buNone/>
              <a:tabLst/>
              <a:defRPr sz="1700" b="0" i="0" u="none" strike="noStrike" cap="none" spc="0" baseline="0">
                <a:solidFill>
                  <a:srgbClr val="081D3F"/>
                </a:solidFill>
                <a:uFillTx/>
                <a:latin typeface="Open Sans Light"/>
                <a:ea typeface="Open Sans Light"/>
                <a:cs typeface="Open Sans Light"/>
                <a:sym typeface="Open Sans Light"/>
              </a:defRPr>
            </a:lvl1pPr>
            <a:lvl2pPr marL="1085850" marR="0" indent="-40005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2pPr>
            <a:lvl3pPr marL="1851660" marR="0" indent="-48006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3pPr>
            <a:lvl4pPr marL="25908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4pPr>
            <a:lvl5pPr marL="32766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5pPr>
            <a:lvl6pPr marL="39624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6pPr>
            <a:lvl7pPr marL="46482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7pPr>
            <a:lvl8pPr marL="53340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8pPr>
            <a:lvl9pPr marL="60198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9pPr>
          </a:lstStyle>
          <a:p>
            <a:pPr hangingPunct="1"/>
            <a:r>
              <a:rPr lang="cs-CZ" sz="850" dirty="0" err="1">
                <a:latin typeface="Montserrat" charset="-18"/>
                <a:ea typeface="Open Sans ExtraBold" pitchFamily="2" charset="0"/>
                <a:cs typeface="Open Sans ExtraBold" pitchFamily="2" charset="0"/>
              </a:rPr>
              <a:t>Resource</a:t>
            </a:r>
            <a:r>
              <a:rPr lang="cs-CZ" sz="850" dirty="0">
                <a:latin typeface="Montserrat" charset="-18"/>
                <a:ea typeface="Open Sans ExtraBold" pitchFamily="2" charset="0"/>
                <a:cs typeface="Open Sans ExtraBold" pitchFamily="2" charset="0"/>
              </a:rPr>
              <a:t>: </a:t>
            </a:r>
            <a:r>
              <a:rPr lang="es-ES" sz="850" dirty="0">
                <a:latin typeface="Montserrat" charset="-18"/>
                <a:ea typeface="Open Sans ExtraBold" pitchFamily="2" charset="0"/>
                <a:cs typeface="Open Sans ExtraBold" pitchFamily="2" charset="0"/>
              </a:rPr>
              <a:t>IFRC WASH Guidelines for hygiene Promotion in emergency operations. </a:t>
            </a:r>
            <a:r>
              <a:rPr lang="cs-CZ" sz="850" dirty="0">
                <a:latin typeface="Montserrat" charset="-18"/>
                <a:ea typeface="Open Sans ExtraBold" pitchFamily="2" charset="0"/>
                <a:cs typeface="Open Sans ExtraBold" pitchFamily="2" charset="0"/>
              </a:rPr>
              <a:t>IFRC</a:t>
            </a:r>
            <a:r>
              <a:rPr lang="es-ES" sz="850" dirty="0">
                <a:latin typeface="Montserrat" charset="-18"/>
                <a:ea typeface="Open Sans ExtraBold" pitchFamily="2" charset="0"/>
                <a:cs typeface="Open Sans ExtraBold" pitchFamily="2" charset="0"/>
              </a:rPr>
              <a:t>, Geneva, 2018</a:t>
            </a:r>
            <a:endParaRPr lang="es-ES" sz="850" i="1" dirty="0">
              <a:latin typeface="Open Sans ExtraBold" pitchFamily="2" charset="0"/>
              <a:ea typeface="Open Sans ExtraBold" pitchFamily="2" charset="0"/>
              <a:cs typeface="Open Sans ExtraBold" pitchFamily="2" charset="0"/>
            </a:endParaRPr>
          </a:p>
        </p:txBody>
      </p:sp>
      <p:cxnSp>
        <p:nvCxnSpPr>
          <p:cNvPr id="23" name="Conector recto 6">
            <a:extLst>
              <a:ext uri="{FF2B5EF4-FFF2-40B4-BE49-F238E27FC236}">
                <a16:creationId xmlns:a16="http://schemas.microsoft.com/office/drawing/2014/main" id="{BDE3772B-E9AF-F367-D0F7-4E2C16080755}"/>
              </a:ext>
            </a:extLst>
          </p:cNvPr>
          <p:cNvCxnSpPr/>
          <p:nvPr/>
        </p:nvCxnSpPr>
        <p:spPr>
          <a:xfrm>
            <a:off x="1460680" y="2520330"/>
            <a:ext cx="0" cy="3166345"/>
          </a:xfrm>
          <a:prstGeom prst="line">
            <a:avLst/>
          </a:prstGeom>
          <a:noFill/>
          <a:ln w="9525" cap="flat">
            <a:solidFill>
              <a:schemeClr val="tx2"/>
            </a:solidFill>
            <a:prstDash val="solid"/>
            <a:miter lim="800000"/>
          </a:ln>
          <a:effectLst/>
          <a:sp3d/>
        </p:spPr>
        <p:style>
          <a:lnRef idx="0">
            <a:scrgbClr r="0" g="0" b="0"/>
          </a:lnRef>
          <a:fillRef idx="0">
            <a:scrgbClr r="0" g="0" b="0"/>
          </a:fillRef>
          <a:effectRef idx="0">
            <a:scrgbClr r="0" g="0" b="0"/>
          </a:effectRef>
          <a:fontRef idx="none"/>
        </p:style>
      </p:cxnSp>
      <p:cxnSp>
        <p:nvCxnSpPr>
          <p:cNvPr id="30" name="Conector recto 6">
            <a:extLst>
              <a:ext uri="{FF2B5EF4-FFF2-40B4-BE49-F238E27FC236}">
                <a16:creationId xmlns:a16="http://schemas.microsoft.com/office/drawing/2014/main" id="{BDE3772B-E9AF-F367-D0F7-4E2C16080755}"/>
              </a:ext>
            </a:extLst>
          </p:cNvPr>
          <p:cNvCxnSpPr/>
          <p:nvPr/>
        </p:nvCxnSpPr>
        <p:spPr>
          <a:xfrm>
            <a:off x="3448608" y="2520330"/>
            <a:ext cx="0" cy="3166345"/>
          </a:xfrm>
          <a:prstGeom prst="line">
            <a:avLst/>
          </a:prstGeom>
          <a:noFill/>
          <a:ln w="9525" cap="flat">
            <a:solidFill>
              <a:schemeClr val="tx2"/>
            </a:solidFill>
            <a:prstDash val="solid"/>
            <a:miter lim="800000"/>
          </a:ln>
          <a:effectLst/>
          <a:sp3d/>
        </p:spPr>
        <p:style>
          <a:lnRef idx="0">
            <a:scrgbClr r="0" g="0" b="0"/>
          </a:lnRef>
          <a:fillRef idx="0">
            <a:scrgbClr r="0" g="0" b="0"/>
          </a:fillRef>
          <a:effectRef idx="0">
            <a:scrgbClr r="0" g="0" b="0"/>
          </a:effectRef>
          <a:fontRef idx="none"/>
        </p:style>
      </p:cxnSp>
      <p:cxnSp>
        <p:nvCxnSpPr>
          <p:cNvPr id="31" name="Conector recto 6">
            <a:extLst>
              <a:ext uri="{FF2B5EF4-FFF2-40B4-BE49-F238E27FC236}">
                <a16:creationId xmlns:a16="http://schemas.microsoft.com/office/drawing/2014/main" id="{BDE3772B-E9AF-F367-D0F7-4E2C16080755}"/>
              </a:ext>
            </a:extLst>
          </p:cNvPr>
          <p:cNvCxnSpPr/>
          <p:nvPr/>
        </p:nvCxnSpPr>
        <p:spPr>
          <a:xfrm>
            <a:off x="5237735" y="2520330"/>
            <a:ext cx="14313" cy="3166345"/>
          </a:xfrm>
          <a:prstGeom prst="line">
            <a:avLst/>
          </a:prstGeom>
          <a:noFill/>
          <a:ln w="9525" cap="flat">
            <a:solidFill>
              <a:schemeClr val="tx2"/>
            </a:solidFill>
            <a:prstDash val="solid"/>
            <a:miter lim="800000"/>
          </a:ln>
          <a:effectLst/>
          <a:sp3d/>
        </p:spPr>
        <p:style>
          <a:lnRef idx="0">
            <a:scrgbClr r="0" g="0" b="0"/>
          </a:lnRef>
          <a:fillRef idx="0">
            <a:scrgbClr r="0" g="0" b="0"/>
          </a:fillRef>
          <a:effectRef idx="0">
            <a:scrgbClr r="0" g="0" b="0"/>
          </a:effectRef>
          <a:fontRef idx="none"/>
        </p:style>
      </p:cxnSp>
      <p:cxnSp>
        <p:nvCxnSpPr>
          <p:cNvPr id="32" name="Conector recto 6">
            <a:extLst>
              <a:ext uri="{FF2B5EF4-FFF2-40B4-BE49-F238E27FC236}">
                <a16:creationId xmlns:a16="http://schemas.microsoft.com/office/drawing/2014/main" id="{BDE3772B-E9AF-F367-D0F7-4E2C16080755}"/>
              </a:ext>
            </a:extLst>
          </p:cNvPr>
          <p:cNvCxnSpPr/>
          <p:nvPr/>
        </p:nvCxnSpPr>
        <p:spPr>
          <a:xfrm>
            <a:off x="7207758" y="2574572"/>
            <a:ext cx="0" cy="3112103"/>
          </a:xfrm>
          <a:prstGeom prst="line">
            <a:avLst/>
          </a:prstGeom>
          <a:noFill/>
          <a:ln w="9525" cap="flat">
            <a:solidFill>
              <a:schemeClr val="tx2"/>
            </a:solidFill>
            <a:prstDash val="solid"/>
            <a:miter lim="800000"/>
          </a:ln>
          <a:effectLst/>
          <a:sp3d/>
        </p:spPr>
        <p:style>
          <a:lnRef idx="0">
            <a:scrgbClr r="0" g="0" b="0"/>
          </a:lnRef>
          <a:fillRef idx="0">
            <a:scrgbClr r="0" g="0" b="0"/>
          </a:fillRef>
          <a:effectRef idx="0">
            <a:scrgbClr r="0" g="0" b="0"/>
          </a:effectRef>
          <a:fontRef idx="none"/>
        </p:style>
      </p:cxnSp>
      <p:pic>
        <p:nvPicPr>
          <p:cNvPr id="24" name="Grafik 5">
            <a:extLst>
              <a:ext uri="{FF2B5EF4-FFF2-40B4-BE49-F238E27FC236}">
                <a16:creationId xmlns:a16="http://schemas.microsoft.com/office/drawing/2014/main" id="{55EB4D5A-25B6-F4B0-3CC7-A0ABFAFFEF0D}"/>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28" name="Picture 27"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sp>
        <p:nvSpPr>
          <p:cNvPr id="29" name="TextBox 2">
            <a:extLst>
              <a:ext uri="{FF2B5EF4-FFF2-40B4-BE49-F238E27FC236}">
                <a16:creationId xmlns:a16="http://schemas.microsoft.com/office/drawing/2014/main" id="{D13FD849-F2C3-3FFB-A8E2-9F5B800E3853}"/>
              </a:ext>
            </a:extLst>
          </p:cNvPr>
          <p:cNvSpPr txBox="1">
            <a:spLocks/>
          </p:cNvSpPr>
          <p:nvPr/>
        </p:nvSpPr>
        <p:spPr>
          <a:xfrm>
            <a:off x="527631" y="2000414"/>
            <a:ext cx="3333795" cy="363176"/>
          </a:xfrm>
          <a:prstGeom prst="rect">
            <a:avLst/>
          </a:prstGeom>
          <a:ln w="12700">
            <a:miter lim="400000"/>
          </a:ln>
          <a:extLst>
            <a:ext uri="{C572A759-6A51-4108-AA02-DFA0A04FC94B}">
              <ma14:wrappingTextBoxFlag xmlns:ma14="http://schemas.microsoft.com/office/mac/drawingml/2011/main" xmlns="" val="1"/>
            </a:ext>
          </a:extLst>
        </p:spPr>
        <p:txBody>
          <a:bodyPr wrap="square" lIns="22860" rIns="22860">
            <a:spAutoFit/>
          </a:bodyPr>
          <a:lstStyle>
            <a:lvl1pPr marL="0" marR="0" indent="0" algn="l" defTabSz="914400" rtl="0" latinLnBrk="0">
              <a:lnSpc>
                <a:spcPct val="80000"/>
              </a:lnSpc>
              <a:spcBef>
                <a:spcPts val="0"/>
              </a:spcBef>
              <a:spcAft>
                <a:spcPts val="0"/>
              </a:spcAft>
              <a:buClrTx/>
              <a:buSzTx/>
              <a:buFontTx/>
              <a:buNone/>
              <a:tabLst/>
              <a:defRPr sz="7400" b="0" i="0" u="none" strike="noStrike" cap="none" spc="0" baseline="0">
                <a:solidFill>
                  <a:srgbClr val="081D3F"/>
                </a:solidFill>
                <a:uFillTx/>
                <a:latin typeface="Montserrat Bold"/>
                <a:ea typeface="Montserrat Bold"/>
                <a:cs typeface="Montserrat Bold"/>
                <a:sym typeface="Montserrat Bold"/>
              </a:defRPr>
            </a:lvl1pPr>
            <a:lvl2pPr marL="1085850" marR="0" indent="-40005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2pPr>
            <a:lvl3pPr marL="1851660" marR="0" indent="-48006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3pPr>
            <a:lvl4pPr marL="25908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4pPr>
            <a:lvl5pPr marL="32766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5pPr>
            <a:lvl6pPr marL="39624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6pPr>
            <a:lvl7pPr marL="46482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7pPr>
            <a:lvl8pPr marL="53340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8pPr>
            <a:lvl9pPr marL="60198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9pPr>
          </a:lstStyle>
          <a:p>
            <a:pPr hangingPunct="1"/>
            <a:r>
              <a:rPr lang="es-ES" sz="2200" b="1" dirty="0" err="1">
                <a:solidFill>
                  <a:srgbClr val="FF0000"/>
                </a:solidFill>
                <a:latin typeface="Montserrat SemiBold" pitchFamily="2" charset="77"/>
              </a:rPr>
              <a:t>Barriers</a:t>
            </a:r>
            <a:r>
              <a:rPr lang="es-ES" sz="2200" b="1" dirty="0">
                <a:solidFill>
                  <a:srgbClr val="FF0000"/>
                </a:solidFill>
                <a:latin typeface="Montserrat SemiBold" pitchFamily="2" charset="77"/>
              </a:rPr>
              <a:t> &amp; Mo</a:t>
            </a:r>
            <a:r>
              <a:rPr lang="cs-CZ" sz="2200" b="1" dirty="0" err="1">
                <a:solidFill>
                  <a:srgbClr val="FF0000"/>
                </a:solidFill>
                <a:latin typeface="Montserrat SemiBold" pitchFamily="2" charset="77"/>
              </a:rPr>
              <a:t>tivators</a:t>
            </a:r>
            <a:endParaRPr lang="es-ES" sz="2200" b="1" dirty="0">
              <a:solidFill>
                <a:srgbClr val="FF0000"/>
              </a:solidFill>
              <a:latin typeface="Montserrat SemiBold" pitchFamily="2" charset="77"/>
            </a:endParaRPr>
          </a:p>
        </p:txBody>
      </p:sp>
    </p:spTree>
    <p:extLst>
      <p:ext uri="{BB962C8B-B14F-4D97-AF65-F5344CB8AC3E}">
        <p14:creationId xmlns:p14="http://schemas.microsoft.com/office/powerpoint/2010/main" val="19687968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4FC844B-9C45-E1A9-463C-0BA586DE2931}"/>
              </a:ext>
            </a:extLst>
          </p:cNvPr>
          <p:cNvSpPr txBox="1"/>
          <p:nvPr/>
        </p:nvSpPr>
        <p:spPr>
          <a:xfrm>
            <a:off x="1953428" y="1151381"/>
            <a:ext cx="5423827" cy="523220"/>
          </a:xfrm>
          <a:prstGeom prst="rect">
            <a:avLst/>
          </a:prstGeom>
          <a:noFill/>
        </p:spPr>
        <p:txBody>
          <a:bodyPr wrap="square" rtlCol="0">
            <a:spAutoFit/>
          </a:bodyPr>
          <a:lstStyle/>
          <a:p>
            <a:pPr algn="ctr"/>
            <a:r>
              <a:rPr lang="cs-CZ" sz="2800" b="1" dirty="0" err="1" smtClean="0">
                <a:solidFill>
                  <a:srgbClr val="002060"/>
                </a:solidFill>
                <a:latin typeface="Montserrat SemiBold" pitchFamily="2" charset="77"/>
              </a:rPr>
              <a:t>Focus</a:t>
            </a:r>
            <a:r>
              <a:rPr lang="cs-CZ" sz="2800" b="1" dirty="0" smtClean="0">
                <a:solidFill>
                  <a:srgbClr val="002060"/>
                </a:solidFill>
                <a:latin typeface="Montserrat SemiBold" pitchFamily="2" charset="77"/>
              </a:rPr>
              <a:t> Group </a:t>
            </a:r>
            <a:r>
              <a:rPr lang="cs-CZ" sz="2800" b="1" dirty="0" err="1" smtClean="0">
                <a:solidFill>
                  <a:srgbClr val="002060"/>
                </a:solidFill>
                <a:latin typeface="Montserrat SemiBold" pitchFamily="2" charset="77"/>
              </a:rPr>
              <a:t>Discussion</a:t>
            </a:r>
            <a:r>
              <a:rPr lang="cs-CZ" sz="2800" b="1" dirty="0" smtClean="0">
                <a:solidFill>
                  <a:srgbClr val="002060"/>
                </a:solidFill>
                <a:latin typeface="Montserrat SemiBold" pitchFamily="2" charset="77"/>
              </a:rPr>
              <a:t> (FGD)</a:t>
            </a:r>
            <a:endParaRPr lang="x-none" sz="2700" b="1" dirty="0">
              <a:solidFill>
                <a:srgbClr val="002060"/>
              </a:solidFill>
              <a:latin typeface="Montserrat SemiBold" pitchFamily="2" charset="77"/>
            </a:endParaRPr>
          </a:p>
        </p:txBody>
      </p:sp>
      <p:pic>
        <p:nvPicPr>
          <p:cNvPr id="9" name="Grafik 5">
            <a:extLst>
              <a:ext uri="{FF2B5EF4-FFF2-40B4-BE49-F238E27FC236}">
                <a16:creationId xmlns:a16="http://schemas.microsoft.com/office/drawing/2014/main" id="{55EB4D5A-25B6-F4B0-3CC7-A0ABFAFFEF0D}"/>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11" name="Picture 10"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sp>
        <p:nvSpPr>
          <p:cNvPr id="2" name="TextovéPole 1"/>
          <p:cNvSpPr txBox="1"/>
          <p:nvPr/>
        </p:nvSpPr>
        <p:spPr>
          <a:xfrm>
            <a:off x="491353" y="1865370"/>
            <a:ext cx="8301773" cy="4770537"/>
          </a:xfrm>
          <a:prstGeom prst="rect">
            <a:avLst/>
          </a:prstGeom>
          <a:noFill/>
        </p:spPr>
        <p:txBody>
          <a:bodyPr wrap="square" rtlCol="0">
            <a:spAutoFit/>
          </a:bodyPr>
          <a:lstStyle/>
          <a:p>
            <a:pPr defTabSz="914400">
              <a:lnSpc>
                <a:spcPct val="80000"/>
              </a:lnSpc>
            </a:pPr>
            <a:r>
              <a:rPr lang="cs-CZ" sz="2800" b="1" dirty="0" err="1" smtClean="0">
                <a:solidFill>
                  <a:schemeClr val="tx1">
                    <a:lumMod val="75000"/>
                    <a:lumOff val="25000"/>
                  </a:schemeClr>
                </a:solidFill>
                <a:latin typeface="Bradley Hand ITC" panose="03070402050302030203" pitchFamily="66" charset="0"/>
                <a:ea typeface="Montserrat Bold"/>
                <a:cs typeface="Montserrat Bold"/>
                <a:sym typeface="Montserrat Bold"/>
              </a:rPr>
              <a:t>Purpose</a:t>
            </a:r>
            <a:r>
              <a:rPr lang="cs-CZ" sz="2800" dirty="0" smtClean="0">
                <a:solidFill>
                  <a:schemeClr val="tx1">
                    <a:lumMod val="75000"/>
                    <a:lumOff val="25000"/>
                  </a:schemeClr>
                </a:solidFill>
                <a:latin typeface="Bradley Hand ITC" panose="03070402050302030203" pitchFamily="66" charset="0"/>
                <a:ea typeface="Montserrat Bold"/>
                <a:cs typeface="Montserrat Bold"/>
                <a:sym typeface="Montserrat Bold"/>
              </a:rPr>
              <a:t>:</a:t>
            </a:r>
            <a:r>
              <a:rPr lang="cs-CZ" sz="2800" b="1" dirty="0" smtClean="0">
                <a:solidFill>
                  <a:schemeClr val="tx1">
                    <a:lumMod val="75000"/>
                    <a:lumOff val="25000"/>
                  </a:schemeClr>
                </a:solidFill>
                <a:latin typeface="Montserrat SemiBold" pitchFamily="2" charset="77"/>
                <a:ea typeface="Montserrat Bold"/>
                <a:cs typeface="Montserrat Bold"/>
                <a:sym typeface="Montserrat Bold"/>
              </a:rPr>
              <a:t>  </a:t>
            </a:r>
            <a:r>
              <a:rPr lang="cs-CZ" sz="2000" dirty="0" smtClean="0">
                <a:solidFill>
                  <a:schemeClr val="tx1">
                    <a:lumMod val="75000"/>
                    <a:lumOff val="25000"/>
                  </a:schemeClr>
                </a:solidFill>
                <a:latin typeface="Bradley Hand ITC" panose="03070402050302030203" pitchFamily="66" charset="0"/>
                <a:ea typeface="Montserrat Bold"/>
                <a:cs typeface="Montserrat Bold"/>
                <a:sym typeface="Montserrat Bold"/>
              </a:rPr>
              <a:t>to </a:t>
            </a:r>
            <a:r>
              <a:rPr lang="cs-CZ" sz="2000" dirty="0" err="1" smtClean="0">
                <a:solidFill>
                  <a:schemeClr val="tx1">
                    <a:lumMod val="75000"/>
                    <a:lumOff val="25000"/>
                  </a:schemeClr>
                </a:solidFill>
                <a:latin typeface="Bradley Hand ITC" panose="03070402050302030203" pitchFamily="66" charset="0"/>
                <a:ea typeface="Montserrat Bold"/>
                <a:cs typeface="Montserrat Bold"/>
                <a:sym typeface="Montserrat Bold"/>
              </a:rPr>
              <a:t>understand</a:t>
            </a:r>
            <a:r>
              <a:rPr lang="cs-CZ" sz="2000" dirty="0" smtClean="0">
                <a:solidFill>
                  <a:schemeClr val="tx1">
                    <a:lumMod val="75000"/>
                    <a:lumOff val="25000"/>
                  </a:schemeClr>
                </a:solidFill>
                <a:latin typeface="Bradley Hand ITC" panose="03070402050302030203" pitchFamily="66" charset="0"/>
                <a:ea typeface="Montserrat Bold"/>
                <a:cs typeface="Montserrat Bold"/>
                <a:sym typeface="Montserrat Bold"/>
              </a:rPr>
              <a:t> </a:t>
            </a:r>
            <a:r>
              <a:rPr lang="cs-CZ" sz="2000" dirty="0" err="1" smtClean="0">
                <a:solidFill>
                  <a:schemeClr val="tx1">
                    <a:lumMod val="75000"/>
                    <a:lumOff val="25000"/>
                  </a:schemeClr>
                </a:solidFill>
                <a:latin typeface="Bradley Hand ITC" panose="03070402050302030203" pitchFamily="66" charset="0"/>
                <a:ea typeface="Montserrat Bold"/>
                <a:cs typeface="Montserrat Bold"/>
                <a:sym typeface="Montserrat Bold"/>
              </a:rPr>
              <a:t>different</a:t>
            </a:r>
            <a:r>
              <a:rPr lang="cs-CZ" sz="2000" dirty="0" smtClean="0">
                <a:solidFill>
                  <a:schemeClr val="tx1">
                    <a:lumMod val="75000"/>
                    <a:lumOff val="25000"/>
                  </a:schemeClr>
                </a:solidFill>
                <a:latin typeface="Bradley Hand ITC" panose="03070402050302030203" pitchFamily="66" charset="0"/>
                <a:ea typeface="Montserrat Bold"/>
                <a:cs typeface="Montserrat Bold"/>
                <a:sym typeface="Montserrat Bold"/>
              </a:rPr>
              <a:t> </a:t>
            </a:r>
            <a:r>
              <a:rPr lang="cs-CZ" sz="2000" dirty="0" err="1" smtClean="0">
                <a:solidFill>
                  <a:schemeClr val="tx1">
                    <a:lumMod val="75000"/>
                    <a:lumOff val="25000"/>
                  </a:schemeClr>
                </a:solidFill>
                <a:latin typeface="Bradley Hand ITC" panose="03070402050302030203" pitchFamily="66" charset="0"/>
                <a:ea typeface="Montserrat Bold"/>
                <a:cs typeface="Montserrat Bold"/>
                <a:sym typeface="Montserrat Bold"/>
              </a:rPr>
              <a:t>perspectives</a:t>
            </a:r>
            <a:r>
              <a:rPr lang="cs-CZ" sz="2000" dirty="0" smtClean="0">
                <a:solidFill>
                  <a:schemeClr val="tx1">
                    <a:lumMod val="75000"/>
                    <a:lumOff val="25000"/>
                  </a:schemeClr>
                </a:solidFill>
                <a:latin typeface="Bradley Hand ITC" panose="03070402050302030203" pitchFamily="66" charset="0"/>
                <a:ea typeface="Montserrat Bold"/>
                <a:cs typeface="Montserrat Bold"/>
                <a:sym typeface="Montserrat Bold"/>
              </a:rPr>
              <a:t> and </a:t>
            </a:r>
            <a:r>
              <a:rPr lang="cs-CZ" sz="2000" dirty="0" err="1" smtClean="0">
                <a:solidFill>
                  <a:schemeClr val="tx1">
                    <a:lumMod val="75000"/>
                    <a:lumOff val="25000"/>
                  </a:schemeClr>
                </a:solidFill>
                <a:latin typeface="Bradley Hand ITC" panose="03070402050302030203" pitchFamily="66" charset="0"/>
                <a:ea typeface="Montserrat Bold"/>
                <a:cs typeface="Montserrat Bold"/>
                <a:sym typeface="Montserrat Bold"/>
              </a:rPr>
              <a:t>factors</a:t>
            </a:r>
            <a:r>
              <a:rPr lang="cs-CZ" sz="2000" dirty="0" smtClean="0">
                <a:solidFill>
                  <a:schemeClr val="tx1">
                    <a:lumMod val="75000"/>
                    <a:lumOff val="25000"/>
                  </a:schemeClr>
                </a:solidFill>
                <a:latin typeface="Bradley Hand ITC" panose="03070402050302030203" pitchFamily="66" charset="0"/>
                <a:ea typeface="Montserrat Bold"/>
                <a:cs typeface="Montserrat Bold"/>
                <a:sym typeface="Montserrat Bold"/>
              </a:rPr>
              <a:t> </a:t>
            </a:r>
            <a:r>
              <a:rPr lang="cs-CZ" sz="2000" dirty="0" err="1" smtClean="0">
                <a:solidFill>
                  <a:schemeClr val="tx1">
                    <a:lumMod val="75000"/>
                    <a:lumOff val="25000"/>
                  </a:schemeClr>
                </a:solidFill>
                <a:latin typeface="Bradley Hand ITC" panose="03070402050302030203" pitchFamily="66" charset="0"/>
                <a:ea typeface="Montserrat Bold"/>
                <a:cs typeface="Montserrat Bold"/>
                <a:sym typeface="Montserrat Bold"/>
              </a:rPr>
              <a:t>which</a:t>
            </a:r>
            <a:r>
              <a:rPr lang="cs-CZ" sz="2000" dirty="0" smtClean="0">
                <a:solidFill>
                  <a:schemeClr val="tx1">
                    <a:lumMod val="75000"/>
                    <a:lumOff val="25000"/>
                  </a:schemeClr>
                </a:solidFill>
                <a:latin typeface="Bradley Hand ITC" panose="03070402050302030203" pitchFamily="66" charset="0"/>
                <a:ea typeface="Montserrat Bold"/>
                <a:cs typeface="Montserrat Bold"/>
                <a:sym typeface="Montserrat Bold"/>
              </a:rPr>
              <a:t> influence </a:t>
            </a:r>
            <a:r>
              <a:rPr lang="cs-CZ" sz="2000" dirty="0" err="1" smtClean="0">
                <a:solidFill>
                  <a:schemeClr val="tx1">
                    <a:lumMod val="75000"/>
                    <a:lumOff val="25000"/>
                  </a:schemeClr>
                </a:solidFill>
                <a:latin typeface="Bradley Hand ITC" panose="03070402050302030203" pitchFamily="66" charset="0"/>
                <a:ea typeface="Montserrat Bold"/>
                <a:cs typeface="Montserrat Bold"/>
                <a:sym typeface="Montserrat Bold"/>
              </a:rPr>
              <a:t>behaviour</a:t>
            </a:r>
            <a:endParaRPr lang="cs-CZ" sz="2000" dirty="0" smtClean="0">
              <a:solidFill>
                <a:schemeClr val="tx1">
                  <a:lumMod val="75000"/>
                  <a:lumOff val="25000"/>
                </a:schemeClr>
              </a:solidFill>
              <a:latin typeface="Bradley Hand ITC" panose="03070402050302030203" pitchFamily="66" charset="0"/>
              <a:ea typeface="Montserrat Bold"/>
              <a:cs typeface="Montserrat Bold"/>
              <a:sym typeface="Montserrat Bold"/>
            </a:endParaRPr>
          </a:p>
          <a:p>
            <a:pPr defTabSz="914400">
              <a:lnSpc>
                <a:spcPct val="80000"/>
              </a:lnSpc>
            </a:pPr>
            <a:endParaRPr lang="cs-CZ" sz="2200" dirty="0">
              <a:solidFill>
                <a:schemeClr val="tx1">
                  <a:lumMod val="75000"/>
                  <a:lumOff val="25000"/>
                </a:schemeClr>
              </a:solidFill>
              <a:latin typeface="Montserrat SemiBold" pitchFamily="2" charset="77"/>
              <a:ea typeface="Montserrat Bold"/>
              <a:cs typeface="Montserrat Bold"/>
              <a:sym typeface="Montserrat Bold"/>
            </a:endParaRPr>
          </a:p>
          <a:p>
            <a:pPr defTabSz="914400">
              <a:lnSpc>
                <a:spcPct val="80000"/>
              </a:lnSpc>
            </a:pPr>
            <a:endParaRPr lang="cs-CZ" sz="2200" dirty="0" smtClean="0">
              <a:solidFill>
                <a:schemeClr val="tx1">
                  <a:lumMod val="75000"/>
                  <a:lumOff val="25000"/>
                </a:schemeClr>
              </a:solidFill>
              <a:latin typeface="Montserrat SemiBold" pitchFamily="2" charset="77"/>
              <a:ea typeface="Montserrat Bold"/>
              <a:cs typeface="Montserrat Bold"/>
              <a:sym typeface="Montserrat Bold"/>
            </a:endParaRPr>
          </a:p>
          <a:p>
            <a:pPr defTabSz="914400">
              <a:lnSpc>
                <a:spcPct val="80000"/>
              </a:lnSpc>
            </a:pPr>
            <a:endParaRPr lang="cs-CZ" sz="2200" dirty="0">
              <a:solidFill>
                <a:schemeClr val="tx1">
                  <a:lumMod val="75000"/>
                  <a:lumOff val="25000"/>
                </a:schemeClr>
              </a:solidFill>
              <a:latin typeface="Montserrat SemiBold" pitchFamily="2" charset="77"/>
              <a:ea typeface="Montserrat Bold"/>
              <a:cs typeface="Montserrat Bold"/>
              <a:sym typeface="Montserrat Bold"/>
            </a:endParaRPr>
          </a:p>
          <a:p>
            <a:pPr defTabSz="914400">
              <a:lnSpc>
                <a:spcPct val="80000"/>
              </a:lnSpc>
            </a:pPr>
            <a:endParaRPr lang="cs-CZ" sz="2200" dirty="0" smtClean="0">
              <a:solidFill>
                <a:schemeClr val="tx1">
                  <a:lumMod val="75000"/>
                  <a:lumOff val="25000"/>
                </a:schemeClr>
              </a:solidFill>
              <a:latin typeface="Montserrat SemiBold" pitchFamily="2" charset="77"/>
              <a:ea typeface="Montserrat Bold"/>
              <a:cs typeface="Montserrat Bold"/>
              <a:sym typeface="Montserrat Bold"/>
            </a:endParaRPr>
          </a:p>
          <a:p>
            <a:pPr defTabSz="914400">
              <a:lnSpc>
                <a:spcPct val="80000"/>
              </a:lnSpc>
            </a:pPr>
            <a:endParaRPr lang="cs-CZ" sz="2200" dirty="0">
              <a:solidFill>
                <a:schemeClr val="tx1">
                  <a:lumMod val="75000"/>
                  <a:lumOff val="25000"/>
                </a:schemeClr>
              </a:solidFill>
              <a:latin typeface="Montserrat SemiBold" pitchFamily="2" charset="77"/>
              <a:ea typeface="Montserrat Bold"/>
              <a:cs typeface="Montserrat Bold"/>
              <a:sym typeface="Montserrat Bold"/>
            </a:endParaRPr>
          </a:p>
          <a:p>
            <a:pPr defTabSz="914400">
              <a:lnSpc>
                <a:spcPct val="80000"/>
              </a:lnSpc>
            </a:pPr>
            <a:endParaRPr lang="cs-CZ" sz="2200" dirty="0" smtClean="0">
              <a:solidFill>
                <a:schemeClr val="tx1">
                  <a:lumMod val="75000"/>
                  <a:lumOff val="25000"/>
                </a:schemeClr>
              </a:solidFill>
              <a:latin typeface="Montserrat SemiBold" pitchFamily="2" charset="77"/>
              <a:ea typeface="Montserrat Bold"/>
              <a:cs typeface="Montserrat Bold"/>
              <a:sym typeface="Montserrat Bold"/>
            </a:endParaRPr>
          </a:p>
          <a:p>
            <a:pPr defTabSz="914400">
              <a:lnSpc>
                <a:spcPct val="80000"/>
              </a:lnSpc>
            </a:pPr>
            <a:endParaRPr lang="cs-CZ" sz="2200" dirty="0">
              <a:solidFill>
                <a:schemeClr val="tx1">
                  <a:lumMod val="75000"/>
                  <a:lumOff val="25000"/>
                </a:schemeClr>
              </a:solidFill>
              <a:latin typeface="Montserrat SemiBold" pitchFamily="2" charset="77"/>
              <a:ea typeface="Montserrat Bold"/>
              <a:cs typeface="Montserrat Bold"/>
              <a:sym typeface="Montserrat Bold"/>
            </a:endParaRPr>
          </a:p>
          <a:p>
            <a:pPr defTabSz="914400">
              <a:lnSpc>
                <a:spcPct val="80000"/>
              </a:lnSpc>
            </a:pPr>
            <a:endParaRPr lang="cs-CZ" sz="2200" dirty="0" smtClean="0">
              <a:solidFill>
                <a:schemeClr val="tx1">
                  <a:lumMod val="75000"/>
                  <a:lumOff val="25000"/>
                </a:schemeClr>
              </a:solidFill>
              <a:latin typeface="Montserrat SemiBold" pitchFamily="2" charset="77"/>
              <a:ea typeface="Montserrat Bold"/>
              <a:cs typeface="Montserrat Bold"/>
              <a:sym typeface="Montserrat Bold"/>
            </a:endParaRPr>
          </a:p>
          <a:p>
            <a:pPr defTabSz="914400">
              <a:lnSpc>
                <a:spcPct val="80000"/>
              </a:lnSpc>
            </a:pPr>
            <a:endParaRPr lang="cs-CZ" sz="2200" dirty="0">
              <a:solidFill>
                <a:schemeClr val="tx1">
                  <a:lumMod val="75000"/>
                  <a:lumOff val="25000"/>
                </a:schemeClr>
              </a:solidFill>
              <a:latin typeface="Montserrat SemiBold" pitchFamily="2" charset="77"/>
              <a:ea typeface="Montserrat Bold"/>
              <a:cs typeface="Montserrat Bold"/>
              <a:sym typeface="Montserrat Bold"/>
            </a:endParaRPr>
          </a:p>
          <a:p>
            <a:pPr defTabSz="914400">
              <a:lnSpc>
                <a:spcPct val="80000"/>
              </a:lnSpc>
            </a:pPr>
            <a:endParaRPr lang="cs-CZ" sz="2200" dirty="0" smtClean="0">
              <a:solidFill>
                <a:schemeClr val="tx1">
                  <a:lumMod val="75000"/>
                  <a:lumOff val="25000"/>
                </a:schemeClr>
              </a:solidFill>
              <a:latin typeface="Montserrat SemiBold" pitchFamily="2" charset="77"/>
              <a:ea typeface="Montserrat Bold"/>
              <a:cs typeface="Montserrat Bold"/>
              <a:sym typeface="Montserrat Bold"/>
            </a:endParaRPr>
          </a:p>
          <a:p>
            <a:pPr defTabSz="914400">
              <a:lnSpc>
                <a:spcPct val="80000"/>
              </a:lnSpc>
            </a:pPr>
            <a:endParaRPr lang="cs-CZ" sz="2200" dirty="0">
              <a:solidFill>
                <a:schemeClr val="tx1">
                  <a:lumMod val="75000"/>
                  <a:lumOff val="25000"/>
                </a:schemeClr>
              </a:solidFill>
              <a:latin typeface="Montserrat SemiBold" pitchFamily="2" charset="77"/>
              <a:ea typeface="Montserrat Bold"/>
              <a:cs typeface="Montserrat Bold"/>
              <a:sym typeface="Montserrat Bold"/>
            </a:endParaRPr>
          </a:p>
          <a:p>
            <a:pPr defTabSz="914400">
              <a:lnSpc>
                <a:spcPct val="80000"/>
              </a:lnSpc>
            </a:pPr>
            <a:endParaRPr lang="cs-CZ" sz="2200" dirty="0" smtClean="0">
              <a:solidFill>
                <a:schemeClr val="tx1">
                  <a:lumMod val="75000"/>
                  <a:lumOff val="25000"/>
                </a:schemeClr>
              </a:solidFill>
              <a:latin typeface="Montserrat SemiBold" pitchFamily="2" charset="77"/>
              <a:ea typeface="Montserrat Bold"/>
              <a:cs typeface="Montserrat Bold"/>
              <a:sym typeface="Montserrat Bold"/>
            </a:endParaRPr>
          </a:p>
          <a:p>
            <a:pPr defTabSz="914400">
              <a:lnSpc>
                <a:spcPct val="80000"/>
              </a:lnSpc>
            </a:pPr>
            <a:r>
              <a:rPr lang="cs-CZ" dirty="0" err="1">
                <a:solidFill>
                  <a:schemeClr val="tx1">
                    <a:lumMod val="75000"/>
                    <a:lumOff val="25000"/>
                  </a:schemeClr>
                </a:solidFill>
                <a:latin typeface="Montserrat SemiBold" pitchFamily="2" charset="77"/>
                <a:ea typeface="Montserrat Bold"/>
                <a:cs typeface="Montserrat Bold"/>
                <a:sym typeface="Montserrat Bold"/>
              </a:rPr>
              <a:t>C</a:t>
            </a:r>
            <a:r>
              <a:rPr lang="en-US" dirty="0" err="1" smtClean="0">
                <a:solidFill>
                  <a:schemeClr val="tx1">
                    <a:lumMod val="75000"/>
                    <a:lumOff val="25000"/>
                  </a:schemeClr>
                </a:solidFill>
                <a:latin typeface="Montserrat SemiBold" pitchFamily="2" charset="77"/>
                <a:ea typeface="Montserrat Bold"/>
                <a:cs typeface="Montserrat Bold"/>
                <a:sym typeface="Montserrat Bold"/>
              </a:rPr>
              <a:t>reat</a:t>
            </a:r>
            <a:r>
              <a:rPr lang="cs-CZ" dirty="0" smtClean="0">
                <a:solidFill>
                  <a:schemeClr val="tx1">
                    <a:lumMod val="75000"/>
                    <a:lumOff val="25000"/>
                  </a:schemeClr>
                </a:solidFill>
                <a:latin typeface="Montserrat SemiBold" pitchFamily="2" charset="77"/>
                <a:ea typeface="Montserrat Bold"/>
                <a:cs typeface="Montserrat Bold"/>
                <a:sym typeface="Montserrat Bold"/>
              </a:rPr>
              <a:t>e</a:t>
            </a:r>
            <a:r>
              <a:rPr lang="en-US" dirty="0" smtClean="0">
                <a:solidFill>
                  <a:schemeClr val="tx1">
                    <a:lumMod val="75000"/>
                    <a:lumOff val="25000"/>
                  </a:schemeClr>
                </a:solidFill>
                <a:latin typeface="Montserrat SemiBold" pitchFamily="2" charset="77"/>
                <a:ea typeface="Montserrat Bold"/>
                <a:cs typeface="Montserrat Bold"/>
                <a:sym typeface="Montserrat Bold"/>
              </a:rPr>
              <a:t> </a:t>
            </a:r>
            <a:r>
              <a:rPr lang="en-US" dirty="0">
                <a:solidFill>
                  <a:schemeClr val="tx1">
                    <a:lumMod val="75000"/>
                    <a:lumOff val="25000"/>
                  </a:schemeClr>
                </a:solidFill>
                <a:latin typeface="Montserrat SemiBold" pitchFamily="2" charset="77"/>
                <a:ea typeface="Montserrat Bold"/>
                <a:cs typeface="Montserrat Bold"/>
                <a:sym typeface="Montserrat Bold"/>
              </a:rPr>
              <a:t>a respectful, safe and comfortable </a:t>
            </a:r>
            <a:r>
              <a:rPr lang="en-US" dirty="0" smtClean="0">
                <a:solidFill>
                  <a:schemeClr val="tx1">
                    <a:lumMod val="75000"/>
                    <a:lumOff val="25000"/>
                  </a:schemeClr>
                </a:solidFill>
                <a:latin typeface="Montserrat SemiBold" pitchFamily="2" charset="77"/>
                <a:ea typeface="Montserrat Bold"/>
                <a:cs typeface="Montserrat Bold"/>
                <a:sym typeface="Montserrat Bold"/>
              </a:rPr>
              <a:t>environment</a:t>
            </a:r>
            <a:r>
              <a:rPr lang="cs-CZ" dirty="0" smtClean="0">
                <a:solidFill>
                  <a:schemeClr val="tx1">
                    <a:lumMod val="75000"/>
                    <a:lumOff val="25000"/>
                  </a:schemeClr>
                </a:solidFill>
                <a:latin typeface="Montserrat SemiBold" pitchFamily="2" charset="77"/>
                <a:ea typeface="Montserrat Bold"/>
                <a:cs typeface="Montserrat Bold"/>
                <a:sym typeface="Montserrat Bold"/>
              </a:rPr>
              <a:t> </a:t>
            </a:r>
            <a:r>
              <a:rPr lang="cs-CZ" dirty="0" err="1" smtClean="0">
                <a:solidFill>
                  <a:schemeClr val="tx1">
                    <a:lumMod val="75000"/>
                    <a:lumOff val="25000"/>
                  </a:schemeClr>
                </a:solidFill>
                <a:latin typeface="Montserrat SemiBold" pitchFamily="2" charset="77"/>
                <a:ea typeface="Montserrat Bold"/>
                <a:cs typeface="Montserrat Bold"/>
                <a:sym typeface="Montserrat Bold"/>
              </a:rPr>
              <a:t>where</a:t>
            </a:r>
            <a:r>
              <a:rPr lang="cs-CZ" dirty="0" smtClean="0">
                <a:solidFill>
                  <a:schemeClr val="tx1">
                    <a:lumMod val="75000"/>
                    <a:lumOff val="25000"/>
                  </a:schemeClr>
                </a:solidFill>
                <a:latin typeface="Montserrat SemiBold" pitchFamily="2" charset="77"/>
                <a:ea typeface="Montserrat Bold"/>
                <a:cs typeface="Montserrat Bold"/>
                <a:sym typeface="Montserrat Bold"/>
              </a:rPr>
              <a:t> </a:t>
            </a:r>
            <a:r>
              <a:rPr lang="cs-CZ" dirty="0" err="1" smtClean="0">
                <a:solidFill>
                  <a:schemeClr val="tx1">
                    <a:lumMod val="75000"/>
                    <a:lumOff val="25000"/>
                  </a:schemeClr>
                </a:solidFill>
                <a:latin typeface="Montserrat SemiBold" pitchFamily="2" charset="77"/>
                <a:ea typeface="Montserrat Bold"/>
                <a:cs typeface="Montserrat Bold"/>
                <a:sym typeface="Montserrat Bold"/>
              </a:rPr>
              <a:t>people</a:t>
            </a:r>
            <a:r>
              <a:rPr lang="cs-CZ" dirty="0" smtClean="0">
                <a:solidFill>
                  <a:schemeClr val="tx1">
                    <a:lumMod val="75000"/>
                    <a:lumOff val="25000"/>
                  </a:schemeClr>
                </a:solidFill>
                <a:latin typeface="Montserrat SemiBold" pitchFamily="2" charset="77"/>
                <a:ea typeface="Montserrat Bold"/>
                <a:cs typeface="Montserrat Bold"/>
                <a:sym typeface="Montserrat Bold"/>
              </a:rPr>
              <a:t> </a:t>
            </a:r>
            <a:r>
              <a:rPr lang="cs-CZ" dirty="0" err="1" smtClean="0">
                <a:solidFill>
                  <a:schemeClr val="tx1">
                    <a:lumMod val="75000"/>
                    <a:lumOff val="25000"/>
                  </a:schemeClr>
                </a:solidFill>
                <a:latin typeface="Montserrat SemiBold" pitchFamily="2" charset="77"/>
                <a:ea typeface="Montserrat Bold"/>
                <a:cs typeface="Montserrat Bold"/>
                <a:sym typeface="Montserrat Bold"/>
              </a:rPr>
              <a:t>will</a:t>
            </a:r>
            <a:r>
              <a:rPr lang="cs-CZ" dirty="0" smtClean="0">
                <a:solidFill>
                  <a:schemeClr val="tx1">
                    <a:lumMod val="75000"/>
                    <a:lumOff val="25000"/>
                  </a:schemeClr>
                </a:solidFill>
                <a:latin typeface="Montserrat SemiBold" pitchFamily="2" charset="77"/>
                <a:ea typeface="Montserrat Bold"/>
                <a:cs typeface="Montserrat Bold"/>
                <a:sym typeface="Montserrat Bold"/>
              </a:rPr>
              <a:t> open up</a:t>
            </a:r>
            <a:endParaRPr lang="cs-CZ" sz="2200" dirty="0">
              <a:solidFill>
                <a:schemeClr val="tx1">
                  <a:lumMod val="75000"/>
                  <a:lumOff val="25000"/>
                </a:schemeClr>
              </a:solidFill>
              <a:latin typeface="Montserrat SemiBold" pitchFamily="2" charset="77"/>
              <a:ea typeface="Montserrat Bold"/>
              <a:cs typeface="Montserrat Bold"/>
              <a:sym typeface="Montserrat Bold"/>
            </a:endParaRPr>
          </a:p>
          <a:p>
            <a:pPr defTabSz="914400">
              <a:lnSpc>
                <a:spcPct val="80000"/>
              </a:lnSpc>
            </a:pPr>
            <a:endParaRPr lang="cs-CZ" sz="2200" dirty="0" smtClean="0">
              <a:solidFill>
                <a:schemeClr val="tx1">
                  <a:lumMod val="75000"/>
                  <a:lumOff val="25000"/>
                </a:schemeClr>
              </a:solidFill>
              <a:latin typeface="Montserrat SemiBold" pitchFamily="2" charset="77"/>
              <a:ea typeface="Montserrat Bold"/>
              <a:cs typeface="Montserrat Bold"/>
              <a:sym typeface="Montserrat Bold"/>
            </a:endParaRPr>
          </a:p>
          <a:p>
            <a:pPr defTabSz="914400">
              <a:lnSpc>
                <a:spcPct val="80000"/>
              </a:lnSpc>
            </a:pPr>
            <a:r>
              <a:rPr lang="cs-CZ" sz="1000" dirty="0" err="1" smtClean="0">
                <a:solidFill>
                  <a:schemeClr val="tx1">
                    <a:lumMod val="75000"/>
                    <a:lumOff val="25000"/>
                  </a:schemeClr>
                </a:solidFill>
                <a:latin typeface="Montserrat SemiBold" pitchFamily="2" charset="77"/>
                <a:ea typeface="Montserrat Bold"/>
                <a:cs typeface="Montserrat Bold"/>
                <a:sym typeface="Montserrat Bold"/>
              </a:rPr>
              <a:t>Ressource</a:t>
            </a:r>
            <a:r>
              <a:rPr lang="cs-CZ" sz="1000" dirty="0" smtClean="0">
                <a:solidFill>
                  <a:schemeClr val="tx1">
                    <a:lumMod val="75000"/>
                    <a:lumOff val="25000"/>
                  </a:schemeClr>
                </a:solidFill>
                <a:latin typeface="Montserrat SemiBold" pitchFamily="2" charset="77"/>
                <a:ea typeface="Montserrat Bold"/>
                <a:cs typeface="Montserrat Bold"/>
                <a:sym typeface="Montserrat Bold"/>
              </a:rPr>
              <a:t>: </a:t>
            </a:r>
            <a:r>
              <a:rPr lang="cs-CZ" sz="1000" dirty="0">
                <a:hlinkClick r:id="rId5"/>
              </a:rPr>
              <a:t>PGI_iE_Tool2-6_PGI_FGD_Guide_LR-web (1).pdf (ifrc.org)</a:t>
            </a:r>
            <a:endParaRPr lang="cs-CZ" sz="1000" dirty="0">
              <a:solidFill>
                <a:schemeClr val="tx1">
                  <a:lumMod val="75000"/>
                  <a:lumOff val="25000"/>
                </a:schemeClr>
              </a:solidFill>
              <a:latin typeface="Montserrat SemiBold" pitchFamily="2" charset="77"/>
              <a:ea typeface="Montserrat Bold"/>
              <a:cs typeface="Montserrat Bold"/>
              <a:sym typeface="Montserrat Bold"/>
            </a:endParaRPr>
          </a:p>
        </p:txBody>
      </p:sp>
      <p:pic>
        <p:nvPicPr>
          <p:cNvPr id="7" name="Obrázek 6"/>
          <p:cNvPicPr>
            <a:picLocks noChangeAspect="1"/>
          </p:cNvPicPr>
          <p:nvPr/>
        </p:nvPicPr>
        <p:blipFill>
          <a:blip r:embed="rId6"/>
          <a:stretch>
            <a:fillRect/>
          </a:stretch>
        </p:blipFill>
        <p:spPr>
          <a:xfrm>
            <a:off x="2755866" y="2736041"/>
            <a:ext cx="2107798" cy="875249"/>
          </a:xfrm>
          <a:prstGeom prst="rect">
            <a:avLst/>
          </a:prstGeom>
        </p:spPr>
      </p:pic>
      <p:pic>
        <p:nvPicPr>
          <p:cNvPr id="12" name="Obrázek 11"/>
          <p:cNvPicPr>
            <a:picLocks noChangeAspect="1"/>
          </p:cNvPicPr>
          <p:nvPr/>
        </p:nvPicPr>
        <p:blipFill>
          <a:blip r:embed="rId7"/>
          <a:stretch>
            <a:fillRect/>
          </a:stretch>
        </p:blipFill>
        <p:spPr>
          <a:xfrm>
            <a:off x="1105786" y="3828101"/>
            <a:ext cx="2703979" cy="1126671"/>
          </a:xfrm>
          <a:prstGeom prst="rect">
            <a:avLst/>
          </a:prstGeom>
        </p:spPr>
      </p:pic>
      <p:pic>
        <p:nvPicPr>
          <p:cNvPr id="13" name="Obrázek 12"/>
          <p:cNvPicPr>
            <a:picLocks noChangeAspect="1"/>
          </p:cNvPicPr>
          <p:nvPr/>
        </p:nvPicPr>
        <p:blipFill>
          <a:blip r:embed="rId8"/>
          <a:stretch>
            <a:fillRect/>
          </a:stretch>
        </p:blipFill>
        <p:spPr>
          <a:xfrm>
            <a:off x="5109034" y="2716832"/>
            <a:ext cx="3111660" cy="1130358"/>
          </a:xfrm>
          <a:prstGeom prst="rect">
            <a:avLst/>
          </a:prstGeom>
        </p:spPr>
      </p:pic>
      <p:pic>
        <p:nvPicPr>
          <p:cNvPr id="14" name="Obrázek 13"/>
          <p:cNvPicPr>
            <a:picLocks noChangeAspect="1"/>
          </p:cNvPicPr>
          <p:nvPr/>
        </p:nvPicPr>
        <p:blipFill>
          <a:blip r:embed="rId9"/>
          <a:stretch>
            <a:fillRect/>
          </a:stretch>
        </p:blipFill>
        <p:spPr>
          <a:xfrm>
            <a:off x="4058781" y="3980539"/>
            <a:ext cx="3143412" cy="1143059"/>
          </a:xfrm>
          <a:prstGeom prst="rect">
            <a:avLst/>
          </a:prstGeom>
        </p:spPr>
      </p:pic>
    </p:spTree>
    <p:extLst>
      <p:ext uri="{BB962C8B-B14F-4D97-AF65-F5344CB8AC3E}">
        <p14:creationId xmlns:p14="http://schemas.microsoft.com/office/powerpoint/2010/main" val="1441983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inVertical)">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4FC844B-9C45-E1A9-463C-0BA586DE2931}"/>
              </a:ext>
            </a:extLst>
          </p:cNvPr>
          <p:cNvSpPr txBox="1"/>
          <p:nvPr/>
        </p:nvSpPr>
        <p:spPr>
          <a:xfrm>
            <a:off x="1980602" y="1189847"/>
            <a:ext cx="3978755" cy="523220"/>
          </a:xfrm>
          <a:prstGeom prst="rect">
            <a:avLst/>
          </a:prstGeom>
          <a:noFill/>
        </p:spPr>
        <p:txBody>
          <a:bodyPr wrap="square" rtlCol="0">
            <a:spAutoFit/>
          </a:bodyPr>
          <a:lstStyle/>
          <a:p>
            <a:pPr algn="ctr"/>
            <a:r>
              <a:rPr lang="cs-CZ" sz="2800" b="1" dirty="0" err="1" smtClean="0">
                <a:solidFill>
                  <a:srgbClr val="002060"/>
                </a:solidFill>
                <a:latin typeface="Montserrat SemiBold" pitchFamily="2" charset="77"/>
              </a:rPr>
              <a:t>Resources</a:t>
            </a:r>
            <a:r>
              <a:rPr lang="cs-CZ" sz="2700" b="1" dirty="0" smtClean="0">
                <a:solidFill>
                  <a:srgbClr val="002060"/>
                </a:solidFill>
                <a:latin typeface="Montserrat SemiBold" pitchFamily="2" charset="77"/>
              </a:rPr>
              <a:t> </a:t>
            </a:r>
            <a:r>
              <a:rPr lang="cs-CZ" sz="2700" b="1" dirty="0">
                <a:solidFill>
                  <a:srgbClr val="002060"/>
                </a:solidFill>
                <a:latin typeface="Montserrat SemiBold" pitchFamily="2" charset="77"/>
              </a:rPr>
              <a:t>&amp; </a:t>
            </a:r>
            <a:r>
              <a:rPr lang="cs-CZ" sz="2700" b="1" dirty="0" err="1">
                <a:solidFill>
                  <a:srgbClr val="002060"/>
                </a:solidFill>
                <a:latin typeface="Montserrat SemiBold" pitchFamily="2" charset="77"/>
              </a:rPr>
              <a:t>Tools</a:t>
            </a:r>
            <a:r>
              <a:rPr lang="cs-CZ" sz="2700" b="1" dirty="0">
                <a:solidFill>
                  <a:srgbClr val="002060"/>
                </a:solidFill>
                <a:latin typeface="Montserrat SemiBold" pitchFamily="2" charset="77"/>
              </a:rPr>
              <a:t> </a:t>
            </a:r>
            <a:endParaRPr lang="x-none" sz="2700" b="1" dirty="0">
              <a:solidFill>
                <a:srgbClr val="002060"/>
              </a:solidFill>
              <a:latin typeface="Montserrat SemiBold" pitchFamily="2" charset="77"/>
            </a:endParaRPr>
          </a:p>
        </p:txBody>
      </p:sp>
      <p:pic>
        <p:nvPicPr>
          <p:cNvPr id="4" name="Picture 3" descr="Shape, square&#10;&#10;Description automatically generated">
            <a:extLst>
              <a:ext uri="{FF2B5EF4-FFF2-40B4-BE49-F238E27FC236}">
                <a16:creationId xmlns:a16="http://schemas.microsoft.com/office/drawing/2014/main" id="{7B09A6FF-28C9-778C-6A21-0BD29F93854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522483" y="2102977"/>
            <a:ext cx="2168162" cy="3242342"/>
          </a:xfrm>
          <a:prstGeom prst="rect">
            <a:avLst/>
          </a:prstGeom>
        </p:spPr>
      </p:pic>
      <p:pic>
        <p:nvPicPr>
          <p:cNvPr id="6" name="Picture 5" descr="A picture containing text, newspaper, screenshot&#10;&#10;Description automatically generated">
            <a:extLst>
              <a:ext uri="{FF2B5EF4-FFF2-40B4-BE49-F238E27FC236}">
                <a16:creationId xmlns:a16="http://schemas.microsoft.com/office/drawing/2014/main" id="{3DC23740-C7FC-6A48-14D6-C06957E1C521}"/>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883100" y="2102977"/>
            <a:ext cx="2125853" cy="1368171"/>
          </a:xfrm>
          <a:prstGeom prst="rect">
            <a:avLst/>
          </a:prstGeom>
        </p:spPr>
      </p:pic>
      <p:pic>
        <p:nvPicPr>
          <p:cNvPr id="8" name="Picture 7" descr="Graphical user interface, website&#10;&#10;Description automatically generated">
            <a:extLst>
              <a:ext uri="{FF2B5EF4-FFF2-40B4-BE49-F238E27FC236}">
                <a16:creationId xmlns:a16="http://schemas.microsoft.com/office/drawing/2014/main" id="{9CBEBB0E-5182-54A4-9456-2BC25D6927B7}"/>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3246205" y="4640165"/>
            <a:ext cx="2620406" cy="1410308"/>
          </a:xfrm>
          <a:prstGeom prst="rect">
            <a:avLst/>
          </a:prstGeom>
        </p:spPr>
      </p:pic>
      <p:pic>
        <p:nvPicPr>
          <p:cNvPr id="5" name="Obrázek 4"/>
          <p:cNvPicPr>
            <a:picLocks noChangeAspect="1"/>
          </p:cNvPicPr>
          <p:nvPr/>
        </p:nvPicPr>
        <p:blipFill>
          <a:blip r:embed="rId6"/>
          <a:stretch>
            <a:fillRect/>
          </a:stretch>
        </p:blipFill>
        <p:spPr>
          <a:xfrm>
            <a:off x="3359560" y="2102977"/>
            <a:ext cx="1630553" cy="2315110"/>
          </a:xfrm>
          <a:prstGeom prst="rect">
            <a:avLst/>
          </a:prstGeom>
        </p:spPr>
      </p:pic>
      <p:pic>
        <p:nvPicPr>
          <p:cNvPr id="9" name="Grafik 5">
            <a:extLst>
              <a:ext uri="{FF2B5EF4-FFF2-40B4-BE49-F238E27FC236}">
                <a16:creationId xmlns:a16="http://schemas.microsoft.com/office/drawing/2014/main" id="{55EB4D5A-25B6-F4B0-3CC7-A0ABFAFFEF0D}"/>
              </a:ext>
            </a:extLst>
          </p:cNvPr>
          <p:cNvPicPr>
            <a:picLocks noChangeAspect="1"/>
          </p:cNvPicPr>
          <p:nvPr/>
        </p:nvPicPr>
        <p:blipFill>
          <a:blip r:embed="rId7">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11" name="Picture 10"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pic>
        <p:nvPicPr>
          <p:cNvPr id="7" name="Picture 6">
            <a:extLst>
              <a:ext uri="{FF2B5EF4-FFF2-40B4-BE49-F238E27FC236}">
                <a16:creationId xmlns:a16="http://schemas.microsoft.com/office/drawing/2014/main" id="{4D42B954-217E-EA63-15E8-8AD0AFD16D3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743109" y="3860545"/>
            <a:ext cx="1265844" cy="1845129"/>
          </a:xfrm>
          <a:prstGeom prst="rect">
            <a:avLst/>
          </a:prstGeom>
        </p:spPr>
      </p:pic>
    </p:spTree>
    <p:extLst>
      <p:ext uri="{BB962C8B-B14F-4D97-AF65-F5344CB8AC3E}">
        <p14:creationId xmlns:p14="http://schemas.microsoft.com/office/powerpoint/2010/main" val="11921237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4FC844B-9C45-E1A9-463C-0BA586DE2931}"/>
              </a:ext>
            </a:extLst>
          </p:cNvPr>
          <p:cNvSpPr txBox="1"/>
          <p:nvPr/>
        </p:nvSpPr>
        <p:spPr>
          <a:xfrm>
            <a:off x="1980602" y="1189847"/>
            <a:ext cx="3978755" cy="523220"/>
          </a:xfrm>
          <a:prstGeom prst="rect">
            <a:avLst/>
          </a:prstGeom>
          <a:noFill/>
        </p:spPr>
        <p:txBody>
          <a:bodyPr wrap="square" rtlCol="0">
            <a:spAutoFit/>
          </a:bodyPr>
          <a:lstStyle/>
          <a:p>
            <a:pPr algn="ctr"/>
            <a:r>
              <a:rPr lang="cs-CZ" sz="2800" b="1" dirty="0" err="1">
                <a:solidFill>
                  <a:srgbClr val="002060"/>
                </a:solidFill>
                <a:latin typeface="Montserrat SemiBold" pitchFamily="2" charset="77"/>
              </a:rPr>
              <a:t>Resources</a:t>
            </a:r>
            <a:r>
              <a:rPr lang="cs-CZ" sz="2700" b="1" dirty="0">
                <a:solidFill>
                  <a:srgbClr val="002060"/>
                </a:solidFill>
                <a:latin typeface="Montserrat SemiBold" pitchFamily="2" charset="77"/>
              </a:rPr>
              <a:t> &amp; </a:t>
            </a:r>
            <a:r>
              <a:rPr lang="cs-CZ" sz="2700" b="1" dirty="0" err="1">
                <a:solidFill>
                  <a:srgbClr val="002060"/>
                </a:solidFill>
                <a:latin typeface="Montserrat SemiBold" pitchFamily="2" charset="77"/>
              </a:rPr>
              <a:t>Tools</a:t>
            </a:r>
            <a:r>
              <a:rPr lang="cs-CZ" sz="2700" b="1" dirty="0">
                <a:solidFill>
                  <a:srgbClr val="002060"/>
                </a:solidFill>
                <a:latin typeface="Montserrat SemiBold" pitchFamily="2" charset="77"/>
              </a:rPr>
              <a:t> </a:t>
            </a:r>
            <a:endParaRPr lang="x-none" sz="2700" b="1" dirty="0">
              <a:solidFill>
                <a:srgbClr val="002060"/>
              </a:solidFill>
              <a:latin typeface="Montserrat SemiBold" pitchFamily="2" charset="77"/>
            </a:endParaRPr>
          </a:p>
        </p:txBody>
      </p:sp>
      <p:pic>
        <p:nvPicPr>
          <p:cNvPr id="9" name="Grafik 5">
            <a:extLst>
              <a:ext uri="{FF2B5EF4-FFF2-40B4-BE49-F238E27FC236}">
                <a16:creationId xmlns:a16="http://schemas.microsoft.com/office/drawing/2014/main" id="{55EB4D5A-25B6-F4B0-3CC7-A0ABFAFFEF0D}"/>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11" name="Picture 10"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pic>
        <p:nvPicPr>
          <p:cNvPr id="10" name="Picture 9">
            <a:extLst>
              <a:ext uri="{FF2B5EF4-FFF2-40B4-BE49-F238E27FC236}">
                <a16:creationId xmlns:a16="http://schemas.microsoft.com/office/drawing/2014/main" id="{C9BA9D85-768A-A946-A678-B3A7A9BDDFE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5800" y="3047713"/>
            <a:ext cx="7772400" cy="3016918"/>
          </a:xfrm>
          <a:prstGeom prst="rect">
            <a:avLst/>
          </a:prstGeom>
        </p:spPr>
      </p:pic>
      <p:sp>
        <p:nvSpPr>
          <p:cNvPr id="12" name="TextBox 11">
            <a:extLst>
              <a:ext uri="{FF2B5EF4-FFF2-40B4-BE49-F238E27FC236}">
                <a16:creationId xmlns:a16="http://schemas.microsoft.com/office/drawing/2014/main" id="{82D3358E-B9C9-DC45-CF64-08F5CECA66AF}"/>
              </a:ext>
            </a:extLst>
          </p:cNvPr>
          <p:cNvSpPr txBox="1"/>
          <p:nvPr/>
        </p:nvSpPr>
        <p:spPr>
          <a:xfrm>
            <a:off x="756844" y="1980280"/>
            <a:ext cx="7772400" cy="400110"/>
          </a:xfrm>
          <a:prstGeom prst="rect">
            <a:avLst/>
          </a:prstGeom>
          <a:noFill/>
        </p:spPr>
        <p:txBody>
          <a:bodyPr wrap="square" rtlCol="0">
            <a:spAutoFit/>
          </a:bodyPr>
          <a:lstStyle/>
          <a:p>
            <a:pPr algn="ctr"/>
            <a:r>
              <a:rPr lang="cs-CZ" sz="2000" b="1" dirty="0">
                <a:solidFill>
                  <a:srgbClr val="002060"/>
                </a:solidFill>
                <a:latin typeface="Montserrat SemiBold" pitchFamily="2" charset="77"/>
                <a:hlinkClick r:id="rId6"/>
              </a:rPr>
              <a:t>https://</a:t>
            </a:r>
            <a:r>
              <a:rPr lang="cs-CZ" sz="2000" b="1" dirty="0" err="1">
                <a:solidFill>
                  <a:srgbClr val="002060"/>
                </a:solidFill>
                <a:latin typeface="Montserrat SemiBold" pitchFamily="2" charset="77"/>
                <a:hlinkClick r:id="rId6"/>
              </a:rPr>
              <a:t>watsanmissionassistant.org</a:t>
            </a:r>
            <a:r>
              <a:rPr lang="cs-CZ" sz="2000" b="1" dirty="0">
                <a:solidFill>
                  <a:srgbClr val="002060"/>
                </a:solidFill>
                <a:latin typeface="Montserrat SemiBold" pitchFamily="2" charset="77"/>
                <a:hlinkClick r:id="rId6"/>
              </a:rPr>
              <a:t>/</a:t>
            </a:r>
            <a:r>
              <a:rPr lang="cs-CZ" sz="2000" b="1" dirty="0" err="1">
                <a:solidFill>
                  <a:srgbClr val="002060"/>
                </a:solidFill>
                <a:latin typeface="Montserrat SemiBold" pitchFamily="2" charset="77"/>
                <a:hlinkClick r:id="rId6"/>
              </a:rPr>
              <a:t>emergency-hygiene</a:t>
            </a:r>
            <a:r>
              <a:rPr lang="cs-CZ" sz="2000" b="1" dirty="0">
                <a:solidFill>
                  <a:srgbClr val="002060"/>
                </a:solidFill>
                <a:latin typeface="Montserrat SemiBold" pitchFamily="2" charset="77"/>
                <a:hlinkClick r:id="rId6"/>
              </a:rPr>
              <a:t>/</a:t>
            </a:r>
            <a:endParaRPr lang="x-none" sz="2000" b="1" dirty="0">
              <a:solidFill>
                <a:srgbClr val="002060"/>
              </a:solidFill>
              <a:latin typeface="Montserrat SemiBold" pitchFamily="2" charset="77"/>
            </a:endParaRPr>
          </a:p>
        </p:txBody>
      </p:sp>
    </p:spTree>
    <p:extLst>
      <p:ext uri="{BB962C8B-B14F-4D97-AF65-F5344CB8AC3E}">
        <p14:creationId xmlns:p14="http://schemas.microsoft.com/office/powerpoint/2010/main" val="26960338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4FC844B-9C45-E1A9-463C-0BA586DE2931}"/>
              </a:ext>
            </a:extLst>
          </p:cNvPr>
          <p:cNvSpPr txBox="1"/>
          <p:nvPr/>
        </p:nvSpPr>
        <p:spPr>
          <a:xfrm>
            <a:off x="3583834" y="960845"/>
            <a:ext cx="1980409" cy="480131"/>
          </a:xfrm>
          <a:prstGeom prst="rect">
            <a:avLst/>
          </a:prstGeom>
          <a:noFill/>
        </p:spPr>
        <p:txBody>
          <a:bodyPr wrap="square" rtlCol="0">
            <a:spAutoFit/>
          </a:bodyPr>
          <a:lstStyle/>
          <a:p>
            <a:pPr defTabSz="914400">
              <a:lnSpc>
                <a:spcPct val="90000"/>
              </a:lnSpc>
              <a:spcBef>
                <a:spcPct val="0"/>
              </a:spcBef>
            </a:pPr>
            <a:r>
              <a:rPr lang="cs-CZ" sz="2800" b="1" dirty="0" err="1">
                <a:solidFill>
                  <a:srgbClr val="002060"/>
                </a:solidFill>
                <a:effectLst>
                  <a:outerShdw blurRad="38100" dist="38100" dir="2700000" algn="tl">
                    <a:srgbClr val="000000">
                      <a:alpha val="43137"/>
                    </a:srgbClr>
                  </a:outerShdw>
                </a:effectLst>
                <a:latin typeface="Arial" panose="020B0604020202020204" pitchFamily="34" charset="0"/>
                <a:ea typeface="+mj-ea"/>
                <a:cs typeface="Arial" panose="020B0604020202020204" pitchFamily="34" charset="0"/>
              </a:rPr>
              <a:t>Activity</a:t>
            </a:r>
            <a:endParaRPr lang="x-none" sz="2800" b="1" dirty="0">
              <a:solidFill>
                <a:srgbClr val="002060"/>
              </a:solidFill>
              <a:effectLst>
                <a:outerShdw blurRad="38100" dist="38100" dir="2700000" algn="tl">
                  <a:srgbClr val="000000">
                    <a:alpha val="43137"/>
                  </a:srgbClr>
                </a:outerShdw>
              </a:effectLst>
              <a:latin typeface="Arial" panose="020B0604020202020204" pitchFamily="34" charset="0"/>
              <a:ea typeface="+mj-ea"/>
              <a:cs typeface="Arial" panose="020B0604020202020204" pitchFamily="34" charset="0"/>
            </a:endParaRPr>
          </a:p>
        </p:txBody>
      </p:sp>
      <p:pic>
        <p:nvPicPr>
          <p:cNvPr id="2" name="Obrázek 1"/>
          <p:cNvPicPr>
            <a:picLocks noChangeAspect="1"/>
          </p:cNvPicPr>
          <p:nvPr/>
        </p:nvPicPr>
        <p:blipFill>
          <a:blip r:embed="rId3"/>
          <a:stretch>
            <a:fillRect/>
          </a:stretch>
        </p:blipFill>
        <p:spPr>
          <a:xfrm>
            <a:off x="600562" y="2411520"/>
            <a:ext cx="1235743" cy="820860"/>
          </a:xfrm>
          <a:prstGeom prst="rect">
            <a:avLst/>
          </a:prstGeom>
        </p:spPr>
      </p:pic>
      <p:sp>
        <p:nvSpPr>
          <p:cNvPr id="5" name="Obdélník 4"/>
          <p:cNvSpPr/>
          <p:nvPr/>
        </p:nvSpPr>
        <p:spPr>
          <a:xfrm>
            <a:off x="400552" y="1966865"/>
            <a:ext cx="2365540" cy="338554"/>
          </a:xfrm>
          <a:prstGeom prst="rect">
            <a:avLst/>
          </a:prstGeom>
        </p:spPr>
        <p:txBody>
          <a:bodyPr wrap="square">
            <a:spAutoFit/>
          </a:bodyPr>
          <a:lstStyle/>
          <a:p>
            <a:pPr hangingPunct="1"/>
            <a:r>
              <a:rPr lang="cs-CZ" sz="1600" b="1" dirty="0">
                <a:solidFill>
                  <a:srgbClr val="002060"/>
                </a:solidFill>
                <a:latin typeface="Montserrat SemiBold" pitchFamily="2" charset="77"/>
              </a:rPr>
              <a:t>1. ORP</a:t>
            </a:r>
            <a:endParaRPr lang="es-ES" sz="1600" b="1" dirty="0">
              <a:solidFill>
                <a:srgbClr val="002060"/>
              </a:solidFill>
              <a:latin typeface="Montserrat SemiBold" pitchFamily="2" charset="77"/>
            </a:endParaRPr>
          </a:p>
        </p:txBody>
      </p:sp>
      <p:sp>
        <p:nvSpPr>
          <p:cNvPr id="11" name="Obdélník 10"/>
          <p:cNvSpPr/>
          <p:nvPr/>
        </p:nvSpPr>
        <p:spPr>
          <a:xfrm>
            <a:off x="3435653" y="2029545"/>
            <a:ext cx="1798890" cy="338554"/>
          </a:xfrm>
          <a:prstGeom prst="rect">
            <a:avLst/>
          </a:prstGeom>
        </p:spPr>
        <p:txBody>
          <a:bodyPr wrap="none">
            <a:spAutoFit/>
          </a:bodyPr>
          <a:lstStyle/>
          <a:p>
            <a:pPr hangingPunct="1"/>
            <a:r>
              <a:rPr lang="cs-CZ" sz="1600" b="1" dirty="0">
                <a:solidFill>
                  <a:srgbClr val="002060"/>
                </a:solidFill>
                <a:latin typeface="Montserrat SemiBold" pitchFamily="2" charset="77"/>
              </a:rPr>
              <a:t>2. No </a:t>
            </a:r>
            <a:r>
              <a:rPr lang="cs-CZ" sz="1600" b="1" dirty="0" err="1">
                <a:solidFill>
                  <a:srgbClr val="002060"/>
                </a:solidFill>
                <a:latin typeface="Montserrat SemiBold" pitchFamily="2" charset="77"/>
              </a:rPr>
              <a:t>Brestfeeding</a:t>
            </a:r>
            <a:endParaRPr lang="es-ES" sz="1600" b="1" dirty="0">
              <a:solidFill>
                <a:srgbClr val="002060"/>
              </a:solidFill>
              <a:latin typeface="Montserrat SemiBold" pitchFamily="2" charset="77"/>
            </a:endParaRPr>
          </a:p>
        </p:txBody>
      </p:sp>
      <p:sp>
        <p:nvSpPr>
          <p:cNvPr id="12" name="Obdélník 11"/>
          <p:cNvSpPr/>
          <p:nvPr/>
        </p:nvSpPr>
        <p:spPr>
          <a:xfrm>
            <a:off x="4129173" y="5045784"/>
            <a:ext cx="1132041" cy="338554"/>
          </a:xfrm>
          <a:prstGeom prst="rect">
            <a:avLst/>
          </a:prstGeom>
        </p:spPr>
        <p:txBody>
          <a:bodyPr wrap="none">
            <a:spAutoFit/>
          </a:bodyPr>
          <a:lstStyle/>
          <a:p>
            <a:pPr hangingPunct="1"/>
            <a:r>
              <a:rPr lang="cs-CZ" sz="1600" b="1" dirty="0">
                <a:solidFill>
                  <a:srgbClr val="002060"/>
                </a:solidFill>
                <a:latin typeface="Montserrat SemiBold" pitchFamily="2" charset="77"/>
              </a:rPr>
              <a:t>4. </a:t>
            </a:r>
            <a:r>
              <a:rPr lang="cs-CZ" sz="1600" b="1" dirty="0" err="1">
                <a:solidFill>
                  <a:srgbClr val="002060"/>
                </a:solidFill>
                <a:latin typeface="Montserrat SemiBold" pitchFamily="2" charset="77"/>
              </a:rPr>
              <a:t>Latrines</a:t>
            </a:r>
            <a:endParaRPr lang="es-ES" sz="1600" b="1" dirty="0">
              <a:solidFill>
                <a:srgbClr val="002060"/>
              </a:solidFill>
              <a:latin typeface="Montserrat SemiBold" pitchFamily="2" charset="77"/>
            </a:endParaRPr>
          </a:p>
        </p:txBody>
      </p:sp>
      <p:sp>
        <p:nvSpPr>
          <p:cNvPr id="15" name="Obdélník 14"/>
          <p:cNvSpPr/>
          <p:nvPr/>
        </p:nvSpPr>
        <p:spPr>
          <a:xfrm>
            <a:off x="6103614" y="1920000"/>
            <a:ext cx="2329312" cy="338554"/>
          </a:xfrm>
          <a:prstGeom prst="rect">
            <a:avLst/>
          </a:prstGeom>
        </p:spPr>
        <p:txBody>
          <a:bodyPr wrap="square">
            <a:spAutoFit/>
          </a:bodyPr>
          <a:lstStyle/>
          <a:p>
            <a:pPr hangingPunct="1"/>
            <a:r>
              <a:rPr lang="cs-CZ" sz="1600" b="1" dirty="0">
                <a:solidFill>
                  <a:srgbClr val="002060"/>
                </a:solidFill>
                <a:latin typeface="Montserrat SemiBold" pitchFamily="2" charset="77"/>
              </a:rPr>
              <a:t>3. </a:t>
            </a:r>
            <a:r>
              <a:rPr lang="cs-CZ" sz="1600" b="1" dirty="0" err="1">
                <a:solidFill>
                  <a:srgbClr val="002060"/>
                </a:solidFill>
                <a:latin typeface="Montserrat SemiBold" pitchFamily="2" charset="77"/>
              </a:rPr>
              <a:t>Final</a:t>
            </a:r>
            <a:r>
              <a:rPr lang="cs-CZ" sz="1600" b="1" dirty="0">
                <a:solidFill>
                  <a:srgbClr val="002060"/>
                </a:solidFill>
                <a:latin typeface="Montserrat SemiBold" pitchFamily="2" charset="77"/>
              </a:rPr>
              <a:t> </a:t>
            </a:r>
            <a:r>
              <a:rPr lang="cs-CZ" sz="1600" b="1" dirty="0" err="1">
                <a:solidFill>
                  <a:srgbClr val="002060"/>
                </a:solidFill>
                <a:latin typeface="Montserrat SemiBold" pitchFamily="2" charset="77"/>
              </a:rPr>
              <a:t>Godbye</a:t>
            </a:r>
            <a:r>
              <a:rPr lang="cs-CZ" sz="1600" b="1" dirty="0">
                <a:solidFill>
                  <a:srgbClr val="002060"/>
                </a:solidFill>
                <a:latin typeface="Montserrat SemiBold" pitchFamily="2" charset="77"/>
              </a:rPr>
              <a:t> </a:t>
            </a:r>
            <a:endParaRPr lang="es-ES" sz="1600" b="1" dirty="0">
              <a:solidFill>
                <a:srgbClr val="002060"/>
              </a:solidFill>
              <a:latin typeface="Montserrat SemiBold" pitchFamily="2" charset="77"/>
            </a:endParaRPr>
          </a:p>
        </p:txBody>
      </p:sp>
      <p:pic>
        <p:nvPicPr>
          <p:cNvPr id="16" name="Obrázek 15"/>
          <p:cNvPicPr>
            <a:picLocks noChangeAspect="1"/>
          </p:cNvPicPr>
          <p:nvPr/>
        </p:nvPicPr>
        <p:blipFill>
          <a:blip r:embed="rId4"/>
          <a:stretch>
            <a:fillRect/>
          </a:stretch>
        </p:blipFill>
        <p:spPr>
          <a:xfrm>
            <a:off x="1153157" y="3304078"/>
            <a:ext cx="1259414" cy="892831"/>
          </a:xfrm>
          <a:prstGeom prst="rect">
            <a:avLst/>
          </a:prstGeom>
        </p:spPr>
      </p:pic>
      <p:pic>
        <p:nvPicPr>
          <p:cNvPr id="18" name="Obrázek 17"/>
          <p:cNvPicPr>
            <a:picLocks noChangeAspect="1"/>
          </p:cNvPicPr>
          <p:nvPr/>
        </p:nvPicPr>
        <p:blipFill>
          <a:blip r:embed="rId5"/>
          <a:stretch>
            <a:fillRect/>
          </a:stretch>
        </p:blipFill>
        <p:spPr>
          <a:xfrm>
            <a:off x="2859386" y="5223016"/>
            <a:ext cx="1152533" cy="1348756"/>
          </a:xfrm>
          <a:prstGeom prst="rect">
            <a:avLst/>
          </a:prstGeom>
        </p:spPr>
      </p:pic>
      <p:pic>
        <p:nvPicPr>
          <p:cNvPr id="20" name="Obrázek 19"/>
          <p:cNvPicPr>
            <a:picLocks noChangeAspect="1"/>
          </p:cNvPicPr>
          <p:nvPr/>
        </p:nvPicPr>
        <p:blipFill>
          <a:blip r:embed="rId6"/>
          <a:stretch>
            <a:fillRect/>
          </a:stretch>
        </p:blipFill>
        <p:spPr>
          <a:xfrm>
            <a:off x="1880814" y="5516279"/>
            <a:ext cx="1177157" cy="916282"/>
          </a:xfrm>
          <a:prstGeom prst="rect">
            <a:avLst/>
          </a:prstGeom>
        </p:spPr>
      </p:pic>
      <p:pic>
        <p:nvPicPr>
          <p:cNvPr id="21" name="Obrázek 20"/>
          <p:cNvPicPr>
            <a:picLocks noChangeAspect="1"/>
          </p:cNvPicPr>
          <p:nvPr/>
        </p:nvPicPr>
        <p:blipFill>
          <a:blip r:embed="rId7"/>
          <a:stretch>
            <a:fillRect/>
          </a:stretch>
        </p:blipFill>
        <p:spPr>
          <a:xfrm>
            <a:off x="3710416" y="2496588"/>
            <a:ext cx="1249364" cy="1852188"/>
          </a:xfrm>
          <a:prstGeom prst="rect">
            <a:avLst/>
          </a:prstGeom>
        </p:spPr>
      </p:pic>
      <p:pic>
        <p:nvPicPr>
          <p:cNvPr id="23" name="Obrázek 22"/>
          <p:cNvPicPr>
            <a:picLocks noChangeAspect="1"/>
          </p:cNvPicPr>
          <p:nvPr/>
        </p:nvPicPr>
        <p:blipFill>
          <a:blip r:embed="rId8"/>
          <a:stretch>
            <a:fillRect/>
          </a:stretch>
        </p:blipFill>
        <p:spPr>
          <a:xfrm>
            <a:off x="6510511" y="5215061"/>
            <a:ext cx="1094202" cy="1340927"/>
          </a:xfrm>
          <a:prstGeom prst="rect">
            <a:avLst/>
          </a:prstGeom>
        </p:spPr>
      </p:pic>
      <p:pic>
        <p:nvPicPr>
          <p:cNvPr id="24" name="Obrázek 23"/>
          <p:cNvPicPr>
            <a:picLocks noChangeAspect="1"/>
          </p:cNvPicPr>
          <p:nvPr/>
        </p:nvPicPr>
        <p:blipFill>
          <a:blip r:embed="rId9"/>
          <a:stretch>
            <a:fillRect/>
          </a:stretch>
        </p:blipFill>
        <p:spPr>
          <a:xfrm>
            <a:off x="5529969" y="5516279"/>
            <a:ext cx="1147290" cy="710227"/>
          </a:xfrm>
          <a:prstGeom prst="rect">
            <a:avLst/>
          </a:prstGeom>
        </p:spPr>
      </p:pic>
      <p:pic>
        <p:nvPicPr>
          <p:cNvPr id="26" name="Obrázek 25"/>
          <p:cNvPicPr>
            <a:picLocks noChangeAspect="1"/>
          </p:cNvPicPr>
          <p:nvPr/>
        </p:nvPicPr>
        <p:blipFill>
          <a:blip r:embed="rId10"/>
          <a:stretch>
            <a:fillRect/>
          </a:stretch>
        </p:blipFill>
        <p:spPr>
          <a:xfrm>
            <a:off x="6134976" y="2454847"/>
            <a:ext cx="1469737" cy="972851"/>
          </a:xfrm>
          <a:prstGeom prst="rect">
            <a:avLst/>
          </a:prstGeom>
        </p:spPr>
      </p:pic>
      <p:pic>
        <p:nvPicPr>
          <p:cNvPr id="27" name="Obrázek 26"/>
          <p:cNvPicPr>
            <a:picLocks noChangeAspect="1"/>
          </p:cNvPicPr>
          <p:nvPr/>
        </p:nvPicPr>
        <p:blipFill>
          <a:blip r:embed="rId11"/>
          <a:stretch>
            <a:fillRect/>
          </a:stretch>
        </p:blipFill>
        <p:spPr>
          <a:xfrm>
            <a:off x="6629698" y="3481731"/>
            <a:ext cx="717587" cy="468546"/>
          </a:xfrm>
          <a:prstGeom prst="rect">
            <a:avLst/>
          </a:prstGeom>
        </p:spPr>
      </p:pic>
      <p:pic>
        <p:nvPicPr>
          <p:cNvPr id="17" name="Grafik 5">
            <a:extLst>
              <a:ext uri="{FF2B5EF4-FFF2-40B4-BE49-F238E27FC236}">
                <a16:creationId xmlns:a16="http://schemas.microsoft.com/office/drawing/2014/main" id="{55EB4D5A-25B6-F4B0-3CC7-A0ABFAFFEF0D}"/>
              </a:ext>
            </a:extLst>
          </p:cNvPr>
          <p:cNvPicPr>
            <a:picLocks noChangeAspect="1"/>
          </p:cNvPicPr>
          <p:nvPr/>
        </p:nvPicPr>
        <p:blipFill>
          <a:blip r:embed="rId12">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19" name="Picture 18"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33370" y="15989"/>
            <a:ext cx="877818" cy="842231"/>
          </a:xfrm>
          <a:prstGeom prst="rect">
            <a:avLst/>
          </a:prstGeom>
        </p:spPr>
      </p:pic>
    </p:spTree>
    <p:extLst>
      <p:ext uri="{BB962C8B-B14F-4D97-AF65-F5344CB8AC3E}">
        <p14:creationId xmlns:p14="http://schemas.microsoft.com/office/powerpoint/2010/main" val="91234509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2">
            <a:extLst>
              <a:ext uri="{FF2B5EF4-FFF2-40B4-BE49-F238E27FC236}">
                <a16:creationId xmlns:a16="http://schemas.microsoft.com/office/drawing/2014/main" id="{D3EDB8F6-D920-4C06-A7CE-246EC3E08656}"/>
              </a:ext>
            </a:extLst>
          </p:cNvPr>
          <p:cNvSpPr txBox="1">
            <a:spLocks noGrp="1"/>
          </p:cNvSpPr>
          <p:nvPr>
            <p:ph type="body" sz="quarter" idx="21"/>
          </p:nvPr>
        </p:nvSpPr>
        <p:spPr>
          <a:xfrm>
            <a:off x="1472096" y="2179260"/>
            <a:ext cx="7433187" cy="2262158"/>
          </a:xfrm>
          <a:prstGeom prst="rect">
            <a:avLst/>
          </a:prstGeom>
        </p:spPr>
        <p:txBody>
          <a:bodyPr vert="horz" lIns="22860" tIns="22860" rIns="22860" bIns="22860" rtlCol="0" anchor="t">
            <a:spAutoFit/>
          </a:bodyPr>
          <a:lstStyle/>
          <a:p>
            <a:r>
              <a:rPr lang="cs-CZ" sz="4800" dirty="0">
                <a:sym typeface="Wingdings" panose="05000000000000000000" pitchFamily="2" charset="2"/>
              </a:rPr>
              <a:t></a:t>
            </a:r>
            <a:r>
              <a:rPr lang="cs-CZ" sz="4800" dirty="0">
                <a:solidFill>
                  <a:srgbClr val="002060"/>
                </a:solidFill>
                <a:sym typeface="Wingdings" panose="05000000000000000000" pitchFamily="2" charset="2"/>
              </a:rPr>
              <a:t> </a:t>
            </a:r>
            <a:r>
              <a:rPr lang="es-ES" sz="4800" dirty="0"/>
              <a:t>Muchas Gracias</a:t>
            </a:r>
          </a:p>
          <a:p>
            <a:r>
              <a:rPr lang="es-ES" sz="4800" dirty="0" err="1"/>
              <a:t>Muito</a:t>
            </a:r>
            <a:r>
              <a:rPr lang="es-ES" sz="4800" dirty="0"/>
              <a:t> </a:t>
            </a:r>
            <a:r>
              <a:rPr lang="es-ES" sz="4800" dirty="0" err="1"/>
              <a:t>Obrigada</a:t>
            </a:r>
            <a:endParaRPr lang="es-ES" sz="4800" dirty="0"/>
          </a:p>
          <a:p>
            <a:r>
              <a:rPr lang="es-ES" sz="4800" dirty="0" err="1"/>
              <a:t>Moc</a:t>
            </a:r>
            <a:r>
              <a:rPr lang="es-ES" sz="4800" dirty="0"/>
              <a:t>  </a:t>
            </a:r>
            <a:r>
              <a:rPr lang="cs-CZ" sz="4800" dirty="0"/>
              <a:t>děkuji </a:t>
            </a:r>
            <a:r>
              <a:rPr lang="cs-CZ" sz="4800" dirty="0">
                <a:sym typeface="Wingdings" panose="05000000000000000000" pitchFamily="2" charset="2"/>
              </a:rPr>
              <a:t></a:t>
            </a:r>
            <a:endParaRPr sz="4800" dirty="0"/>
          </a:p>
        </p:txBody>
      </p:sp>
      <p:sp>
        <p:nvSpPr>
          <p:cNvPr id="2" name="TextBox 1"/>
          <p:cNvSpPr txBox="1"/>
          <p:nvPr/>
        </p:nvSpPr>
        <p:spPr>
          <a:xfrm>
            <a:off x="238719" y="297712"/>
            <a:ext cx="2466754" cy="1233376"/>
          </a:xfrm>
          <a:prstGeom prst="rect">
            <a:avLst/>
          </a:prstGeom>
          <a:solidFill>
            <a:schemeClr val="accent1">
              <a:lumMod val="50000"/>
            </a:schemeClr>
          </a:solidFill>
        </p:spPr>
        <p:txBody>
          <a:bodyPr wrap="square" rtlCol="0">
            <a:spAutoFit/>
          </a:bodyPr>
          <a:lstStyle/>
          <a:p>
            <a:endParaRPr lang="en-US"/>
          </a:p>
        </p:txBody>
      </p:sp>
      <p:pic>
        <p:nvPicPr>
          <p:cNvPr id="7" name="Grafik 5">
            <a:extLst>
              <a:ext uri="{FF2B5EF4-FFF2-40B4-BE49-F238E27FC236}">
                <a16:creationId xmlns:a16="http://schemas.microsoft.com/office/drawing/2014/main" id="{55EB4D5A-25B6-F4B0-3CC7-A0ABFAFFEF0D}"/>
              </a:ext>
            </a:extLst>
          </p:cNvPr>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8" name="Picture 7"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spTree>
    <p:extLst>
      <p:ext uri="{BB962C8B-B14F-4D97-AF65-F5344CB8AC3E}">
        <p14:creationId xmlns:p14="http://schemas.microsoft.com/office/powerpoint/2010/main" val="1705930574"/>
      </p:ext>
    </p:extLst>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92C31C3A-9EF1-A112-44F5-5BE5A9606EEC}"/>
              </a:ext>
            </a:extLst>
          </p:cNvPr>
          <p:cNvSpPr txBox="1"/>
          <p:nvPr/>
        </p:nvSpPr>
        <p:spPr>
          <a:xfrm>
            <a:off x="512064" y="1328008"/>
            <a:ext cx="7278624" cy="523220"/>
          </a:xfrm>
          <a:prstGeom prst="rect">
            <a:avLst/>
          </a:prstGeom>
          <a:noFill/>
        </p:spPr>
        <p:txBody>
          <a:bodyPr wrap="square" rtlCol="0">
            <a:spAutoFit/>
          </a:bodyPr>
          <a:lstStyle/>
          <a:p>
            <a:pPr algn="ctr"/>
            <a:r>
              <a:rPr lang="cs-CZ" sz="2700" b="1" dirty="0">
                <a:solidFill>
                  <a:srgbClr val="002060"/>
                </a:solidFill>
                <a:latin typeface="Montserrat SemiBold" pitchFamily="2" charset="77"/>
              </a:rPr>
              <a:t>WHO M</a:t>
            </a:r>
            <a:r>
              <a:rPr lang="x-none" sz="2700" b="1" dirty="0">
                <a:solidFill>
                  <a:srgbClr val="002060"/>
                </a:solidFill>
                <a:latin typeface="Montserrat SemiBold" pitchFamily="2" charset="77"/>
              </a:rPr>
              <a:t>ultimodal</a:t>
            </a:r>
            <a:r>
              <a:rPr lang="cs-CZ" sz="2700" b="1" dirty="0">
                <a:solidFill>
                  <a:srgbClr val="002060"/>
                </a:solidFill>
                <a:latin typeface="Montserrat SemiBold" pitchFamily="2" charset="77"/>
              </a:rPr>
              <a:t> </a:t>
            </a:r>
            <a:r>
              <a:rPr lang="cs-CZ" sz="2700" b="1" dirty="0" err="1">
                <a:solidFill>
                  <a:srgbClr val="002060"/>
                </a:solidFill>
                <a:latin typeface="Montserrat SemiBold" pitchFamily="2" charset="77"/>
              </a:rPr>
              <a:t>Strategy</a:t>
            </a:r>
            <a:r>
              <a:rPr lang="cs-CZ" sz="2700" b="1" dirty="0">
                <a:solidFill>
                  <a:srgbClr val="002060"/>
                </a:solidFill>
                <a:latin typeface="Montserrat SemiBold" pitchFamily="2" charset="77"/>
              </a:rPr>
              <a:t> </a:t>
            </a:r>
            <a:r>
              <a:rPr lang="cs-CZ" sz="2800" b="1" dirty="0" err="1">
                <a:solidFill>
                  <a:srgbClr val="002060"/>
                </a:solidFill>
                <a:latin typeface="Montserrat SemiBold" pitchFamily="2" charset="77"/>
              </a:rPr>
              <a:t>Approach</a:t>
            </a:r>
            <a:endParaRPr lang="x-none" sz="2800" b="1" dirty="0">
              <a:solidFill>
                <a:srgbClr val="002060"/>
              </a:solidFill>
              <a:latin typeface="Montserrat SemiBold" pitchFamily="2" charset="77"/>
            </a:endParaRPr>
          </a:p>
        </p:txBody>
      </p:sp>
      <p:sp>
        <p:nvSpPr>
          <p:cNvPr id="11" name="TextBox 2">
            <a:extLst>
              <a:ext uri="{FF2B5EF4-FFF2-40B4-BE49-F238E27FC236}">
                <a16:creationId xmlns:a16="http://schemas.microsoft.com/office/drawing/2014/main" id="{19899D44-8494-6C5B-1A26-76EC2D89B751}"/>
              </a:ext>
            </a:extLst>
          </p:cNvPr>
          <p:cNvSpPr txBox="1">
            <a:spLocks/>
          </p:cNvSpPr>
          <p:nvPr/>
        </p:nvSpPr>
        <p:spPr>
          <a:xfrm>
            <a:off x="1907986" y="5667980"/>
            <a:ext cx="6401047" cy="203133"/>
          </a:xfrm>
          <a:prstGeom prst="rect">
            <a:avLst/>
          </a:prstGeom>
          <a:ln w="12700">
            <a:miter lim="400000"/>
          </a:ln>
          <a:extLst>
            <a:ext uri="{C572A759-6A51-4108-AA02-DFA0A04FC94B}">
              <ma14:wrappingTextBoxFlag xmlns:ma14="http://schemas.microsoft.com/office/mac/drawingml/2011/main" xmlns="" val="1"/>
            </a:ext>
          </a:extLst>
        </p:spPr>
        <p:txBody>
          <a:bodyPr wrap="square" lIns="22860" rIns="22860">
            <a:spAutoFit/>
          </a:bodyPr>
          <a:lstStyle>
            <a:lvl1pPr marL="0" marR="0" indent="0" algn="l" defTabSz="914400" rtl="0" latinLnBrk="0">
              <a:lnSpc>
                <a:spcPct val="80000"/>
              </a:lnSpc>
              <a:spcBef>
                <a:spcPts val="0"/>
              </a:spcBef>
              <a:spcAft>
                <a:spcPts val="0"/>
              </a:spcAft>
              <a:buClrTx/>
              <a:buSzTx/>
              <a:buFontTx/>
              <a:buNone/>
              <a:tabLst/>
              <a:defRPr sz="7400" b="0" i="0" u="none" strike="noStrike" cap="none" spc="0" baseline="0">
                <a:solidFill>
                  <a:srgbClr val="081D3F"/>
                </a:solidFill>
                <a:uFillTx/>
                <a:latin typeface="Montserrat Bold"/>
                <a:ea typeface="Montserrat Bold"/>
                <a:cs typeface="Montserrat Bold"/>
                <a:sym typeface="Montserrat Bold"/>
              </a:defRPr>
            </a:lvl1pPr>
            <a:lvl2pPr marL="1085850" marR="0" indent="-40005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2pPr>
            <a:lvl3pPr marL="1851660" marR="0" indent="-48006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3pPr>
            <a:lvl4pPr marL="25908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4pPr>
            <a:lvl5pPr marL="32766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5pPr>
            <a:lvl6pPr marL="39624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6pPr>
            <a:lvl7pPr marL="46482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7pPr>
            <a:lvl8pPr marL="53340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8pPr>
            <a:lvl9pPr marL="60198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9pPr>
          </a:lstStyle>
          <a:p>
            <a:r>
              <a:rPr lang="cs-CZ" sz="900" dirty="0" err="1">
                <a:latin typeface="Montserrat" charset="-18"/>
                <a:ea typeface="Open Sans ExtraBold" pitchFamily="2" charset="0"/>
                <a:cs typeface="Open Sans ExtraBold" pitchFamily="2" charset="0"/>
              </a:rPr>
              <a:t>Resource</a:t>
            </a:r>
            <a:r>
              <a:rPr lang="cs-CZ" sz="900" dirty="0">
                <a:latin typeface="Montserrat" charset="-18"/>
                <a:ea typeface="Open Sans ExtraBold" pitchFamily="2" charset="0"/>
                <a:cs typeface="Open Sans ExtraBold" pitchFamily="2" charset="0"/>
              </a:rPr>
              <a:t>: </a:t>
            </a:r>
            <a:r>
              <a:rPr lang="en-US" sz="900" dirty="0">
                <a:latin typeface="Montserrat" charset="-18"/>
                <a:hlinkClick r:id="rId3"/>
              </a:rPr>
              <a:t>Sani Nudge | Sani Nudge meets all five elements of WHO’s multimodal strategy</a:t>
            </a:r>
            <a:endParaRPr lang="es-ES" sz="900" dirty="0">
              <a:highlight>
                <a:srgbClr val="FFFF00"/>
              </a:highlight>
              <a:latin typeface="Montserrat" charset="-18"/>
              <a:ea typeface="Open Sans ExtraBold" pitchFamily="2" charset="0"/>
              <a:cs typeface="Open Sans ExtraBold" pitchFamily="2" charset="0"/>
            </a:endParaRPr>
          </a:p>
        </p:txBody>
      </p:sp>
      <p:pic>
        <p:nvPicPr>
          <p:cNvPr id="8" name="Obrázek 7"/>
          <p:cNvPicPr>
            <a:picLocks noChangeAspect="1"/>
          </p:cNvPicPr>
          <p:nvPr/>
        </p:nvPicPr>
        <p:blipFill>
          <a:blip r:embed="rId4"/>
          <a:stretch>
            <a:fillRect/>
          </a:stretch>
        </p:blipFill>
        <p:spPr>
          <a:xfrm>
            <a:off x="884301" y="2438003"/>
            <a:ext cx="6534150" cy="2025650"/>
          </a:xfrm>
          <a:prstGeom prst="rect">
            <a:avLst/>
          </a:prstGeom>
        </p:spPr>
      </p:pic>
      <p:sp>
        <p:nvSpPr>
          <p:cNvPr id="13" name="TextovéPole 12"/>
          <p:cNvSpPr txBox="1"/>
          <p:nvPr/>
        </p:nvSpPr>
        <p:spPr>
          <a:xfrm>
            <a:off x="2406650" y="4832949"/>
            <a:ext cx="4381500" cy="415498"/>
          </a:xfrm>
          <a:prstGeom prst="rect">
            <a:avLst/>
          </a:prstGeom>
          <a:noFill/>
        </p:spPr>
        <p:txBody>
          <a:bodyPr wrap="square" rtlCol="0">
            <a:spAutoFit/>
          </a:bodyPr>
          <a:lstStyle/>
          <a:p>
            <a:r>
              <a:rPr lang="en-US" sz="700" i="1" dirty="0">
                <a:latin typeface="Montserrat" charset="-18"/>
              </a:rPr>
              <a:t>WHO </a:t>
            </a:r>
            <a:r>
              <a:rPr lang="en-US" sz="700" i="1" dirty="0">
                <a:latin typeface="Montserrat" charset="-18"/>
                <a:hlinkClick r:id="rId5"/>
              </a:rPr>
              <a:t>Global Report on Infection Prevention and Control</a:t>
            </a:r>
            <a:r>
              <a:rPr lang="en-US" sz="700" i="1" dirty="0">
                <a:latin typeface="Montserrat" charset="-18"/>
              </a:rPr>
              <a:t>, </a:t>
            </a:r>
            <a:endParaRPr lang="cs-CZ" sz="700" i="1" dirty="0">
              <a:latin typeface="Montserrat" charset="-18"/>
            </a:endParaRPr>
          </a:p>
          <a:p>
            <a:r>
              <a:rPr lang="en-US" sz="700" i="1" dirty="0" err="1">
                <a:latin typeface="Montserrat" charset="-18"/>
              </a:rPr>
              <a:t>practising</a:t>
            </a:r>
            <a:r>
              <a:rPr lang="en-US" sz="700" i="1" dirty="0">
                <a:latin typeface="Montserrat" charset="-18"/>
              </a:rPr>
              <a:t> adequate hand hygiene and other IPC strategies can prevent </a:t>
            </a:r>
            <a:endParaRPr lang="cs-CZ" sz="700" i="1" dirty="0">
              <a:latin typeface="Montserrat" charset="-18"/>
            </a:endParaRPr>
          </a:p>
          <a:p>
            <a:r>
              <a:rPr lang="en-US" sz="700" i="1" dirty="0">
                <a:latin typeface="Montserrat" charset="-18"/>
              </a:rPr>
              <a:t>70% of healthcare-associated infections (HAIs).</a:t>
            </a:r>
            <a:endParaRPr lang="cs-CZ" sz="700" i="1" dirty="0">
              <a:latin typeface="Montserrat" charset="-18"/>
            </a:endParaRPr>
          </a:p>
        </p:txBody>
      </p:sp>
      <p:pic>
        <p:nvPicPr>
          <p:cNvPr id="14" name="Obrázek 13"/>
          <p:cNvPicPr>
            <a:picLocks noChangeAspect="1"/>
          </p:cNvPicPr>
          <p:nvPr/>
        </p:nvPicPr>
        <p:blipFill>
          <a:blip r:embed="rId6"/>
          <a:stretch>
            <a:fillRect/>
          </a:stretch>
        </p:blipFill>
        <p:spPr>
          <a:xfrm>
            <a:off x="1901799" y="4852633"/>
            <a:ext cx="504851" cy="422297"/>
          </a:xfrm>
          <a:prstGeom prst="rect">
            <a:avLst/>
          </a:prstGeom>
        </p:spPr>
      </p:pic>
      <p:pic>
        <p:nvPicPr>
          <p:cNvPr id="7" name="Grafik 5">
            <a:extLst>
              <a:ext uri="{FF2B5EF4-FFF2-40B4-BE49-F238E27FC236}">
                <a16:creationId xmlns:a16="http://schemas.microsoft.com/office/drawing/2014/main" id="{55EB4D5A-25B6-F4B0-3CC7-A0ABFAFFEF0D}"/>
              </a:ext>
            </a:extLst>
          </p:cNvPr>
          <p:cNvPicPr>
            <a:picLocks noChangeAspect="1"/>
          </p:cNvPicPr>
          <p:nvPr/>
        </p:nvPicPr>
        <p:blipFill>
          <a:blip r:embed="rId7">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9" name="Picture 8"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spTree>
    <p:extLst>
      <p:ext uri="{BB962C8B-B14F-4D97-AF65-F5344CB8AC3E}">
        <p14:creationId xmlns:p14="http://schemas.microsoft.com/office/powerpoint/2010/main" val="10046234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4C21BAE-6866-4C7A-A7EC-C1B2E572D5B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FD85A9A6-F5E2-C26C-9E74-083F92C317BB}"/>
              </a:ext>
            </a:extLst>
          </p:cNvPr>
          <p:cNvSpPr/>
          <p:nvPr/>
        </p:nvSpPr>
        <p:spPr>
          <a:xfrm>
            <a:off x="0" y="0"/>
            <a:ext cx="9144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74E83B1B-CD8F-2EE6-EBC4-CD1486710B16}"/>
              </a:ext>
            </a:extLst>
          </p:cNvPr>
          <p:cNvPicPr>
            <a:picLocks noChangeAspect="1"/>
          </p:cNvPicPr>
          <p:nvPr/>
        </p:nvPicPr>
        <p:blipFill rotWithShape="1">
          <a:blip r:embed="rId3" cstate="screen">
            <a:alphaModFix amt="70000"/>
            <a:extLst>
              <a:ext uri="{28A0092B-C50C-407E-A947-70E740481C1C}">
                <a14:useLocalDpi xmlns:a14="http://schemas.microsoft.com/office/drawing/2010/main"/>
              </a:ext>
            </a:extLst>
          </a:blip>
          <a:srcRect b="-2"/>
          <a:stretch/>
        </p:blipFill>
        <p:spPr>
          <a:xfrm>
            <a:off x="5470719" y="1327902"/>
            <a:ext cx="2921528" cy="4202196"/>
          </a:xfrm>
          <a:prstGeom prst="rect">
            <a:avLst/>
          </a:prstGeom>
          <a:ln>
            <a:noFill/>
          </a:ln>
          <a:effectLst>
            <a:softEdge rad="112500"/>
          </a:effectLst>
        </p:spPr>
      </p:pic>
      <p:sp useBgFill="1">
        <p:nvSpPr>
          <p:cNvPr id="12" name="Freeform: Shape 11">
            <a:extLst>
              <a:ext uri="{FF2B5EF4-FFF2-40B4-BE49-F238E27FC236}">
                <a16:creationId xmlns:a16="http://schemas.microsoft.com/office/drawing/2014/main" id="{7E7D0C94-08B4-48AE-8813-CC4D60294F42}"/>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2924" y="609600"/>
            <a:ext cx="4029076" cy="5513767"/>
          </a:xfrm>
          <a:custGeom>
            <a:avLst/>
            <a:gdLst>
              <a:gd name="connsiteX0" fmla="*/ 0 w 5372101"/>
              <a:gd name="connsiteY0" fmla="*/ 0 h 5513767"/>
              <a:gd name="connsiteX1" fmla="*/ 5372101 w 5372101"/>
              <a:gd name="connsiteY1" fmla="*/ 0 h 5513767"/>
              <a:gd name="connsiteX2" fmla="*/ 5372101 w 5372101"/>
              <a:gd name="connsiteY2" fmla="*/ 5513767 h 5513767"/>
              <a:gd name="connsiteX3" fmla="*/ 5363126 w 5372101"/>
              <a:gd name="connsiteY3" fmla="*/ 5512835 h 5513767"/>
              <a:gd name="connsiteX4" fmla="*/ 5316714 w 5372101"/>
              <a:gd name="connsiteY4" fmla="*/ 5491247 h 5513767"/>
              <a:gd name="connsiteX5" fmla="*/ 5198331 w 5372101"/>
              <a:gd name="connsiteY5" fmla="*/ 5470092 h 5513767"/>
              <a:gd name="connsiteX6" fmla="*/ 5150428 w 5372101"/>
              <a:gd name="connsiteY6" fmla="*/ 5472506 h 5513767"/>
              <a:gd name="connsiteX7" fmla="*/ 5085506 w 5372101"/>
              <a:gd name="connsiteY7" fmla="*/ 5468851 h 5513767"/>
              <a:gd name="connsiteX8" fmla="*/ 4968663 w 5372101"/>
              <a:gd name="connsiteY8" fmla="*/ 5470487 h 5513767"/>
              <a:gd name="connsiteX9" fmla="*/ 4815623 w 5372101"/>
              <a:gd name="connsiteY9" fmla="*/ 5458622 h 5513767"/>
              <a:gd name="connsiteX10" fmla="*/ 4716679 w 5372101"/>
              <a:gd name="connsiteY10" fmla="*/ 5405365 h 5513767"/>
              <a:gd name="connsiteX11" fmla="*/ 4704891 w 5372101"/>
              <a:gd name="connsiteY11" fmla="*/ 5411529 h 5513767"/>
              <a:gd name="connsiteX12" fmla="*/ 4630496 w 5372101"/>
              <a:gd name="connsiteY12" fmla="*/ 5396532 h 5513767"/>
              <a:gd name="connsiteX13" fmla="*/ 4506964 w 5372101"/>
              <a:gd name="connsiteY13" fmla="*/ 5396685 h 5513767"/>
              <a:gd name="connsiteX14" fmla="*/ 4427135 w 5372101"/>
              <a:gd name="connsiteY14" fmla="*/ 5358585 h 5513767"/>
              <a:gd name="connsiteX15" fmla="*/ 4028338 w 5372101"/>
              <a:gd name="connsiteY15" fmla="*/ 5313494 h 5513767"/>
              <a:gd name="connsiteX16" fmla="*/ 4015367 w 5372101"/>
              <a:gd name="connsiteY16" fmla="*/ 5320766 h 5513767"/>
              <a:gd name="connsiteX17" fmla="*/ 4002837 w 5372101"/>
              <a:gd name="connsiteY17" fmla="*/ 5322294 h 5513767"/>
              <a:gd name="connsiteX18" fmla="*/ 3997650 w 5372101"/>
              <a:gd name="connsiteY18" fmla="*/ 5329513 h 5513767"/>
              <a:gd name="connsiteX19" fmla="*/ 3991991 w 5372101"/>
              <a:gd name="connsiteY19" fmla="*/ 5331908 h 5513767"/>
              <a:gd name="connsiteX20" fmla="*/ 3925210 w 5372101"/>
              <a:gd name="connsiteY20" fmla="*/ 5319395 h 5513767"/>
              <a:gd name="connsiteX21" fmla="*/ 3837014 w 5372101"/>
              <a:gd name="connsiteY21" fmla="*/ 5289023 h 5513767"/>
              <a:gd name="connsiteX22" fmla="*/ 3798765 w 5372101"/>
              <a:gd name="connsiteY22" fmla="*/ 5299431 h 5513767"/>
              <a:gd name="connsiteX23" fmla="*/ 3792144 w 5372101"/>
              <a:gd name="connsiteY23" fmla="*/ 5301616 h 5513767"/>
              <a:gd name="connsiteX24" fmla="*/ 3766249 w 5372101"/>
              <a:gd name="connsiteY24" fmla="*/ 5301869 h 5513767"/>
              <a:gd name="connsiteX25" fmla="*/ 3718651 w 5372101"/>
              <a:gd name="connsiteY25" fmla="*/ 5320541 h 5513767"/>
              <a:gd name="connsiteX26" fmla="*/ 3671207 w 5372101"/>
              <a:gd name="connsiteY26" fmla="*/ 5318046 h 5513767"/>
              <a:gd name="connsiteX27" fmla="*/ 3446863 w 5372101"/>
              <a:gd name="connsiteY27" fmla="*/ 5294348 h 5513767"/>
              <a:gd name="connsiteX28" fmla="*/ 3312000 w 5372101"/>
              <a:gd name="connsiteY28" fmla="*/ 5286923 h 5513767"/>
              <a:gd name="connsiteX29" fmla="*/ 3259756 w 5372101"/>
              <a:gd name="connsiteY29" fmla="*/ 5294712 h 5513767"/>
              <a:gd name="connsiteX30" fmla="*/ 3187481 w 5372101"/>
              <a:gd name="connsiteY30" fmla="*/ 5298457 h 5513767"/>
              <a:gd name="connsiteX31" fmla="*/ 3124115 w 5372101"/>
              <a:gd name="connsiteY31" fmla="*/ 5294626 h 5513767"/>
              <a:gd name="connsiteX32" fmla="*/ 3099907 w 5372101"/>
              <a:gd name="connsiteY32" fmla="*/ 5302443 h 5513767"/>
              <a:gd name="connsiteX33" fmla="*/ 3017494 w 5372101"/>
              <a:gd name="connsiteY33" fmla="*/ 5301439 h 5513767"/>
              <a:gd name="connsiteX34" fmla="*/ 3010848 w 5372101"/>
              <a:gd name="connsiteY34" fmla="*/ 5307225 h 5513767"/>
              <a:gd name="connsiteX35" fmla="*/ 2994286 w 5372101"/>
              <a:gd name="connsiteY35" fmla="*/ 5309060 h 5513767"/>
              <a:gd name="connsiteX36" fmla="*/ 2988160 w 5372101"/>
              <a:gd name="connsiteY36" fmla="*/ 5310041 h 5513767"/>
              <a:gd name="connsiteX37" fmla="*/ 2984260 w 5372101"/>
              <a:gd name="connsiteY37" fmla="*/ 5307528 h 5513767"/>
              <a:gd name="connsiteX38" fmla="*/ 2979127 w 5372101"/>
              <a:gd name="connsiteY38" fmla="*/ 5308389 h 5513767"/>
              <a:gd name="connsiteX39" fmla="*/ 2978660 w 5372101"/>
              <a:gd name="connsiteY39" fmla="*/ 5311563 h 5513767"/>
              <a:gd name="connsiteX40" fmla="*/ 2946326 w 5372101"/>
              <a:gd name="connsiteY40" fmla="*/ 5316745 h 5513767"/>
              <a:gd name="connsiteX41" fmla="*/ 2713134 w 5372101"/>
              <a:gd name="connsiteY41" fmla="*/ 5331381 h 5513767"/>
              <a:gd name="connsiteX42" fmla="*/ 2352072 w 5372101"/>
              <a:gd name="connsiteY42" fmla="*/ 5342761 h 5513767"/>
              <a:gd name="connsiteX43" fmla="*/ 2260922 w 5372101"/>
              <a:gd name="connsiteY43" fmla="*/ 5328122 h 5513767"/>
              <a:gd name="connsiteX44" fmla="*/ 2178497 w 5372101"/>
              <a:gd name="connsiteY44" fmla="*/ 5351065 h 5513767"/>
              <a:gd name="connsiteX45" fmla="*/ 2034408 w 5372101"/>
              <a:gd name="connsiteY45" fmla="*/ 5307958 h 5513767"/>
              <a:gd name="connsiteX46" fmla="*/ 1831505 w 5372101"/>
              <a:gd name="connsiteY46" fmla="*/ 5312691 h 5513767"/>
              <a:gd name="connsiteX47" fmla="*/ 1710387 w 5372101"/>
              <a:gd name="connsiteY47" fmla="*/ 5308705 h 5513767"/>
              <a:gd name="connsiteX48" fmla="*/ 1664816 w 5372101"/>
              <a:gd name="connsiteY48" fmla="*/ 5296479 h 5513767"/>
              <a:gd name="connsiteX49" fmla="*/ 1600883 w 5372101"/>
              <a:gd name="connsiteY49" fmla="*/ 5286607 h 5513767"/>
              <a:gd name="connsiteX50" fmla="*/ 1488397 w 5372101"/>
              <a:gd name="connsiteY50" fmla="*/ 5260898 h 5513767"/>
              <a:gd name="connsiteX51" fmla="*/ 1336670 w 5372101"/>
              <a:gd name="connsiteY51" fmla="*/ 5240770 h 5513767"/>
              <a:gd name="connsiteX52" fmla="*/ 1224297 w 5372101"/>
              <a:gd name="connsiteY52" fmla="*/ 5271845 h 5513767"/>
              <a:gd name="connsiteX53" fmla="*/ 1214830 w 5372101"/>
              <a:gd name="connsiteY53" fmla="*/ 5263450 h 5513767"/>
              <a:gd name="connsiteX54" fmla="*/ 1138181 w 5372101"/>
              <a:gd name="connsiteY54" fmla="*/ 5262590 h 5513767"/>
              <a:gd name="connsiteX55" fmla="*/ 943575 w 5372101"/>
              <a:gd name="connsiteY55" fmla="*/ 5290808 h 5513767"/>
              <a:gd name="connsiteX56" fmla="*/ 529813 w 5372101"/>
              <a:gd name="connsiteY56" fmla="*/ 5218555 h 5513767"/>
              <a:gd name="connsiteX57" fmla="*/ 519546 w 5372101"/>
              <a:gd name="connsiteY57" fmla="*/ 5208845 h 5513767"/>
              <a:gd name="connsiteX58" fmla="*/ 507906 w 5372101"/>
              <a:gd name="connsiteY58" fmla="*/ 5204779 h 5513767"/>
              <a:gd name="connsiteX59" fmla="*/ 505153 w 5372101"/>
              <a:gd name="connsiteY59" fmla="*/ 5196726 h 5513767"/>
              <a:gd name="connsiteX60" fmla="*/ 500429 w 5372101"/>
              <a:gd name="connsiteY60" fmla="*/ 5193241 h 5513767"/>
              <a:gd name="connsiteX61" fmla="*/ 431923 w 5372101"/>
              <a:gd name="connsiteY61" fmla="*/ 5191553 h 5513767"/>
              <a:gd name="connsiteX62" fmla="*/ 337115 w 5372101"/>
              <a:gd name="connsiteY62" fmla="*/ 5202714 h 5513767"/>
              <a:gd name="connsiteX63" fmla="*/ 303383 w 5372101"/>
              <a:gd name="connsiteY63" fmla="*/ 5184750 h 5513767"/>
              <a:gd name="connsiteX64" fmla="*/ 297664 w 5372101"/>
              <a:gd name="connsiteY64" fmla="*/ 5181269 h 5513767"/>
              <a:gd name="connsiteX65" fmla="*/ 272701 w 5372101"/>
              <a:gd name="connsiteY65" fmla="*/ 5175678 h 5513767"/>
              <a:gd name="connsiteX66" fmla="*/ 268242 w 5372101"/>
              <a:gd name="connsiteY66" fmla="*/ 5163678 h 5513767"/>
              <a:gd name="connsiteX67" fmla="*/ 232517 w 5372101"/>
              <a:gd name="connsiteY67" fmla="*/ 5147792 h 5513767"/>
              <a:gd name="connsiteX68" fmla="*/ 185851 w 5372101"/>
              <a:gd name="connsiteY68" fmla="*/ 5140408 h 5513767"/>
              <a:gd name="connsiteX69" fmla="*/ 20337 w 5372101"/>
              <a:gd name="connsiteY69" fmla="*/ 5113040 h 5513767"/>
              <a:gd name="connsiteX70" fmla="*/ 0 w 5372101"/>
              <a:gd name="connsiteY70" fmla="*/ 5112243 h 551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5372101" h="5513767">
                <a:moveTo>
                  <a:pt x="0" y="0"/>
                </a:moveTo>
                <a:lnTo>
                  <a:pt x="5372101" y="0"/>
                </a:lnTo>
                <a:lnTo>
                  <a:pt x="5372101" y="5513767"/>
                </a:lnTo>
                <a:lnTo>
                  <a:pt x="5363126" y="5512835"/>
                </a:lnTo>
                <a:cubicBezTo>
                  <a:pt x="5345779" y="5509071"/>
                  <a:pt x="5329767" y="5502649"/>
                  <a:pt x="5316714" y="5491247"/>
                </a:cubicBezTo>
                <a:cubicBezTo>
                  <a:pt x="5295689" y="5478131"/>
                  <a:pt x="5219502" y="5459909"/>
                  <a:pt x="5198331" y="5470092"/>
                </a:cubicBezTo>
                <a:cubicBezTo>
                  <a:pt x="5181052" y="5469102"/>
                  <a:pt x="5165047" y="5459569"/>
                  <a:pt x="5150428" y="5472506"/>
                </a:cubicBezTo>
                <a:cubicBezTo>
                  <a:pt x="5129562" y="5487248"/>
                  <a:pt x="5088050" y="5445894"/>
                  <a:pt x="5085506" y="5468851"/>
                </a:cubicBezTo>
                <a:cubicBezTo>
                  <a:pt x="5055692" y="5440170"/>
                  <a:pt x="5006122" y="5469577"/>
                  <a:pt x="4968663" y="5470487"/>
                </a:cubicBezTo>
                <a:cubicBezTo>
                  <a:pt x="4947085" y="5444049"/>
                  <a:pt x="4889767" y="5472037"/>
                  <a:pt x="4815623" y="5458622"/>
                </a:cubicBezTo>
                <a:cubicBezTo>
                  <a:pt x="4792418" y="5428488"/>
                  <a:pt x="4765548" y="5449887"/>
                  <a:pt x="4716679" y="5405365"/>
                </a:cubicBezTo>
                <a:cubicBezTo>
                  <a:pt x="4713235" y="5407807"/>
                  <a:pt x="4709266" y="5409883"/>
                  <a:pt x="4704891" y="5411529"/>
                </a:cubicBezTo>
                <a:cubicBezTo>
                  <a:pt x="4679473" y="5421092"/>
                  <a:pt x="4646164" y="5414379"/>
                  <a:pt x="4630496" y="5396532"/>
                </a:cubicBezTo>
                <a:cubicBezTo>
                  <a:pt x="4590205" y="5365061"/>
                  <a:pt x="4548419" y="5412094"/>
                  <a:pt x="4506964" y="5396685"/>
                </a:cubicBezTo>
                <a:lnTo>
                  <a:pt x="4427135" y="5358585"/>
                </a:lnTo>
                <a:cubicBezTo>
                  <a:pt x="4319267" y="5308575"/>
                  <a:pt x="4152341" y="5340956"/>
                  <a:pt x="4028338" y="5313494"/>
                </a:cubicBezTo>
                <a:lnTo>
                  <a:pt x="4015367" y="5320766"/>
                </a:lnTo>
                <a:lnTo>
                  <a:pt x="4002837" y="5322294"/>
                </a:lnTo>
                <a:lnTo>
                  <a:pt x="3997650" y="5329513"/>
                </a:lnTo>
                <a:lnTo>
                  <a:pt x="3991991" y="5331908"/>
                </a:lnTo>
                <a:cubicBezTo>
                  <a:pt x="3969659" y="5338581"/>
                  <a:pt x="3978880" y="5316131"/>
                  <a:pt x="3925210" y="5319395"/>
                </a:cubicBezTo>
                <a:cubicBezTo>
                  <a:pt x="3947765" y="5277139"/>
                  <a:pt x="3837331" y="5338342"/>
                  <a:pt x="3837014" y="5289023"/>
                </a:cubicBezTo>
                <a:cubicBezTo>
                  <a:pt x="3824001" y="5291376"/>
                  <a:pt x="3811407" y="5295212"/>
                  <a:pt x="3798765" y="5299431"/>
                </a:cubicBezTo>
                <a:lnTo>
                  <a:pt x="3792144" y="5301616"/>
                </a:lnTo>
                <a:lnTo>
                  <a:pt x="3766249" y="5301869"/>
                </a:lnTo>
                <a:lnTo>
                  <a:pt x="3718651" y="5320541"/>
                </a:lnTo>
                <a:cubicBezTo>
                  <a:pt x="3703968" y="5321892"/>
                  <a:pt x="3688308" y="5321427"/>
                  <a:pt x="3671207" y="5318046"/>
                </a:cubicBezTo>
                <a:cubicBezTo>
                  <a:pt x="3616458" y="5288532"/>
                  <a:pt x="3514048" y="5333307"/>
                  <a:pt x="3446863" y="5294348"/>
                </a:cubicBezTo>
                <a:cubicBezTo>
                  <a:pt x="3420930" y="5283822"/>
                  <a:pt x="3333157" y="5274511"/>
                  <a:pt x="3312000" y="5286923"/>
                </a:cubicBezTo>
                <a:cubicBezTo>
                  <a:pt x="3292759" y="5287903"/>
                  <a:pt x="3273112" y="5280334"/>
                  <a:pt x="3259756" y="5294712"/>
                </a:cubicBezTo>
                <a:cubicBezTo>
                  <a:pt x="3239905" y="5311572"/>
                  <a:pt x="3185410" y="5275588"/>
                  <a:pt x="3187481" y="5298457"/>
                </a:cubicBezTo>
                <a:cubicBezTo>
                  <a:pt x="3168018" y="5286036"/>
                  <a:pt x="3146200" y="5288458"/>
                  <a:pt x="3124115" y="5294626"/>
                </a:cubicBezTo>
                <a:lnTo>
                  <a:pt x="3099907" y="5302443"/>
                </a:lnTo>
                <a:lnTo>
                  <a:pt x="3017494" y="5301439"/>
                </a:lnTo>
                <a:lnTo>
                  <a:pt x="3010848" y="5307225"/>
                </a:lnTo>
                <a:lnTo>
                  <a:pt x="2994286" y="5309060"/>
                </a:lnTo>
                <a:lnTo>
                  <a:pt x="2988160" y="5310041"/>
                </a:lnTo>
                <a:lnTo>
                  <a:pt x="2984260" y="5307528"/>
                </a:lnTo>
                <a:cubicBezTo>
                  <a:pt x="2981957" y="5306419"/>
                  <a:pt x="2980273" y="5306402"/>
                  <a:pt x="2979127" y="5308389"/>
                </a:cubicBezTo>
                <a:cubicBezTo>
                  <a:pt x="2978971" y="5309447"/>
                  <a:pt x="2978816" y="5310505"/>
                  <a:pt x="2978660" y="5311563"/>
                </a:cubicBezTo>
                <a:lnTo>
                  <a:pt x="2946326" y="5316745"/>
                </a:lnTo>
                <a:lnTo>
                  <a:pt x="2713134" y="5331381"/>
                </a:lnTo>
                <a:cubicBezTo>
                  <a:pt x="2610698" y="5372328"/>
                  <a:pt x="2466037" y="5325762"/>
                  <a:pt x="2352072" y="5342761"/>
                </a:cubicBezTo>
                <a:cubicBezTo>
                  <a:pt x="2293501" y="5293708"/>
                  <a:pt x="2324138" y="5338538"/>
                  <a:pt x="2260922" y="5328122"/>
                </a:cubicBezTo>
                <a:cubicBezTo>
                  <a:pt x="2275681" y="5372347"/>
                  <a:pt x="2185007" y="5301703"/>
                  <a:pt x="2178497" y="5351065"/>
                </a:cubicBezTo>
                <a:cubicBezTo>
                  <a:pt x="2133294" y="5337229"/>
                  <a:pt x="2097074" y="5300208"/>
                  <a:pt x="2034408" y="5307958"/>
                </a:cubicBezTo>
                <a:cubicBezTo>
                  <a:pt x="1981894" y="5332879"/>
                  <a:pt x="1896288" y="5279365"/>
                  <a:pt x="1831505" y="5312691"/>
                </a:cubicBezTo>
                <a:cubicBezTo>
                  <a:pt x="1807063" y="5321035"/>
                  <a:pt x="1727674" y="5322925"/>
                  <a:pt x="1710387" y="5308705"/>
                </a:cubicBezTo>
                <a:cubicBezTo>
                  <a:pt x="1693367" y="5306094"/>
                  <a:pt x="1674901" y="5312009"/>
                  <a:pt x="1664816" y="5296479"/>
                </a:cubicBezTo>
                <a:cubicBezTo>
                  <a:pt x="1649255" y="5277912"/>
                  <a:pt x="1596152" y="5309335"/>
                  <a:pt x="1600883" y="5286607"/>
                </a:cubicBezTo>
                <a:cubicBezTo>
                  <a:pt x="1563066" y="5308189"/>
                  <a:pt x="1524339" y="5269513"/>
                  <a:pt x="1488397" y="5260898"/>
                </a:cubicBezTo>
                <a:cubicBezTo>
                  <a:pt x="1459246" y="5282011"/>
                  <a:pt x="1412580" y="5243108"/>
                  <a:pt x="1336670" y="5240770"/>
                </a:cubicBezTo>
                <a:cubicBezTo>
                  <a:pt x="1304792" y="5265122"/>
                  <a:pt x="1285508" y="5238878"/>
                  <a:pt x="1224297" y="5271845"/>
                </a:cubicBezTo>
                <a:cubicBezTo>
                  <a:pt x="1221731" y="5268771"/>
                  <a:pt x="1218543" y="5265944"/>
                  <a:pt x="1214830" y="5263450"/>
                </a:cubicBezTo>
                <a:cubicBezTo>
                  <a:pt x="1193241" y="5248952"/>
                  <a:pt x="1158925" y="5248567"/>
                  <a:pt x="1138181" y="5262590"/>
                </a:cubicBezTo>
                <a:lnTo>
                  <a:pt x="943575" y="5290808"/>
                </a:lnTo>
                <a:cubicBezTo>
                  <a:pt x="823587" y="5316899"/>
                  <a:pt x="658340" y="5217603"/>
                  <a:pt x="529813" y="5218555"/>
                </a:cubicBezTo>
                <a:lnTo>
                  <a:pt x="519546" y="5208845"/>
                </a:lnTo>
                <a:lnTo>
                  <a:pt x="507906" y="5204779"/>
                </a:lnTo>
                <a:lnTo>
                  <a:pt x="505153" y="5196726"/>
                </a:lnTo>
                <a:lnTo>
                  <a:pt x="500429" y="5193241"/>
                </a:lnTo>
                <a:cubicBezTo>
                  <a:pt x="480923" y="5182176"/>
                  <a:pt x="482807" y="5205793"/>
                  <a:pt x="431923" y="5191553"/>
                </a:cubicBezTo>
                <a:cubicBezTo>
                  <a:pt x="440499" y="5237077"/>
                  <a:pt x="352872" y="5155083"/>
                  <a:pt x="337115" y="5202714"/>
                </a:cubicBezTo>
                <a:cubicBezTo>
                  <a:pt x="325265" y="5197752"/>
                  <a:pt x="314288" y="5191441"/>
                  <a:pt x="303383" y="5184750"/>
                </a:cubicBezTo>
                <a:lnTo>
                  <a:pt x="297664" y="5181269"/>
                </a:lnTo>
                <a:lnTo>
                  <a:pt x="272701" y="5175678"/>
                </a:lnTo>
                <a:lnTo>
                  <a:pt x="268242" y="5163678"/>
                </a:lnTo>
                <a:lnTo>
                  <a:pt x="232517" y="5147792"/>
                </a:lnTo>
                <a:cubicBezTo>
                  <a:pt x="218741" y="5143453"/>
                  <a:pt x="203450" y="5140668"/>
                  <a:pt x="185851" y="5140408"/>
                </a:cubicBezTo>
                <a:cubicBezTo>
                  <a:pt x="139207" y="5153337"/>
                  <a:pt x="79723" y="5120316"/>
                  <a:pt x="20337" y="5113040"/>
                </a:cubicBezTo>
                <a:lnTo>
                  <a:pt x="0" y="5112243"/>
                </a:lnTo>
                <a:close/>
              </a:path>
            </a:pathLst>
          </a:custGeom>
          <a:ln>
            <a:noFill/>
          </a:ln>
          <a:effectLst>
            <a:outerShdw blurRad="25400" dist="12700" dir="30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B0A879D4-5157-FC6A-66E1-B3BA7F2C294F}"/>
              </a:ext>
            </a:extLst>
          </p:cNvPr>
          <p:cNvSpPr>
            <a:spLocks noGrp="1"/>
          </p:cNvSpPr>
          <p:nvPr>
            <p:ph type="title"/>
          </p:nvPr>
        </p:nvSpPr>
        <p:spPr>
          <a:xfrm>
            <a:off x="610464" y="882168"/>
            <a:ext cx="3976577" cy="798714"/>
          </a:xfrm>
        </p:spPr>
        <p:txBody>
          <a:bodyPr>
            <a:normAutofit fontScale="90000"/>
          </a:bodyPr>
          <a:lstStyle/>
          <a:p>
            <a:r>
              <a:rPr lang="cs-CZ" sz="2800" b="1" err="1">
                <a:solidFill>
                  <a:srgbClr val="002060"/>
                </a:solidFill>
                <a:latin typeface="Montserrat SemiBold"/>
              </a:rPr>
              <a:t>Objective</a:t>
            </a:r>
            <a:r>
              <a:rPr lang="cs-CZ" sz="2800" b="1" dirty="0">
                <a:solidFill>
                  <a:srgbClr val="002060"/>
                </a:solidFill>
                <a:latin typeface="Montserrat SemiBold"/>
              </a:rPr>
              <a:t> </a:t>
            </a:r>
            <a:r>
              <a:rPr lang="cs-CZ" sz="2800" b="1" err="1">
                <a:solidFill>
                  <a:srgbClr val="002060"/>
                </a:solidFill>
                <a:latin typeface="Montserrat SemiBold"/>
              </a:rPr>
              <a:t>of</a:t>
            </a:r>
            <a:r>
              <a:rPr lang="cs-CZ" sz="2800" b="1" dirty="0">
                <a:solidFill>
                  <a:srgbClr val="002060"/>
                </a:solidFill>
                <a:latin typeface="Montserrat SemiBold"/>
              </a:rPr>
              <a:t> </a:t>
            </a:r>
            <a:r>
              <a:rPr lang="cs-CZ" sz="2800" b="1" err="1">
                <a:solidFill>
                  <a:srgbClr val="002060"/>
                </a:solidFill>
                <a:latin typeface="Montserrat SemiBold"/>
              </a:rPr>
              <a:t>the</a:t>
            </a:r>
            <a:r>
              <a:rPr lang="cs-CZ" sz="2800" b="1" dirty="0">
                <a:solidFill>
                  <a:srgbClr val="002060"/>
                </a:solidFill>
                <a:latin typeface="Montserrat SemiBold"/>
              </a:rPr>
              <a:t> session</a:t>
            </a:r>
            <a:endParaRPr lang="x-none" sz="2800" b="1" dirty="0">
              <a:solidFill>
                <a:srgbClr val="002060"/>
              </a:solidFill>
              <a:latin typeface="Montserrat SemiBold"/>
            </a:endParaRPr>
          </a:p>
        </p:txBody>
      </p:sp>
      <p:sp>
        <p:nvSpPr>
          <p:cNvPr id="14" name="Rectangle 6">
            <a:extLst>
              <a:ext uri="{FF2B5EF4-FFF2-40B4-BE49-F238E27FC236}">
                <a16:creationId xmlns:a16="http://schemas.microsoft.com/office/drawing/2014/main" id="{F0C518C2-0AA4-470C-87B9-9CBF428FBA2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923499" y="399531"/>
            <a:ext cx="1280813" cy="428984"/>
          </a:xfrm>
          <a:custGeom>
            <a:avLst/>
            <a:gdLst>
              <a:gd name="connsiteX0" fmla="*/ 0 w 2142503"/>
              <a:gd name="connsiteY0" fmla="*/ 0 h 571500"/>
              <a:gd name="connsiteX1" fmla="*/ 2142503 w 2142503"/>
              <a:gd name="connsiteY1" fmla="*/ 0 h 571500"/>
              <a:gd name="connsiteX2" fmla="*/ 2142503 w 2142503"/>
              <a:gd name="connsiteY2" fmla="*/ 571500 h 571500"/>
              <a:gd name="connsiteX3" fmla="*/ 0 w 2142503"/>
              <a:gd name="connsiteY3" fmla="*/ 571500 h 571500"/>
              <a:gd name="connsiteX4" fmla="*/ 0 w 2142503"/>
              <a:gd name="connsiteY4" fmla="*/ 0 h 571500"/>
              <a:gd name="connsiteX0" fmla="*/ 0 w 2142503"/>
              <a:gd name="connsiteY0" fmla="*/ 0 h 582145"/>
              <a:gd name="connsiteX1" fmla="*/ 2142503 w 2142503"/>
              <a:gd name="connsiteY1" fmla="*/ 0 h 582145"/>
              <a:gd name="connsiteX2" fmla="*/ 2142503 w 2142503"/>
              <a:gd name="connsiteY2" fmla="*/ 571500 h 582145"/>
              <a:gd name="connsiteX3" fmla="*/ 2050917 w 2142503"/>
              <a:gd name="connsiteY3" fmla="*/ 582088 h 582145"/>
              <a:gd name="connsiteX4" fmla="*/ 0 w 2142503"/>
              <a:gd name="connsiteY4" fmla="*/ 571500 h 582145"/>
              <a:gd name="connsiteX5" fmla="*/ 0 w 2142503"/>
              <a:gd name="connsiteY5" fmla="*/ 0 h 582145"/>
              <a:gd name="connsiteX0" fmla="*/ 0 w 2159832"/>
              <a:gd name="connsiteY0" fmla="*/ 0 h 582145"/>
              <a:gd name="connsiteX1" fmla="*/ 2142503 w 2159832"/>
              <a:gd name="connsiteY1" fmla="*/ 0 h 582145"/>
              <a:gd name="connsiteX2" fmla="*/ 2159829 w 2159832"/>
              <a:gd name="connsiteY2" fmla="*/ 96526 h 582145"/>
              <a:gd name="connsiteX3" fmla="*/ 2142503 w 2159832"/>
              <a:gd name="connsiteY3" fmla="*/ 571500 h 582145"/>
              <a:gd name="connsiteX4" fmla="*/ 2050917 w 2159832"/>
              <a:gd name="connsiteY4" fmla="*/ 582088 h 582145"/>
              <a:gd name="connsiteX5" fmla="*/ 0 w 2159832"/>
              <a:gd name="connsiteY5" fmla="*/ 571500 h 582145"/>
              <a:gd name="connsiteX6" fmla="*/ 0 w 2159832"/>
              <a:gd name="connsiteY6" fmla="*/ 0 h 582145"/>
              <a:gd name="connsiteX0" fmla="*/ 0 w 2159832"/>
              <a:gd name="connsiteY0" fmla="*/ 12386 h 594531"/>
              <a:gd name="connsiteX1" fmla="*/ 67826 w 2159832"/>
              <a:gd name="connsiteY1" fmla="*/ 0 h 594531"/>
              <a:gd name="connsiteX2" fmla="*/ 2142503 w 2159832"/>
              <a:gd name="connsiteY2" fmla="*/ 12386 h 594531"/>
              <a:gd name="connsiteX3" fmla="*/ 2159829 w 2159832"/>
              <a:gd name="connsiteY3" fmla="*/ 108912 h 594531"/>
              <a:gd name="connsiteX4" fmla="*/ 2142503 w 2159832"/>
              <a:gd name="connsiteY4" fmla="*/ 583886 h 594531"/>
              <a:gd name="connsiteX5" fmla="*/ 2050917 w 2159832"/>
              <a:gd name="connsiteY5" fmla="*/ 594474 h 594531"/>
              <a:gd name="connsiteX6" fmla="*/ 0 w 2159832"/>
              <a:gd name="connsiteY6" fmla="*/ 583886 h 594531"/>
              <a:gd name="connsiteX7" fmla="*/ 0 w 2159832"/>
              <a:gd name="connsiteY7" fmla="*/ 12386 h 594531"/>
              <a:gd name="connsiteX0" fmla="*/ 0 w 2168908"/>
              <a:gd name="connsiteY0" fmla="*/ 26000 h 594531"/>
              <a:gd name="connsiteX1" fmla="*/ 76902 w 2168908"/>
              <a:gd name="connsiteY1" fmla="*/ 0 h 594531"/>
              <a:gd name="connsiteX2" fmla="*/ 2151579 w 2168908"/>
              <a:gd name="connsiteY2" fmla="*/ 12386 h 594531"/>
              <a:gd name="connsiteX3" fmla="*/ 2168905 w 2168908"/>
              <a:gd name="connsiteY3" fmla="*/ 108912 h 594531"/>
              <a:gd name="connsiteX4" fmla="*/ 2151579 w 2168908"/>
              <a:gd name="connsiteY4" fmla="*/ 583886 h 594531"/>
              <a:gd name="connsiteX5" fmla="*/ 2059993 w 2168908"/>
              <a:gd name="connsiteY5" fmla="*/ 594474 h 594531"/>
              <a:gd name="connsiteX6" fmla="*/ 9076 w 2168908"/>
              <a:gd name="connsiteY6" fmla="*/ 583886 h 594531"/>
              <a:gd name="connsiteX7" fmla="*/ 0 w 2168908"/>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147197 w 2316105"/>
              <a:gd name="connsiteY0" fmla="*/ 26000 h 594531"/>
              <a:gd name="connsiteX1" fmla="*/ 224099 w 2316105"/>
              <a:gd name="connsiteY1" fmla="*/ 0 h 594531"/>
              <a:gd name="connsiteX2" fmla="*/ 2298776 w 2316105"/>
              <a:gd name="connsiteY2" fmla="*/ 12386 h 594531"/>
              <a:gd name="connsiteX3" fmla="*/ 2316102 w 2316105"/>
              <a:gd name="connsiteY3" fmla="*/ 108912 h 594531"/>
              <a:gd name="connsiteX4" fmla="*/ 2298776 w 2316105"/>
              <a:gd name="connsiteY4" fmla="*/ 583886 h 594531"/>
              <a:gd name="connsiteX5" fmla="*/ 2207190 w 2316105"/>
              <a:gd name="connsiteY5" fmla="*/ 594474 h 594531"/>
              <a:gd name="connsiteX6" fmla="*/ 156273 w 2316105"/>
              <a:gd name="connsiteY6" fmla="*/ 583886 h 594531"/>
              <a:gd name="connsiteX7" fmla="*/ 142416 w 2316105"/>
              <a:gd name="connsiteY7" fmla="*/ 235975 h 594531"/>
              <a:gd name="connsiteX8" fmla="*/ 147197 w 2316105"/>
              <a:gd name="connsiteY8" fmla="*/ 26000 h 594531"/>
              <a:gd name="connsiteX0" fmla="*/ 154684 w 2323592"/>
              <a:gd name="connsiteY0" fmla="*/ 26000 h 594531"/>
              <a:gd name="connsiteX1" fmla="*/ 231586 w 2323592"/>
              <a:gd name="connsiteY1" fmla="*/ 0 h 594531"/>
              <a:gd name="connsiteX2" fmla="*/ 2306263 w 2323592"/>
              <a:gd name="connsiteY2" fmla="*/ 12386 h 594531"/>
              <a:gd name="connsiteX3" fmla="*/ 2323589 w 2323592"/>
              <a:gd name="connsiteY3" fmla="*/ 108912 h 594531"/>
              <a:gd name="connsiteX4" fmla="*/ 2306263 w 2323592"/>
              <a:gd name="connsiteY4" fmla="*/ 583886 h 594531"/>
              <a:gd name="connsiteX5" fmla="*/ 2214677 w 2323592"/>
              <a:gd name="connsiteY5" fmla="*/ 594474 h 594531"/>
              <a:gd name="connsiteX6" fmla="*/ 163760 w 2323592"/>
              <a:gd name="connsiteY6" fmla="*/ 583886 h 594531"/>
              <a:gd name="connsiteX7" fmla="*/ 158979 w 2323592"/>
              <a:gd name="connsiteY7" fmla="*/ 403879 h 594531"/>
              <a:gd name="connsiteX8" fmla="*/ 149903 w 2323592"/>
              <a:gd name="connsiteY8" fmla="*/ 235975 h 594531"/>
              <a:gd name="connsiteX9" fmla="*/ 154684 w 2323592"/>
              <a:gd name="connsiteY9" fmla="*/ 26000 h 594531"/>
              <a:gd name="connsiteX0" fmla="*/ 13665 w 2182573"/>
              <a:gd name="connsiteY0" fmla="*/ 26000 h 594531"/>
              <a:gd name="connsiteX1" fmla="*/ 90567 w 2182573"/>
              <a:gd name="connsiteY1" fmla="*/ 0 h 594531"/>
              <a:gd name="connsiteX2" fmla="*/ 2165244 w 2182573"/>
              <a:gd name="connsiteY2" fmla="*/ 12386 h 594531"/>
              <a:gd name="connsiteX3" fmla="*/ 2182570 w 2182573"/>
              <a:gd name="connsiteY3" fmla="*/ 108912 h 594531"/>
              <a:gd name="connsiteX4" fmla="*/ 2165244 w 2182573"/>
              <a:gd name="connsiteY4" fmla="*/ 583886 h 594531"/>
              <a:gd name="connsiteX5" fmla="*/ 2073658 w 2182573"/>
              <a:gd name="connsiteY5" fmla="*/ 594474 h 594531"/>
              <a:gd name="connsiteX6" fmla="*/ 22741 w 2182573"/>
              <a:gd name="connsiteY6" fmla="*/ 583886 h 594531"/>
              <a:gd name="connsiteX7" fmla="*/ 17960 w 2182573"/>
              <a:gd name="connsiteY7" fmla="*/ 403879 h 594531"/>
              <a:gd name="connsiteX8" fmla="*/ 8884 w 2182573"/>
              <a:gd name="connsiteY8" fmla="*/ 235975 h 594531"/>
              <a:gd name="connsiteX9" fmla="*/ 13665 w 2182573"/>
              <a:gd name="connsiteY9" fmla="*/ 26000 h 594531"/>
              <a:gd name="connsiteX0" fmla="*/ 13665 w 2202120"/>
              <a:gd name="connsiteY0" fmla="*/ 26000 h 594531"/>
              <a:gd name="connsiteX1" fmla="*/ 90567 w 2202120"/>
              <a:gd name="connsiteY1" fmla="*/ 0 h 594531"/>
              <a:gd name="connsiteX2" fmla="*/ 2165244 w 2202120"/>
              <a:gd name="connsiteY2" fmla="*/ 12386 h 594531"/>
              <a:gd name="connsiteX3" fmla="*/ 2182570 w 2202120"/>
              <a:gd name="connsiteY3" fmla="*/ 108912 h 594531"/>
              <a:gd name="connsiteX4" fmla="*/ 2192471 w 2202120"/>
              <a:gd name="connsiteY4" fmla="*/ 583886 h 594531"/>
              <a:gd name="connsiteX5" fmla="*/ 2073658 w 2202120"/>
              <a:gd name="connsiteY5" fmla="*/ 594474 h 594531"/>
              <a:gd name="connsiteX6" fmla="*/ 22741 w 2202120"/>
              <a:gd name="connsiteY6" fmla="*/ 583886 h 594531"/>
              <a:gd name="connsiteX7" fmla="*/ 17960 w 2202120"/>
              <a:gd name="connsiteY7" fmla="*/ 403879 h 594531"/>
              <a:gd name="connsiteX8" fmla="*/ 8884 w 2202120"/>
              <a:gd name="connsiteY8" fmla="*/ 235975 h 594531"/>
              <a:gd name="connsiteX9" fmla="*/ 13665 w 2202120"/>
              <a:gd name="connsiteY9" fmla="*/ 26000 h 594531"/>
              <a:gd name="connsiteX0" fmla="*/ 13665 w 2202036"/>
              <a:gd name="connsiteY0" fmla="*/ 26000 h 594531"/>
              <a:gd name="connsiteX1" fmla="*/ 90567 w 2202036"/>
              <a:gd name="connsiteY1" fmla="*/ 0 h 594531"/>
              <a:gd name="connsiteX2" fmla="*/ 2165244 w 2202036"/>
              <a:gd name="connsiteY2" fmla="*/ 12386 h 594531"/>
              <a:gd name="connsiteX3" fmla="*/ 2182570 w 2202036"/>
              <a:gd name="connsiteY3" fmla="*/ 108912 h 594531"/>
              <a:gd name="connsiteX4" fmla="*/ 2191645 w 2202036"/>
              <a:gd name="connsiteY4" fmla="*/ 422031 h 594531"/>
              <a:gd name="connsiteX5" fmla="*/ 2192471 w 2202036"/>
              <a:gd name="connsiteY5" fmla="*/ 583886 h 594531"/>
              <a:gd name="connsiteX6" fmla="*/ 2073658 w 2202036"/>
              <a:gd name="connsiteY6" fmla="*/ 594474 h 594531"/>
              <a:gd name="connsiteX7" fmla="*/ 22741 w 2202036"/>
              <a:gd name="connsiteY7" fmla="*/ 583886 h 594531"/>
              <a:gd name="connsiteX8" fmla="*/ 17960 w 2202036"/>
              <a:gd name="connsiteY8" fmla="*/ 403879 h 594531"/>
              <a:gd name="connsiteX9" fmla="*/ 8884 w 2202036"/>
              <a:gd name="connsiteY9" fmla="*/ 235975 h 594531"/>
              <a:gd name="connsiteX10" fmla="*/ 13665 w 2202036"/>
              <a:gd name="connsiteY10" fmla="*/ 26000 h 594531"/>
              <a:gd name="connsiteX0" fmla="*/ 142254 w 2330625"/>
              <a:gd name="connsiteY0" fmla="*/ 26000 h 594531"/>
              <a:gd name="connsiteX1" fmla="*/ 219156 w 2330625"/>
              <a:gd name="connsiteY1" fmla="*/ 0 h 594531"/>
              <a:gd name="connsiteX2" fmla="*/ 2293833 w 2330625"/>
              <a:gd name="connsiteY2" fmla="*/ 12386 h 594531"/>
              <a:gd name="connsiteX3" fmla="*/ 2311159 w 2330625"/>
              <a:gd name="connsiteY3" fmla="*/ 108912 h 594531"/>
              <a:gd name="connsiteX4" fmla="*/ 2320234 w 2330625"/>
              <a:gd name="connsiteY4" fmla="*/ 422031 h 594531"/>
              <a:gd name="connsiteX5" fmla="*/ 2321060 w 2330625"/>
              <a:gd name="connsiteY5" fmla="*/ 583886 h 594531"/>
              <a:gd name="connsiteX6" fmla="*/ 2202247 w 2330625"/>
              <a:gd name="connsiteY6" fmla="*/ 594474 h 594531"/>
              <a:gd name="connsiteX7" fmla="*/ 151330 w 2330625"/>
              <a:gd name="connsiteY7" fmla="*/ 583886 h 594531"/>
              <a:gd name="connsiteX8" fmla="*/ 155624 w 2330625"/>
              <a:gd name="connsiteY8" fmla="*/ 512790 h 594531"/>
              <a:gd name="connsiteX9" fmla="*/ 146549 w 2330625"/>
              <a:gd name="connsiteY9" fmla="*/ 403879 h 594531"/>
              <a:gd name="connsiteX10" fmla="*/ 137473 w 2330625"/>
              <a:gd name="connsiteY10" fmla="*/ 235975 h 594531"/>
              <a:gd name="connsiteX11" fmla="*/ 142254 w 2330625"/>
              <a:gd name="connsiteY11" fmla="*/ 26000 h 594531"/>
              <a:gd name="connsiteX0" fmla="*/ 13413 w 2201784"/>
              <a:gd name="connsiteY0" fmla="*/ 26000 h 594531"/>
              <a:gd name="connsiteX1" fmla="*/ 90315 w 2201784"/>
              <a:gd name="connsiteY1" fmla="*/ 0 h 594531"/>
              <a:gd name="connsiteX2" fmla="*/ 2164992 w 2201784"/>
              <a:gd name="connsiteY2" fmla="*/ 12386 h 594531"/>
              <a:gd name="connsiteX3" fmla="*/ 2182318 w 2201784"/>
              <a:gd name="connsiteY3" fmla="*/ 108912 h 594531"/>
              <a:gd name="connsiteX4" fmla="*/ 2191393 w 2201784"/>
              <a:gd name="connsiteY4" fmla="*/ 422031 h 594531"/>
              <a:gd name="connsiteX5" fmla="*/ 2192219 w 2201784"/>
              <a:gd name="connsiteY5" fmla="*/ 583886 h 594531"/>
              <a:gd name="connsiteX6" fmla="*/ 2073406 w 2201784"/>
              <a:gd name="connsiteY6" fmla="*/ 594474 h 594531"/>
              <a:gd name="connsiteX7" fmla="*/ 22489 w 2201784"/>
              <a:gd name="connsiteY7" fmla="*/ 583886 h 594531"/>
              <a:gd name="connsiteX8" fmla="*/ 26783 w 2201784"/>
              <a:gd name="connsiteY8" fmla="*/ 512790 h 594531"/>
              <a:gd name="connsiteX9" fmla="*/ 17708 w 2201784"/>
              <a:gd name="connsiteY9" fmla="*/ 403879 h 594531"/>
              <a:gd name="connsiteX10" fmla="*/ 8632 w 2201784"/>
              <a:gd name="connsiteY10" fmla="*/ 235975 h 594531"/>
              <a:gd name="connsiteX11" fmla="*/ 13413 w 2201784"/>
              <a:gd name="connsiteY11" fmla="*/ 26000 h 594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01784" h="594531">
                <a:moveTo>
                  <a:pt x="13413" y="26000"/>
                </a:moveTo>
                <a:cubicBezTo>
                  <a:pt x="37534" y="24897"/>
                  <a:pt x="66194" y="1103"/>
                  <a:pt x="90315" y="0"/>
                </a:cubicBezTo>
                <a:lnTo>
                  <a:pt x="2164992" y="12386"/>
                </a:lnTo>
                <a:cubicBezTo>
                  <a:pt x="2164717" y="43049"/>
                  <a:pt x="2182593" y="78249"/>
                  <a:pt x="2182318" y="108912"/>
                </a:cubicBezTo>
                <a:cubicBezTo>
                  <a:pt x="2188231" y="177186"/>
                  <a:pt x="2189743" y="342869"/>
                  <a:pt x="2191393" y="422031"/>
                </a:cubicBezTo>
                <a:cubicBezTo>
                  <a:pt x="2193043" y="501193"/>
                  <a:pt x="2213396" y="555146"/>
                  <a:pt x="2192219" y="583886"/>
                </a:cubicBezTo>
                <a:cubicBezTo>
                  <a:pt x="2172279" y="582877"/>
                  <a:pt x="2093346" y="595483"/>
                  <a:pt x="2073406" y="594474"/>
                </a:cubicBezTo>
                <a:lnTo>
                  <a:pt x="22489" y="583886"/>
                </a:lnTo>
                <a:cubicBezTo>
                  <a:pt x="5849" y="592962"/>
                  <a:pt x="27580" y="542791"/>
                  <a:pt x="26783" y="512790"/>
                </a:cubicBezTo>
                <a:cubicBezTo>
                  <a:pt x="25986" y="482789"/>
                  <a:pt x="18464" y="450015"/>
                  <a:pt x="17708" y="403879"/>
                </a:cubicBezTo>
                <a:cubicBezTo>
                  <a:pt x="16952" y="357743"/>
                  <a:pt x="-14855" y="308787"/>
                  <a:pt x="8632" y="235975"/>
                </a:cubicBezTo>
                <a:cubicBezTo>
                  <a:pt x="7119" y="142994"/>
                  <a:pt x="-201" y="65329"/>
                  <a:pt x="13413" y="26000"/>
                </a:cubicBezTo>
                <a:close/>
              </a:path>
            </a:pathLst>
          </a:custGeom>
          <a:solidFill>
            <a:srgbClr val="D9D4D0">
              <a:alpha val="60000"/>
            </a:srgbClr>
          </a:solidFill>
          <a:ln>
            <a:noFill/>
          </a:ln>
          <a:effectLst>
            <a:softEdge rad="63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AFD78D29-DEF5-6AF7-D8E8-4B2EB7E5544F}"/>
              </a:ext>
            </a:extLst>
          </p:cNvPr>
          <p:cNvSpPr>
            <a:spLocks noGrp="1"/>
          </p:cNvSpPr>
          <p:nvPr>
            <p:ph idx="1"/>
          </p:nvPr>
        </p:nvSpPr>
        <p:spPr>
          <a:xfrm>
            <a:off x="744783" y="1680883"/>
            <a:ext cx="3624303" cy="3887090"/>
          </a:xfrm>
        </p:spPr>
        <p:txBody>
          <a:bodyPr anchor="ctr">
            <a:normAutofit/>
          </a:bodyPr>
          <a:lstStyle/>
          <a:p>
            <a:pPr hangingPunct="0"/>
            <a:r>
              <a:rPr lang="cs-CZ" sz="2000" dirty="0" err="1" smtClean="0">
                <a:solidFill>
                  <a:srgbClr val="00355C"/>
                </a:solidFill>
                <a:latin typeface="Montserrat" panose="00000500000000000000" pitchFamily="2" charset="0"/>
                <a:sym typeface="Calibri"/>
              </a:rPr>
              <a:t>Describe</a:t>
            </a:r>
            <a:r>
              <a:rPr lang="cs-CZ" sz="2000" dirty="0" smtClean="0">
                <a:solidFill>
                  <a:srgbClr val="00355C"/>
                </a:solidFill>
                <a:latin typeface="Montserrat" panose="00000500000000000000" pitchFamily="2" charset="0"/>
                <a:sym typeface="Calibri"/>
              </a:rPr>
              <a:t> </a:t>
            </a:r>
            <a:r>
              <a:rPr lang="en-US" sz="2000" dirty="0">
                <a:solidFill>
                  <a:srgbClr val="00355C"/>
                </a:solidFill>
                <a:latin typeface="Montserrat" panose="00000500000000000000" pitchFamily="2" charset="0"/>
                <a:sym typeface="Calibri"/>
              </a:rPr>
              <a:t>barriers and motivators</a:t>
            </a:r>
            <a:r>
              <a:rPr lang="cs-CZ" sz="2000" dirty="0" smtClean="0">
                <a:solidFill>
                  <a:srgbClr val="00355C"/>
                </a:solidFill>
                <a:latin typeface="Montserrat" panose="00000500000000000000" pitchFamily="2" charset="0"/>
                <a:sym typeface="Calibri"/>
              </a:rPr>
              <a:t> </a:t>
            </a:r>
            <a:r>
              <a:rPr lang="cs-CZ" sz="2000" dirty="0" err="1" smtClean="0">
                <a:solidFill>
                  <a:srgbClr val="00355C"/>
                </a:solidFill>
                <a:latin typeface="Montserrat" panose="00000500000000000000" pitchFamily="2" charset="0"/>
                <a:sym typeface="Calibri"/>
              </a:rPr>
              <a:t>which</a:t>
            </a:r>
            <a:r>
              <a:rPr lang="cs-CZ" sz="2000" dirty="0" smtClean="0">
                <a:solidFill>
                  <a:srgbClr val="00355C"/>
                </a:solidFill>
                <a:latin typeface="Montserrat" panose="00000500000000000000" pitchFamily="2" charset="0"/>
                <a:sym typeface="Calibri"/>
              </a:rPr>
              <a:t> influence </a:t>
            </a:r>
            <a:r>
              <a:rPr lang="cs-CZ" sz="2000" dirty="0" err="1" smtClean="0">
                <a:solidFill>
                  <a:srgbClr val="00355C"/>
                </a:solidFill>
                <a:latin typeface="Montserrat" panose="00000500000000000000" pitchFamily="2" charset="0"/>
                <a:sym typeface="Calibri"/>
              </a:rPr>
              <a:t>Behaviour</a:t>
            </a:r>
            <a:r>
              <a:rPr lang="cs-CZ" sz="2000" dirty="0" smtClean="0">
                <a:solidFill>
                  <a:srgbClr val="00355C"/>
                </a:solidFill>
                <a:latin typeface="Montserrat" panose="00000500000000000000" pitchFamily="2" charset="0"/>
                <a:sym typeface="Calibri"/>
              </a:rPr>
              <a:t> </a:t>
            </a:r>
            <a:r>
              <a:rPr lang="cs-CZ" sz="2000" dirty="0" err="1" smtClean="0">
                <a:solidFill>
                  <a:srgbClr val="00355C"/>
                </a:solidFill>
                <a:latin typeface="Montserrat" panose="00000500000000000000" pitchFamily="2" charset="0"/>
                <a:sym typeface="Calibri"/>
              </a:rPr>
              <a:t>Change</a:t>
            </a:r>
            <a:endParaRPr lang="cs-CZ" sz="2000" dirty="0" smtClean="0">
              <a:solidFill>
                <a:srgbClr val="00355C"/>
              </a:solidFill>
              <a:latin typeface="Montserrat" panose="00000500000000000000" pitchFamily="2" charset="0"/>
              <a:sym typeface="Calibri"/>
            </a:endParaRPr>
          </a:p>
          <a:p>
            <a:pPr hangingPunct="0"/>
            <a:r>
              <a:rPr lang="en-US" sz="2000" dirty="0" smtClean="0">
                <a:solidFill>
                  <a:srgbClr val="00355C"/>
                </a:solidFill>
                <a:latin typeface="Montserrat" panose="00000500000000000000" pitchFamily="2" charset="0"/>
                <a:sym typeface="Calibri"/>
              </a:rPr>
              <a:t>Identify</a:t>
            </a:r>
            <a:r>
              <a:rPr lang="cs-CZ" sz="2000" dirty="0" smtClean="0">
                <a:solidFill>
                  <a:srgbClr val="00355C"/>
                </a:solidFill>
                <a:latin typeface="Montserrat" panose="00000500000000000000" pitchFamily="2" charset="0"/>
                <a:sym typeface="Calibri"/>
              </a:rPr>
              <a:t> </a:t>
            </a:r>
            <a:r>
              <a:rPr lang="en-US" sz="2000" dirty="0" smtClean="0">
                <a:solidFill>
                  <a:srgbClr val="00355C"/>
                </a:solidFill>
                <a:latin typeface="Montserrat" panose="00000500000000000000" pitchFamily="2" charset="0"/>
                <a:sym typeface="Calibri"/>
              </a:rPr>
              <a:t>barriers </a:t>
            </a:r>
            <a:r>
              <a:rPr lang="en-US" sz="2000" dirty="0">
                <a:solidFill>
                  <a:srgbClr val="00355C"/>
                </a:solidFill>
                <a:latin typeface="Montserrat" panose="00000500000000000000" pitchFamily="2" charset="0"/>
                <a:sym typeface="Calibri"/>
              </a:rPr>
              <a:t>and motivators for certain health-related </a:t>
            </a:r>
            <a:r>
              <a:rPr lang="en-US" sz="2000" dirty="0" smtClean="0">
                <a:solidFill>
                  <a:srgbClr val="00355C"/>
                </a:solidFill>
                <a:latin typeface="Montserrat" panose="00000500000000000000" pitchFamily="2" charset="0"/>
                <a:sym typeface="Calibri"/>
              </a:rPr>
              <a:t>habits</a:t>
            </a:r>
            <a:endParaRPr lang="cs-CZ" sz="2000" dirty="0" smtClean="0">
              <a:solidFill>
                <a:srgbClr val="00355C"/>
              </a:solidFill>
              <a:latin typeface="Montserrat" panose="00000500000000000000" pitchFamily="2" charset="0"/>
              <a:sym typeface="Calibri"/>
            </a:endParaRPr>
          </a:p>
          <a:p>
            <a:pPr hangingPunct="0"/>
            <a:r>
              <a:rPr lang="en-US" sz="2000" dirty="0" smtClean="0">
                <a:solidFill>
                  <a:srgbClr val="001E5C"/>
                </a:solidFill>
                <a:latin typeface="Montserrat" panose="00000500000000000000" pitchFamily="2" charset="0"/>
                <a:sym typeface="Calibri"/>
              </a:rPr>
              <a:t>Learn </a:t>
            </a:r>
            <a:r>
              <a:rPr lang="cs-CZ" sz="2000" dirty="0" err="1" smtClean="0">
                <a:solidFill>
                  <a:srgbClr val="001E5C"/>
                </a:solidFill>
                <a:latin typeface="Montserrat" panose="00000500000000000000" pitchFamily="2" charset="0"/>
                <a:sym typeface="Calibri"/>
              </a:rPr>
              <a:t>about</a:t>
            </a:r>
            <a:r>
              <a:rPr lang="cs-CZ" sz="2000" dirty="0" smtClean="0">
                <a:solidFill>
                  <a:srgbClr val="001E5C"/>
                </a:solidFill>
                <a:latin typeface="Montserrat" panose="00000500000000000000" pitchFamily="2" charset="0"/>
                <a:sym typeface="Calibri"/>
              </a:rPr>
              <a:t> </a:t>
            </a:r>
            <a:r>
              <a:rPr lang="cs-CZ" sz="2000" dirty="0" err="1" smtClean="0">
                <a:solidFill>
                  <a:srgbClr val="001E5C"/>
                </a:solidFill>
                <a:latin typeface="Montserrat" panose="00000500000000000000" pitchFamily="2" charset="0"/>
                <a:sym typeface="Calibri"/>
              </a:rPr>
              <a:t>some</a:t>
            </a:r>
            <a:r>
              <a:rPr lang="cs-CZ" sz="2000" dirty="0" smtClean="0">
                <a:solidFill>
                  <a:srgbClr val="001E5C"/>
                </a:solidFill>
                <a:latin typeface="Montserrat" panose="00000500000000000000" pitchFamily="2" charset="0"/>
                <a:sym typeface="Calibri"/>
              </a:rPr>
              <a:t> </a:t>
            </a:r>
            <a:r>
              <a:rPr lang="cs-CZ" sz="2000" dirty="0" err="1" smtClean="0">
                <a:solidFill>
                  <a:srgbClr val="001E5C"/>
                </a:solidFill>
                <a:latin typeface="Montserrat" panose="00000500000000000000" pitchFamily="2" charset="0"/>
                <a:sym typeface="Calibri"/>
              </a:rPr>
              <a:t>tools</a:t>
            </a:r>
            <a:r>
              <a:rPr lang="cs-CZ" sz="2000" dirty="0" smtClean="0">
                <a:solidFill>
                  <a:srgbClr val="001E5C"/>
                </a:solidFill>
                <a:latin typeface="Montserrat" panose="00000500000000000000" pitchFamily="2" charset="0"/>
                <a:sym typeface="Calibri"/>
              </a:rPr>
              <a:t> </a:t>
            </a:r>
            <a:r>
              <a:rPr lang="en-US" sz="2000" dirty="0" smtClean="0">
                <a:solidFill>
                  <a:srgbClr val="001E5C"/>
                </a:solidFill>
                <a:latin typeface="Montserrat" panose="00000500000000000000" pitchFamily="2" charset="0"/>
                <a:sym typeface="Calibri"/>
              </a:rPr>
              <a:t>and </a:t>
            </a:r>
            <a:r>
              <a:rPr lang="cs-CZ" sz="2000" dirty="0" err="1" smtClean="0">
                <a:solidFill>
                  <a:srgbClr val="001E5C"/>
                </a:solidFill>
                <a:latin typeface="Montserrat" panose="00000500000000000000" pitchFamily="2" charset="0"/>
                <a:sym typeface="Calibri"/>
              </a:rPr>
              <a:t>approaches</a:t>
            </a:r>
            <a:r>
              <a:rPr lang="en-US" sz="2000" dirty="0" smtClean="0">
                <a:solidFill>
                  <a:srgbClr val="001E5C"/>
                </a:solidFill>
                <a:latin typeface="Montserrat" panose="00000500000000000000" pitchFamily="2" charset="0"/>
                <a:sym typeface="Calibri"/>
              </a:rPr>
              <a:t> </a:t>
            </a:r>
            <a:r>
              <a:rPr lang="cs-CZ" sz="2000" dirty="0" smtClean="0">
                <a:solidFill>
                  <a:srgbClr val="001E5C"/>
                </a:solidFill>
                <a:latin typeface="Montserrat" panose="00000500000000000000" pitchFamily="2" charset="0"/>
                <a:sym typeface="Calibri"/>
              </a:rPr>
              <a:t>to influence </a:t>
            </a:r>
            <a:r>
              <a:rPr lang="en-US" sz="2000" dirty="0" smtClean="0">
                <a:solidFill>
                  <a:srgbClr val="001E5C"/>
                </a:solidFill>
                <a:latin typeface="Montserrat" panose="00000500000000000000" pitchFamily="2" charset="0"/>
                <a:sym typeface="Calibri"/>
              </a:rPr>
              <a:t>behavior change</a:t>
            </a:r>
            <a:r>
              <a:rPr lang="cs-CZ" sz="2000" dirty="0" smtClean="0">
                <a:solidFill>
                  <a:srgbClr val="001E5C"/>
                </a:solidFill>
                <a:latin typeface="Montserrat" panose="00000500000000000000" pitchFamily="2" charset="0"/>
                <a:sym typeface="Calibri"/>
              </a:rPr>
              <a:t>?</a:t>
            </a:r>
            <a:endParaRPr lang="en-US" sz="2000" dirty="0">
              <a:solidFill>
                <a:srgbClr val="001E5C"/>
              </a:solidFill>
              <a:latin typeface="Montserrat" panose="00000500000000000000" pitchFamily="2" charset="0"/>
              <a:sym typeface="Calibri"/>
            </a:endParaRPr>
          </a:p>
        </p:txBody>
      </p:sp>
      <p:pic>
        <p:nvPicPr>
          <p:cNvPr id="9" name="Grafik 5">
            <a:extLst>
              <a:ext uri="{FF2B5EF4-FFF2-40B4-BE49-F238E27FC236}">
                <a16:creationId xmlns:a16="http://schemas.microsoft.com/office/drawing/2014/main" id="{55EB4D5A-25B6-F4B0-3CC7-A0ABFAFFEF0D}"/>
              </a:ext>
            </a:extLst>
          </p:cNvPr>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13" name="Picture 12"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8376" y="23564"/>
            <a:ext cx="877818" cy="842231"/>
          </a:xfrm>
          <a:prstGeom prst="rect">
            <a:avLst/>
          </a:prstGeom>
        </p:spPr>
      </p:pic>
    </p:spTree>
    <p:extLst>
      <p:ext uri="{BB962C8B-B14F-4D97-AF65-F5344CB8AC3E}">
        <p14:creationId xmlns:p14="http://schemas.microsoft.com/office/powerpoint/2010/main" val="2338183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21006F5-9C23-E070-5337-263AFB3AC7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3805" y="530659"/>
            <a:ext cx="6877670" cy="6180283"/>
          </a:xfrm>
          <a:prstGeom prst="rect">
            <a:avLst/>
          </a:prstGeom>
        </p:spPr>
      </p:pic>
      <p:pic>
        <p:nvPicPr>
          <p:cNvPr id="5" name="Grafik 5">
            <a:extLst>
              <a:ext uri="{FF2B5EF4-FFF2-40B4-BE49-F238E27FC236}">
                <a16:creationId xmlns:a16="http://schemas.microsoft.com/office/drawing/2014/main" id="{55EB4D5A-25B6-F4B0-3CC7-A0ABFAFFEF0D}"/>
              </a:ext>
            </a:extLst>
          </p:cNvPr>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7" name="Picture 6"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sp>
        <p:nvSpPr>
          <p:cNvPr id="4" name="Rounded Rectangle 3">
            <a:extLst>
              <a:ext uri="{FF2B5EF4-FFF2-40B4-BE49-F238E27FC236}">
                <a16:creationId xmlns:a16="http://schemas.microsoft.com/office/drawing/2014/main" id="{A99688EE-FFF2-1CFC-FDDB-A7358EEBCCDB}"/>
              </a:ext>
            </a:extLst>
          </p:cNvPr>
          <p:cNvSpPr/>
          <p:nvPr/>
        </p:nvSpPr>
        <p:spPr>
          <a:xfrm>
            <a:off x="1255950" y="3101546"/>
            <a:ext cx="2059978" cy="1038511"/>
          </a:xfrm>
          <a:prstGeom prst="roundRect">
            <a:avLst/>
          </a:prstGeom>
          <a:noFill/>
          <a:ln w="7620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a:p>
        </p:txBody>
      </p:sp>
    </p:spTree>
    <p:extLst>
      <p:ext uri="{BB962C8B-B14F-4D97-AF65-F5344CB8AC3E}">
        <p14:creationId xmlns:p14="http://schemas.microsoft.com/office/powerpoint/2010/main" val="3664797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4FC844B-9C45-E1A9-463C-0BA586DE2931}"/>
              </a:ext>
            </a:extLst>
          </p:cNvPr>
          <p:cNvSpPr txBox="1"/>
          <p:nvPr/>
        </p:nvSpPr>
        <p:spPr>
          <a:xfrm>
            <a:off x="1945271" y="761903"/>
            <a:ext cx="4792628" cy="954107"/>
          </a:xfrm>
          <a:prstGeom prst="rect">
            <a:avLst/>
          </a:prstGeom>
          <a:noFill/>
        </p:spPr>
        <p:txBody>
          <a:bodyPr wrap="square" lIns="91440" tIns="45720" rIns="91440" bIns="45720" rtlCol="0" anchor="t">
            <a:spAutoFit/>
          </a:bodyPr>
          <a:lstStyle/>
          <a:p>
            <a:pPr algn="ctr"/>
            <a:r>
              <a:rPr lang="cs-CZ" sz="2800" b="1" err="1">
                <a:solidFill>
                  <a:srgbClr val="002060"/>
                </a:solidFill>
                <a:latin typeface="Montserrat SemiBold"/>
              </a:rPr>
              <a:t>Theory</a:t>
            </a:r>
            <a:r>
              <a:rPr lang="cs-CZ" sz="2800" b="1" dirty="0">
                <a:solidFill>
                  <a:srgbClr val="002060"/>
                </a:solidFill>
                <a:latin typeface="Montserrat SemiBold"/>
              </a:rPr>
              <a:t> </a:t>
            </a:r>
            <a:r>
              <a:rPr lang="cs-CZ" sz="2800" b="1" err="1">
                <a:solidFill>
                  <a:srgbClr val="002060"/>
                </a:solidFill>
                <a:latin typeface="Montserrat SemiBold"/>
              </a:rPr>
              <a:t>of</a:t>
            </a:r>
            <a:r>
              <a:rPr lang="cs-CZ" sz="2800" b="1" dirty="0">
                <a:solidFill>
                  <a:srgbClr val="002060"/>
                </a:solidFill>
                <a:latin typeface="Montserrat SemiBold"/>
              </a:rPr>
              <a:t> </a:t>
            </a:r>
            <a:r>
              <a:rPr lang="cs-CZ" sz="2800" b="1" err="1">
                <a:solidFill>
                  <a:srgbClr val="002060"/>
                </a:solidFill>
                <a:latin typeface="Montserrat SemiBold"/>
              </a:rPr>
              <a:t>behavioral</a:t>
            </a:r>
            <a:r>
              <a:rPr lang="cs-CZ" sz="2800" b="1" dirty="0">
                <a:solidFill>
                  <a:srgbClr val="002060"/>
                </a:solidFill>
                <a:latin typeface="Montserrat SemiBold"/>
              </a:rPr>
              <a:t> </a:t>
            </a:r>
            <a:r>
              <a:rPr lang="cs-CZ" sz="2800" b="1" err="1">
                <a:solidFill>
                  <a:srgbClr val="002060"/>
                </a:solidFill>
                <a:latin typeface="Montserrat SemiBold"/>
              </a:rPr>
              <a:t>change</a:t>
            </a:r>
            <a:endParaRPr lang="x-none" sz="2800" b="1">
              <a:solidFill>
                <a:srgbClr val="002060"/>
              </a:solidFill>
              <a:latin typeface="Montserrat SemiBold"/>
            </a:endParaRPr>
          </a:p>
        </p:txBody>
      </p:sp>
      <p:sp>
        <p:nvSpPr>
          <p:cNvPr id="14" name="TextBox 2">
            <a:extLst>
              <a:ext uri="{FF2B5EF4-FFF2-40B4-BE49-F238E27FC236}">
                <a16:creationId xmlns:a16="http://schemas.microsoft.com/office/drawing/2014/main" id="{836DECF7-B1B0-98CF-B41F-D23E8A7C2754}"/>
              </a:ext>
            </a:extLst>
          </p:cNvPr>
          <p:cNvSpPr txBox="1">
            <a:spLocks/>
          </p:cNvSpPr>
          <p:nvPr/>
        </p:nvSpPr>
        <p:spPr>
          <a:xfrm>
            <a:off x="617122" y="6338295"/>
            <a:ext cx="7756656" cy="215444"/>
          </a:xfrm>
          <a:prstGeom prst="rect">
            <a:avLst/>
          </a:prstGeom>
          <a:ln w="12700">
            <a:miter lim="400000"/>
          </a:ln>
          <a:extLst>
            <a:ext uri="{C572A759-6A51-4108-AA02-DFA0A04FC94B}">
              <ma14:wrappingTextBoxFlag xmlns:ma14="http://schemas.microsoft.com/office/mac/drawingml/2011/main" xmlns="" val="1"/>
            </a:ext>
          </a:extLst>
        </p:spPr>
        <p:txBody>
          <a:bodyPr wrap="square" lIns="22860" rIns="22860">
            <a:spAutoFit/>
          </a:bodyPr>
          <a:lstStyle>
            <a:lvl1pPr marL="0" marR="0" indent="0" algn="l" defTabSz="914400" rtl="0" latinLnBrk="0">
              <a:lnSpc>
                <a:spcPct val="80000"/>
              </a:lnSpc>
              <a:spcBef>
                <a:spcPts val="0"/>
              </a:spcBef>
              <a:spcAft>
                <a:spcPts val="0"/>
              </a:spcAft>
              <a:buClrTx/>
              <a:buSzTx/>
              <a:buFontTx/>
              <a:buNone/>
              <a:tabLst/>
              <a:defRPr sz="7400" b="0" i="0" u="none" strike="noStrike" cap="none" spc="0" baseline="0">
                <a:solidFill>
                  <a:srgbClr val="081D3F"/>
                </a:solidFill>
                <a:uFillTx/>
                <a:latin typeface="Montserrat Bold"/>
                <a:ea typeface="Montserrat Bold"/>
                <a:cs typeface="Montserrat Bold"/>
                <a:sym typeface="Montserrat Bold"/>
              </a:defRPr>
            </a:lvl1pPr>
            <a:lvl2pPr marL="1085850" marR="0" indent="-40005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2pPr>
            <a:lvl3pPr marL="1851660" marR="0" indent="-48006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3pPr>
            <a:lvl4pPr marL="25908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4pPr>
            <a:lvl5pPr marL="32766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5pPr>
            <a:lvl6pPr marL="39624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6pPr>
            <a:lvl7pPr marL="46482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7pPr>
            <a:lvl8pPr marL="53340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8pPr>
            <a:lvl9pPr marL="60198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9pPr>
          </a:lstStyle>
          <a:p>
            <a:pPr marL="0" marR="0" lvl="0" indent="0" defTabSz="914400" eaLnBrk="1" fontAlgn="auto" latinLnBrk="0" hangingPunct="1">
              <a:lnSpc>
                <a:spcPct val="100000"/>
              </a:lnSpc>
              <a:spcBef>
                <a:spcPts val="600"/>
              </a:spcBef>
              <a:spcAft>
                <a:spcPts val="0"/>
              </a:spcAft>
              <a:buClrTx/>
              <a:buSzTx/>
              <a:buFontTx/>
              <a:buNone/>
              <a:tabLst/>
              <a:defRPr/>
            </a:pPr>
            <a:r>
              <a:rPr lang="es-ES" sz="800" dirty="0"/>
              <a:t>https://</a:t>
            </a:r>
            <a:r>
              <a:rPr lang="es-ES" sz="800" dirty="0" err="1"/>
              <a:t>www.youtube.com</a:t>
            </a:r>
            <a:r>
              <a:rPr lang="es-ES" sz="800" dirty="0"/>
              <a:t>/</a:t>
            </a:r>
            <a:r>
              <a:rPr lang="es-ES" sz="800" dirty="0" err="1"/>
              <a:t>watch?v</a:t>
            </a:r>
            <a:r>
              <a:rPr lang="es-ES" sz="800" dirty="0"/>
              <a:t>=gFMqre5SWYY</a:t>
            </a:r>
          </a:p>
        </p:txBody>
      </p:sp>
      <p:pic>
        <p:nvPicPr>
          <p:cNvPr id="15" name="Grafik 5">
            <a:extLst>
              <a:ext uri="{FF2B5EF4-FFF2-40B4-BE49-F238E27FC236}">
                <a16:creationId xmlns:a16="http://schemas.microsoft.com/office/drawing/2014/main" id="{55EB4D5A-25B6-F4B0-3CC7-A0ABFAFFEF0D}"/>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16" name="Picture 15"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pic>
        <p:nvPicPr>
          <p:cNvPr id="2" name="Content Placeholder 4">
            <a:hlinkClick r:id="rId5"/>
            <a:extLst>
              <a:ext uri="{FF2B5EF4-FFF2-40B4-BE49-F238E27FC236}">
                <a16:creationId xmlns:a16="http://schemas.microsoft.com/office/drawing/2014/main" id="{FA52CCB3-C755-D906-7F59-595ECB191B2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45271" y="2000141"/>
            <a:ext cx="5100358" cy="3781916"/>
          </a:xfrm>
          <a:prstGeom prst="rect">
            <a:avLst/>
          </a:prstGeom>
        </p:spPr>
      </p:pic>
    </p:spTree>
    <p:extLst>
      <p:ext uri="{BB962C8B-B14F-4D97-AF65-F5344CB8AC3E}">
        <p14:creationId xmlns:p14="http://schemas.microsoft.com/office/powerpoint/2010/main" val="10591374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4FC844B-9C45-E1A9-463C-0BA586DE2931}"/>
              </a:ext>
            </a:extLst>
          </p:cNvPr>
          <p:cNvSpPr txBox="1"/>
          <p:nvPr/>
        </p:nvSpPr>
        <p:spPr>
          <a:xfrm>
            <a:off x="1945271" y="761903"/>
            <a:ext cx="4792628" cy="954107"/>
          </a:xfrm>
          <a:prstGeom prst="rect">
            <a:avLst/>
          </a:prstGeom>
          <a:noFill/>
        </p:spPr>
        <p:txBody>
          <a:bodyPr wrap="square" lIns="91440" tIns="45720" rIns="91440" bIns="45720" rtlCol="0" anchor="t">
            <a:spAutoFit/>
          </a:bodyPr>
          <a:lstStyle/>
          <a:p>
            <a:pPr algn="ctr"/>
            <a:r>
              <a:rPr lang="cs-CZ" sz="2800" b="1" err="1">
                <a:solidFill>
                  <a:srgbClr val="002060"/>
                </a:solidFill>
                <a:latin typeface="Montserrat SemiBold"/>
              </a:rPr>
              <a:t>Theory</a:t>
            </a:r>
            <a:r>
              <a:rPr lang="cs-CZ" sz="2800" b="1" dirty="0">
                <a:solidFill>
                  <a:srgbClr val="002060"/>
                </a:solidFill>
                <a:latin typeface="Montserrat SemiBold"/>
              </a:rPr>
              <a:t> </a:t>
            </a:r>
            <a:r>
              <a:rPr lang="cs-CZ" sz="2800" b="1" err="1">
                <a:solidFill>
                  <a:srgbClr val="002060"/>
                </a:solidFill>
                <a:latin typeface="Montserrat SemiBold"/>
              </a:rPr>
              <a:t>of</a:t>
            </a:r>
            <a:r>
              <a:rPr lang="cs-CZ" sz="2800" b="1" dirty="0">
                <a:solidFill>
                  <a:srgbClr val="002060"/>
                </a:solidFill>
                <a:latin typeface="Montserrat SemiBold"/>
              </a:rPr>
              <a:t> </a:t>
            </a:r>
            <a:r>
              <a:rPr lang="cs-CZ" sz="2800" b="1" err="1">
                <a:solidFill>
                  <a:srgbClr val="002060"/>
                </a:solidFill>
                <a:latin typeface="Montserrat SemiBold"/>
              </a:rPr>
              <a:t>behavioral</a:t>
            </a:r>
            <a:r>
              <a:rPr lang="cs-CZ" sz="2800" b="1" dirty="0">
                <a:solidFill>
                  <a:srgbClr val="002060"/>
                </a:solidFill>
                <a:latin typeface="Montserrat SemiBold"/>
              </a:rPr>
              <a:t> </a:t>
            </a:r>
            <a:r>
              <a:rPr lang="cs-CZ" sz="2800" b="1" err="1">
                <a:solidFill>
                  <a:srgbClr val="002060"/>
                </a:solidFill>
                <a:latin typeface="Montserrat SemiBold"/>
              </a:rPr>
              <a:t>change</a:t>
            </a:r>
            <a:endParaRPr lang="x-none" sz="2800" b="1">
              <a:solidFill>
                <a:srgbClr val="002060"/>
              </a:solidFill>
              <a:latin typeface="Montserrat SemiBold"/>
            </a:endParaRPr>
          </a:p>
        </p:txBody>
      </p:sp>
      <p:pic>
        <p:nvPicPr>
          <p:cNvPr id="2" name="Picture 1">
            <a:extLst>
              <a:ext uri="{FF2B5EF4-FFF2-40B4-BE49-F238E27FC236}">
                <a16:creationId xmlns:a16="http://schemas.microsoft.com/office/drawing/2014/main" id="{583110A5-3FBC-B069-7F23-A6AD7CFD953F}"/>
              </a:ext>
            </a:extLst>
          </p:cNvPr>
          <p:cNvPicPr>
            <a:picLocks noChangeAspect="1"/>
          </p:cNvPicPr>
          <p:nvPr/>
        </p:nvPicPr>
        <p:blipFill rotWithShape="1">
          <a:blip r:embed="rId3"/>
          <a:srcRect l="21865" t="15859" r="19322" b="7870"/>
          <a:stretch/>
        </p:blipFill>
        <p:spPr>
          <a:xfrm>
            <a:off x="2325116" y="2652125"/>
            <a:ext cx="2688957" cy="2247900"/>
          </a:xfrm>
          <a:prstGeom prst="rect">
            <a:avLst/>
          </a:prstGeom>
        </p:spPr>
      </p:pic>
      <p:grpSp>
        <p:nvGrpSpPr>
          <p:cNvPr id="4" name="Group 3">
            <a:extLst>
              <a:ext uri="{FF2B5EF4-FFF2-40B4-BE49-F238E27FC236}">
                <a16:creationId xmlns:a16="http://schemas.microsoft.com/office/drawing/2014/main" id="{2B8C6F65-94B7-2C00-1096-C5F94D06168C}"/>
              </a:ext>
            </a:extLst>
          </p:cNvPr>
          <p:cNvGrpSpPr/>
          <p:nvPr/>
        </p:nvGrpSpPr>
        <p:grpSpPr>
          <a:xfrm>
            <a:off x="4115816" y="2384191"/>
            <a:ext cx="2552700" cy="1525234"/>
            <a:chOff x="3810000" y="759532"/>
            <a:chExt cx="5105400" cy="3050468"/>
          </a:xfrm>
        </p:grpSpPr>
        <p:sp>
          <p:nvSpPr>
            <p:cNvPr id="5" name="Line Callout 1 8">
              <a:extLst>
                <a:ext uri="{FF2B5EF4-FFF2-40B4-BE49-F238E27FC236}">
                  <a16:creationId xmlns:a16="http://schemas.microsoft.com/office/drawing/2014/main" id="{0C97B0AE-4E23-9BC9-EAB5-B63CE9439194}"/>
                </a:ext>
              </a:extLst>
            </p:cNvPr>
            <p:cNvSpPr/>
            <p:nvPr/>
          </p:nvSpPr>
          <p:spPr>
            <a:xfrm>
              <a:off x="5943600" y="759532"/>
              <a:ext cx="2971800" cy="1524000"/>
            </a:xfrm>
            <a:prstGeom prst="borderCallout1">
              <a:avLst>
                <a:gd name="adj1" fmla="val 18750"/>
                <a:gd name="adj2" fmla="val -8333"/>
                <a:gd name="adj3" fmla="val 184155"/>
                <a:gd name="adj4" fmla="val -72796"/>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2700000" scaled="1"/>
              <a:tileRect/>
            </a:gradFill>
            <a:ln>
              <a:solidFill>
                <a:srgbClr val="FFFF00"/>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sz="700" dirty="0"/>
            </a:p>
            <a:p>
              <a:pPr algn="ctr"/>
              <a:r>
                <a:rPr lang="en-US" sz="700" b="1" u="sng" dirty="0"/>
                <a:t>COMMUNITY</a:t>
              </a:r>
              <a:r>
                <a:rPr lang="cs-CZ" sz="700" b="1" u="sng" dirty="0"/>
                <a:t> </a:t>
              </a:r>
              <a:r>
                <a:rPr lang="en-US" sz="700" b="1" u="sng" dirty="0"/>
                <a:t>L</a:t>
              </a:r>
              <a:r>
                <a:rPr lang="cs-CZ" sz="700" b="1" u="sng" dirty="0" err="1"/>
                <a:t>vl</a:t>
              </a:r>
              <a:endParaRPr lang="cs-CZ" sz="700" b="1" u="sng" dirty="0"/>
            </a:p>
            <a:p>
              <a:pPr algn="ctr"/>
              <a:r>
                <a:rPr lang="en-US" sz="700" dirty="0"/>
                <a:t>You are influenced by the communities to which you belong </a:t>
              </a:r>
              <a:r>
                <a:rPr lang="es-ES" sz="700" dirty="0"/>
                <a:t>
</a:t>
              </a:r>
              <a:endParaRPr lang="en-US" sz="700" dirty="0"/>
            </a:p>
          </p:txBody>
        </p:sp>
        <p:sp>
          <p:nvSpPr>
            <p:cNvPr id="6" name="Oval 9">
              <a:extLst>
                <a:ext uri="{FF2B5EF4-FFF2-40B4-BE49-F238E27FC236}">
                  <a16:creationId xmlns:a16="http://schemas.microsoft.com/office/drawing/2014/main" id="{A6C6CB1C-EB38-3BD8-7001-B0D08B84A26B}"/>
                </a:ext>
              </a:extLst>
            </p:cNvPr>
            <p:cNvSpPr/>
            <p:nvPr/>
          </p:nvSpPr>
          <p:spPr>
            <a:xfrm>
              <a:off x="3810000" y="3657600"/>
              <a:ext cx="152400" cy="152400"/>
            </a:xfrm>
            <a:prstGeom prst="ellipse">
              <a:avLst/>
            </a:prstGeom>
            <a:solidFill>
              <a:srgbClr val="E10000"/>
            </a:solidFill>
            <a:ln>
              <a:solidFill>
                <a:srgbClr val="E1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00"/>
            </a:p>
          </p:txBody>
        </p:sp>
      </p:grpSp>
      <p:grpSp>
        <p:nvGrpSpPr>
          <p:cNvPr id="7" name="Group 4">
            <a:extLst>
              <a:ext uri="{FF2B5EF4-FFF2-40B4-BE49-F238E27FC236}">
                <a16:creationId xmlns:a16="http://schemas.microsoft.com/office/drawing/2014/main" id="{B5E6A016-6CB0-8041-0403-6CD643E209BD}"/>
              </a:ext>
            </a:extLst>
          </p:cNvPr>
          <p:cNvGrpSpPr/>
          <p:nvPr/>
        </p:nvGrpSpPr>
        <p:grpSpPr>
          <a:xfrm>
            <a:off x="4039616" y="3261725"/>
            <a:ext cx="2628900" cy="1069268"/>
            <a:chOff x="3657600" y="2514600"/>
            <a:chExt cx="5257800" cy="2138536"/>
          </a:xfrm>
        </p:grpSpPr>
        <p:sp>
          <p:nvSpPr>
            <p:cNvPr id="8" name="Line Callout 1 7">
              <a:extLst>
                <a:ext uri="{FF2B5EF4-FFF2-40B4-BE49-F238E27FC236}">
                  <a16:creationId xmlns:a16="http://schemas.microsoft.com/office/drawing/2014/main" id="{71A3043D-783F-6638-E693-43B70E47E2CD}"/>
                </a:ext>
              </a:extLst>
            </p:cNvPr>
            <p:cNvSpPr/>
            <p:nvPr/>
          </p:nvSpPr>
          <p:spPr>
            <a:xfrm>
              <a:off x="5943600" y="2514600"/>
              <a:ext cx="2971800" cy="2138536"/>
            </a:xfrm>
            <a:prstGeom prst="borderCallout1">
              <a:avLst>
                <a:gd name="adj1" fmla="val 18750"/>
                <a:gd name="adj2" fmla="val -8333"/>
                <a:gd name="adj3" fmla="val 100765"/>
                <a:gd name="adj4" fmla="val -77489"/>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700" b="1" u="sng" dirty="0"/>
                <a:t>INTERPERSONAL L</a:t>
              </a:r>
              <a:r>
                <a:rPr lang="cs-CZ" sz="700" b="1" u="sng" dirty="0" err="1"/>
                <a:t>vl</a:t>
              </a:r>
              <a:r>
                <a:rPr lang="en-US" sz="700" b="1" u="sng" dirty="0"/>
                <a:t> </a:t>
              </a:r>
              <a:r>
                <a:rPr lang="en-US" sz="700" dirty="0"/>
                <a:t>Behaviors are influenced by relationships with others at home, at work and in recreational settings</a:t>
              </a:r>
            </a:p>
          </p:txBody>
        </p:sp>
        <p:sp>
          <p:nvSpPr>
            <p:cNvPr id="9" name="Oval 10">
              <a:extLst>
                <a:ext uri="{FF2B5EF4-FFF2-40B4-BE49-F238E27FC236}">
                  <a16:creationId xmlns:a16="http://schemas.microsoft.com/office/drawing/2014/main" id="{E0859A7C-6CAF-829C-FA23-E728B7B9CB8F}"/>
                </a:ext>
              </a:extLst>
            </p:cNvPr>
            <p:cNvSpPr/>
            <p:nvPr/>
          </p:nvSpPr>
          <p:spPr>
            <a:xfrm>
              <a:off x="3657600" y="4495800"/>
              <a:ext cx="152400" cy="152400"/>
            </a:xfrm>
            <a:prstGeom prst="ellipse">
              <a:avLst/>
            </a:prstGeom>
            <a:solidFill>
              <a:srgbClr val="E10000"/>
            </a:solidFill>
            <a:ln>
              <a:solidFill>
                <a:srgbClr val="E1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00"/>
            </a:p>
          </p:txBody>
        </p:sp>
      </p:grpSp>
      <p:grpSp>
        <p:nvGrpSpPr>
          <p:cNvPr id="10" name="Group 3">
            <a:extLst>
              <a:ext uri="{FF2B5EF4-FFF2-40B4-BE49-F238E27FC236}">
                <a16:creationId xmlns:a16="http://schemas.microsoft.com/office/drawing/2014/main" id="{6578AF96-F593-4EC6-7021-BAB0EFB5186A}"/>
              </a:ext>
            </a:extLst>
          </p:cNvPr>
          <p:cNvGrpSpPr/>
          <p:nvPr/>
        </p:nvGrpSpPr>
        <p:grpSpPr>
          <a:xfrm>
            <a:off x="3849116" y="4562061"/>
            <a:ext cx="2819400" cy="756441"/>
            <a:chOff x="3276600" y="4578927"/>
            <a:chExt cx="5638800" cy="1512881"/>
          </a:xfrm>
        </p:grpSpPr>
        <p:sp>
          <p:nvSpPr>
            <p:cNvPr id="11" name="Line Callout 1 2">
              <a:extLst>
                <a:ext uri="{FF2B5EF4-FFF2-40B4-BE49-F238E27FC236}">
                  <a16:creationId xmlns:a16="http://schemas.microsoft.com/office/drawing/2014/main" id="{72C240A8-D19F-A96B-9106-948404498DE1}"/>
                </a:ext>
              </a:extLst>
            </p:cNvPr>
            <p:cNvSpPr/>
            <p:nvPr/>
          </p:nvSpPr>
          <p:spPr>
            <a:xfrm>
              <a:off x="5943600" y="4578927"/>
              <a:ext cx="2971800" cy="1512881"/>
            </a:xfrm>
            <a:prstGeom prst="borderCallout1">
              <a:avLst>
                <a:gd name="adj1" fmla="val 18750"/>
                <a:gd name="adj2" fmla="val -8333"/>
                <a:gd name="adj3" fmla="val 36717"/>
                <a:gd name="adj4" fmla="val -84791"/>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700" b="1" u="sng" dirty="0"/>
                <a:t>INDIVIDUAL </a:t>
              </a:r>
              <a:r>
                <a:rPr lang="cs-CZ" sz="700" b="1" u="sng" dirty="0" err="1"/>
                <a:t>Lvl</a:t>
              </a:r>
              <a:endParaRPr lang="cs-CZ" sz="700" b="1" u="sng" dirty="0"/>
            </a:p>
            <a:p>
              <a:pPr algn="ctr"/>
              <a:r>
                <a:rPr lang="en-US" sz="700" dirty="0"/>
                <a:t>Our behavior at the individual level is our decisions and choices</a:t>
              </a:r>
              <a:r>
                <a:rPr lang="es-ES" sz="700" dirty="0"/>
                <a:t>
</a:t>
              </a:r>
              <a:endParaRPr lang="en-US" sz="700" dirty="0"/>
            </a:p>
          </p:txBody>
        </p:sp>
        <p:sp>
          <p:nvSpPr>
            <p:cNvPr id="12" name="Oval 11">
              <a:extLst>
                <a:ext uri="{FF2B5EF4-FFF2-40B4-BE49-F238E27FC236}">
                  <a16:creationId xmlns:a16="http://schemas.microsoft.com/office/drawing/2014/main" id="{96533FFD-E2B3-FEC7-4927-2C1CB9AB08CC}"/>
                </a:ext>
              </a:extLst>
            </p:cNvPr>
            <p:cNvSpPr/>
            <p:nvPr/>
          </p:nvSpPr>
          <p:spPr>
            <a:xfrm>
              <a:off x="3276600" y="5181600"/>
              <a:ext cx="152400" cy="152400"/>
            </a:xfrm>
            <a:prstGeom prst="ellipse">
              <a:avLst/>
            </a:prstGeom>
            <a:solidFill>
              <a:srgbClr val="E10000"/>
            </a:solidFill>
            <a:ln>
              <a:solidFill>
                <a:srgbClr val="E1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00"/>
            </a:p>
          </p:txBody>
        </p:sp>
      </p:grpSp>
      <p:sp>
        <p:nvSpPr>
          <p:cNvPr id="13" name="TextBox 12">
            <a:extLst>
              <a:ext uri="{FF2B5EF4-FFF2-40B4-BE49-F238E27FC236}">
                <a16:creationId xmlns:a16="http://schemas.microsoft.com/office/drawing/2014/main" id="{6A4BB8BF-A0FA-6459-8496-D99C5FF92ED4}"/>
              </a:ext>
            </a:extLst>
          </p:cNvPr>
          <p:cNvSpPr txBox="1"/>
          <p:nvPr/>
        </p:nvSpPr>
        <p:spPr>
          <a:xfrm>
            <a:off x="497672" y="2069325"/>
            <a:ext cx="4309105" cy="461665"/>
          </a:xfrm>
          <a:prstGeom prst="rect">
            <a:avLst/>
          </a:prstGeom>
          <a:noFill/>
        </p:spPr>
        <p:txBody>
          <a:bodyPr wrap="square" rtlCol="0">
            <a:spAutoFit/>
          </a:bodyPr>
          <a:lstStyle/>
          <a:p>
            <a:r>
              <a:rPr lang="es-ES" sz="2400" b="1" dirty="0">
                <a:solidFill>
                  <a:schemeClr val="accent3"/>
                </a:solidFill>
                <a:latin typeface="Montserrat" pitchFamily="2" charset="77"/>
              </a:rPr>
              <a:t>The Socio</a:t>
            </a:r>
            <a:r>
              <a:rPr lang="cs-CZ" sz="2400" b="1" dirty="0">
                <a:solidFill>
                  <a:schemeClr val="accent3"/>
                </a:solidFill>
                <a:latin typeface="Montserrat" pitchFamily="2" charset="77"/>
              </a:rPr>
              <a:t>-</a:t>
            </a:r>
            <a:r>
              <a:rPr lang="es-ES" sz="2400" b="1" dirty="0">
                <a:solidFill>
                  <a:schemeClr val="accent3"/>
                </a:solidFill>
                <a:latin typeface="Montserrat" pitchFamily="2" charset="77"/>
              </a:rPr>
              <a:t>ecological Model</a:t>
            </a:r>
            <a:endParaRPr lang="x-none" sz="2400" b="1" dirty="0">
              <a:solidFill>
                <a:schemeClr val="accent3"/>
              </a:solidFill>
              <a:latin typeface="Montserrat" pitchFamily="2" charset="77"/>
            </a:endParaRPr>
          </a:p>
        </p:txBody>
      </p:sp>
      <p:sp>
        <p:nvSpPr>
          <p:cNvPr id="14" name="TextBox 2">
            <a:extLst>
              <a:ext uri="{FF2B5EF4-FFF2-40B4-BE49-F238E27FC236}">
                <a16:creationId xmlns:a16="http://schemas.microsoft.com/office/drawing/2014/main" id="{836DECF7-B1B0-98CF-B41F-D23E8A7C2754}"/>
              </a:ext>
            </a:extLst>
          </p:cNvPr>
          <p:cNvSpPr txBox="1">
            <a:spLocks/>
          </p:cNvSpPr>
          <p:nvPr/>
        </p:nvSpPr>
        <p:spPr>
          <a:xfrm>
            <a:off x="275588" y="5924159"/>
            <a:ext cx="7756656" cy="313932"/>
          </a:xfrm>
          <a:prstGeom prst="rect">
            <a:avLst/>
          </a:prstGeom>
          <a:ln w="12700">
            <a:miter lim="400000"/>
          </a:ln>
          <a:extLst>
            <a:ext uri="{C572A759-6A51-4108-AA02-DFA0A04FC94B}">
              <ma14:wrappingTextBoxFlag xmlns="" xmlns:ma14="http://schemas.microsoft.com/office/mac/drawingml/2011/main" val="1"/>
            </a:ext>
          </a:extLst>
        </p:spPr>
        <p:txBody>
          <a:bodyPr wrap="square" lIns="22860" rIns="22860">
            <a:spAutoFit/>
          </a:bodyPr>
          <a:lstStyle>
            <a:lvl1pPr marL="0" marR="0" indent="0" algn="l" defTabSz="914400" rtl="0" latinLnBrk="0">
              <a:lnSpc>
                <a:spcPct val="80000"/>
              </a:lnSpc>
              <a:spcBef>
                <a:spcPts val="0"/>
              </a:spcBef>
              <a:spcAft>
                <a:spcPts val="0"/>
              </a:spcAft>
              <a:buClrTx/>
              <a:buSzTx/>
              <a:buFontTx/>
              <a:buNone/>
              <a:tabLst/>
              <a:defRPr sz="7400" b="0" i="0" u="none" strike="noStrike" cap="none" spc="0" baseline="0">
                <a:solidFill>
                  <a:srgbClr val="081D3F"/>
                </a:solidFill>
                <a:uFillTx/>
                <a:latin typeface="Montserrat Bold"/>
                <a:ea typeface="Montserrat Bold"/>
                <a:cs typeface="Montserrat Bold"/>
                <a:sym typeface="Montserrat Bold"/>
              </a:defRPr>
            </a:lvl1pPr>
            <a:lvl2pPr marL="1085850" marR="0" indent="-40005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2pPr>
            <a:lvl3pPr marL="1851660" marR="0" indent="-48006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3pPr>
            <a:lvl4pPr marL="25908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4pPr>
            <a:lvl5pPr marL="32766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5pPr>
            <a:lvl6pPr marL="39624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6pPr>
            <a:lvl7pPr marL="46482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7pPr>
            <a:lvl8pPr marL="53340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8pPr>
            <a:lvl9pPr marL="60198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9pPr>
          </a:lstStyle>
          <a:p>
            <a:pPr algn="l"/>
            <a:r>
              <a:rPr lang="cs-CZ" sz="900" dirty="0" err="1">
                <a:latin typeface="Montserrat" charset="-18"/>
                <a:ea typeface="Open Sans ExtraBold" pitchFamily="2" charset="0"/>
                <a:cs typeface="Open Sans ExtraBold" pitchFamily="2" charset="0"/>
              </a:rPr>
              <a:t>Resource</a:t>
            </a:r>
            <a:r>
              <a:rPr lang="cs-CZ" sz="900" dirty="0">
                <a:latin typeface="Montserrat" charset="-18"/>
                <a:ea typeface="Open Sans ExtraBold" pitchFamily="2" charset="0"/>
                <a:cs typeface="Open Sans ExtraBold" pitchFamily="2" charset="0"/>
              </a:rPr>
              <a:t>: </a:t>
            </a:r>
            <a:r>
              <a:rPr lang="en-US" sz="900" dirty="0">
                <a:latin typeface="Montserrat" charset="-18"/>
                <a:ea typeface="Open Sans ExtraBold" pitchFamily="2" charset="0"/>
                <a:cs typeface="Open Sans ExtraBold" pitchFamily="2" charset="0"/>
              </a:rPr>
              <a:t>Compendium of Hygiene Promotion in Emergencies. German WASH Network (GWN), Global WASH </a:t>
            </a:r>
            <a:r>
              <a:rPr lang="es-ES" sz="900" dirty="0" err="1">
                <a:latin typeface="Montserrat" charset="-18"/>
                <a:ea typeface="Open Sans ExtraBold" pitchFamily="2" charset="0"/>
                <a:cs typeface="Open Sans ExtraBold" pitchFamily="2" charset="0"/>
              </a:rPr>
              <a:t>Cluster</a:t>
            </a:r>
            <a:r>
              <a:rPr lang="es-ES" sz="900" dirty="0">
                <a:latin typeface="Montserrat" charset="-18"/>
                <a:ea typeface="Open Sans ExtraBold" pitchFamily="2" charset="0"/>
                <a:cs typeface="Open Sans ExtraBold" pitchFamily="2" charset="0"/>
              </a:rPr>
              <a:t> (GWC), </a:t>
            </a:r>
            <a:r>
              <a:rPr lang="es-ES" sz="900" dirty="0" err="1">
                <a:latin typeface="Montserrat" charset="-18"/>
                <a:ea typeface="Open Sans ExtraBold" pitchFamily="2" charset="0"/>
                <a:cs typeface="Open Sans ExtraBold" pitchFamily="2" charset="0"/>
              </a:rPr>
              <a:t>Sustainable</a:t>
            </a:r>
            <a:r>
              <a:rPr lang="es-ES" sz="900" dirty="0">
                <a:latin typeface="Montserrat" charset="-18"/>
                <a:ea typeface="Open Sans ExtraBold" pitchFamily="2" charset="0"/>
                <a:cs typeface="Open Sans ExtraBold" pitchFamily="2" charset="0"/>
              </a:rPr>
              <a:t> </a:t>
            </a:r>
            <a:r>
              <a:rPr lang="es-ES" sz="900" dirty="0" err="1">
                <a:latin typeface="Montserrat" charset="-18"/>
                <a:ea typeface="Open Sans ExtraBold" pitchFamily="2" charset="0"/>
                <a:cs typeface="Open Sans ExtraBold" pitchFamily="2" charset="0"/>
              </a:rPr>
              <a:t>Sanitation</a:t>
            </a:r>
            <a:r>
              <a:rPr lang="es-ES" sz="900" dirty="0">
                <a:latin typeface="Montserrat" charset="-18"/>
                <a:ea typeface="Open Sans ExtraBold" pitchFamily="2" charset="0"/>
                <a:cs typeface="Open Sans ExtraBold" pitchFamily="2" charset="0"/>
              </a:rPr>
              <a:t> Alliance (</a:t>
            </a:r>
            <a:r>
              <a:rPr lang="es-ES" sz="900" dirty="0" err="1">
                <a:latin typeface="Montserrat" charset="-18"/>
                <a:ea typeface="Open Sans ExtraBold" pitchFamily="2" charset="0"/>
                <a:cs typeface="Open Sans ExtraBold" pitchFamily="2" charset="0"/>
              </a:rPr>
              <a:t>SuSanA</a:t>
            </a:r>
            <a:r>
              <a:rPr lang="es-ES" sz="900" dirty="0">
                <a:latin typeface="Montserrat" charset="-18"/>
                <a:ea typeface="Open Sans ExtraBold" pitchFamily="2" charset="0"/>
                <a:cs typeface="Open Sans ExtraBold" pitchFamily="2" charset="0"/>
              </a:rPr>
              <a:t>) </a:t>
            </a:r>
            <a:r>
              <a:rPr lang="en-US" sz="900" dirty="0">
                <a:latin typeface="Montserrat" charset="-18"/>
                <a:ea typeface="Open Sans ExtraBold" pitchFamily="2" charset="0"/>
                <a:cs typeface="Open Sans ExtraBold" pitchFamily="2" charset="0"/>
              </a:rPr>
              <a:t>and International Federation of the Red Cross and Red Crescent Societies (IFRC). Berlin. Germany, 2022</a:t>
            </a:r>
            <a:endParaRPr lang="es-ES" sz="900" dirty="0">
              <a:highlight>
                <a:srgbClr val="FFFF00"/>
              </a:highlight>
              <a:latin typeface="Montserrat" charset="-18"/>
              <a:ea typeface="Open Sans ExtraBold" pitchFamily="2" charset="0"/>
              <a:cs typeface="Open Sans ExtraBold" pitchFamily="2" charset="0"/>
            </a:endParaRPr>
          </a:p>
        </p:txBody>
      </p:sp>
      <p:pic>
        <p:nvPicPr>
          <p:cNvPr id="15" name="Grafik 5">
            <a:extLst>
              <a:ext uri="{FF2B5EF4-FFF2-40B4-BE49-F238E27FC236}">
                <a16:creationId xmlns:a16="http://schemas.microsoft.com/office/drawing/2014/main" id="{55EB4D5A-25B6-F4B0-3CC7-A0ABFAFFEF0D}"/>
              </a:ext>
            </a:extLst>
          </p:cNvPr>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16" name="Picture 15"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spTree>
    <p:extLst>
      <p:ext uri="{BB962C8B-B14F-4D97-AF65-F5344CB8AC3E}">
        <p14:creationId xmlns:p14="http://schemas.microsoft.com/office/powerpoint/2010/main" val="3868572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4FC844B-9C45-E1A9-463C-0BA586DE2931}"/>
              </a:ext>
            </a:extLst>
          </p:cNvPr>
          <p:cNvSpPr txBox="1"/>
          <p:nvPr/>
        </p:nvSpPr>
        <p:spPr>
          <a:xfrm>
            <a:off x="1997204" y="785377"/>
            <a:ext cx="4788689" cy="523220"/>
          </a:xfrm>
          <a:prstGeom prst="rect">
            <a:avLst/>
          </a:prstGeom>
          <a:noFill/>
        </p:spPr>
        <p:txBody>
          <a:bodyPr wrap="square" rtlCol="0">
            <a:spAutoFit/>
          </a:bodyPr>
          <a:lstStyle/>
          <a:p>
            <a:pPr algn="ctr"/>
            <a:r>
              <a:rPr lang="cs-CZ" sz="2800" b="1" dirty="0" err="1">
                <a:solidFill>
                  <a:srgbClr val="002060"/>
                </a:solidFill>
                <a:latin typeface="Montserrat SemiBold" pitchFamily="2" charset="77"/>
              </a:rPr>
              <a:t>Theory</a:t>
            </a:r>
            <a:r>
              <a:rPr lang="cs-CZ" sz="2800" b="1" dirty="0">
                <a:solidFill>
                  <a:srgbClr val="002060"/>
                </a:solidFill>
                <a:latin typeface="Montserrat SemiBold" pitchFamily="2" charset="77"/>
              </a:rPr>
              <a:t> </a:t>
            </a:r>
            <a:r>
              <a:rPr lang="cs-CZ" sz="2800" b="1" dirty="0" err="1">
                <a:solidFill>
                  <a:srgbClr val="002060"/>
                </a:solidFill>
                <a:latin typeface="Montserrat SemiBold" pitchFamily="2" charset="77"/>
              </a:rPr>
              <a:t>of</a:t>
            </a:r>
            <a:r>
              <a:rPr lang="cs-CZ" sz="2800" b="1" dirty="0">
                <a:solidFill>
                  <a:srgbClr val="002060"/>
                </a:solidFill>
                <a:latin typeface="Montserrat SemiBold" pitchFamily="2" charset="77"/>
              </a:rPr>
              <a:t> </a:t>
            </a:r>
            <a:r>
              <a:rPr lang="cs-CZ" sz="2800" b="1" dirty="0" err="1">
                <a:solidFill>
                  <a:srgbClr val="002060"/>
                </a:solidFill>
                <a:latin typeface="Montserrat SemiBold" pitchFamily="2" charset="77"/>
              </a:rPr>
              <a:t>behavioral</a:t>
            </a:r>
            <a:r>
              <a:rPr lang="cs-CZ" sz="2800" b="1" dirty="0">
                <a:solidFill>
                  <a:srgbClr val="002060"/>
                </a:solidFill>
                <a:latin typeface="Montserrat SemiBold" pitchFamily="2" charset="77"/>
              </a:rPr>
              <a:t> </a:t>
            </a:r>
            <a:r>
              <a:rPr lang="cs-CZ" sz="2800" b="1" dirty="0" err="1">
                <a:solidFill>
                  <a:srgbClr val="002060"/>
                </a:solidFill>
                <a:latin typeface="Montserrat SemiBold" pitchFamily="2" charset="77"/>
              </a:rPr>
              <a:t>change</a:t>
            </a:r>
            <a:endParaRPr lang="x-none" sz="2800" b="1" dirty="0">
              <a:solidFill>
                <a:srgbClr val="002060"/>
              </a:solidFill>
              <a:latin typeface="Montserrat SemiBold" pitchFamily="2" charset="77"/>
            </a:endParaRPr>
          </a:p>
        </p:txBody>
      </p:sp>
      <p:pic>
        <p:nvPicPr>
          <p:cNvPr id="13" name="Picture 12">
            <a:extLst>
              <a:ext uri="{FF2B5EF4-FFF2-40B4-BE49-F238E27FC236}">
                <a16:creationId xmlns:a16="http://schemas.microsoft.com/office/drawing/2014/main" id="{5D99BDB4-6D64-72D0-3260-7E5AF674B9EC}"/>
              </a:ext>
            </a:extLst>
          </p:cNvPr>
          <p:cNvPicPr>
            <a:picLocks noChangeAspect="1"/>
          </p:cNvPicPr>
          <p:nvPr/>
        </p:nvPicPr>
        <p:blipFill rotWithShape="1">
          <a:blip r:embed="rId3"/>
          <a:srcRect l="21865" t="15859" r="19322" b="7870"/>
          <a:stretch/>
        </p:blipFill>
        <p:spPr>
          <a:xfrm>
            <a:off x="2443253" y="2761613"/>
            <a:ext cx="2688957" cy="2247900"/>
          </a:xfrm>
          <a:prstGeom prst="rect">
            <a:avLst/>
          </a:prstGeom>
        </p:spPr>
      </p:pic>
      <p:grpSp>
        <p:nvGrpSpPr>
          <p:cNvPr id="14" name="Group 4">
            <a:extLst>
              <a:ext uri="{FF2B5EF4-FFF2-40B4-BE49-F238E27FC236}">
                <a16:creationId xmlns:a16="http://schemas.microsoft.com/office/drawing/2014/main" id="{197820D7-8FE7-502C-9386-3696FDC1089C}"/>
              </a:ext>
            </a:extLst>
          </p:cNvPr>
          <p:cNvGrpSpPr/>
          <p:nvPr/>
        </p:nvGrpSpPr>
        <p:grpSpPr>
          <a:xfrm>
            <a:off x="4272053" y="2436225"/>
            <a:ext cx="2514600" cy="876300"/>
            <a:chOff x="3886200" y="762000"/>
            <a:chExt cx="5029200" cy="1752600"/>
          </a:xfrm>
        </p:grpSpPr>
        <p:sp>
          <p:nvSpPr>
            <p:cNvPr id="15" name="Line Callout 1 8">
              <a:extLst>
                <a:ext uri="{FF2B5EF4-FFF2-40B4-BE49-F238E27FC236}">
                  <a16:creationId xmlns:a16="http://schemas.microsoft.com/office/drawing/2014/main" id="{E64A4A03-F2B8-C3ED-489A-4BE93853CCA3}"/>
                </a:ext>
              </a:extLst>
            </p:cNvPr>
            <p:cNvSpPr/>
            <p:nvPr/>
          </p:nvSpPr>
          <p:spPr>
            <a:xfrm>
              <a:off x="5943600" y="762000"/>
              <a:ext cx="2971800" cy="1752600"/>
            </a:xfrm>
            <a:prstGeom prst="borderCallout1">
              <a:avLst>
                <a:gd name="adj1" fmla="val 18750"/>
                <a:gd name="adj2" fmla="val -8333"/>
                <a:gd name="adj3" fmla="val 72291"/>
                <a:gd name="adj4" fmla="val -67059"/>
              </a:avLst>
            </a:prstGeom>
            <a:gradFill flip="none" rotWithShape="1">
              <a:gsLst>
                <a:gs pos="0">
                  <a:schemeClr val="accent6">
                    <a:tint val="66000"/>
                    <a:satMod val="160000"/>
                  </a:schemeClr>
                </a:gs>
                <a:gs pos="50000">
                  <a:schemeClr val="accent6">
                    <a:tint val="44500"/>
                    <a:satMod val="160000"/>
                  </a:schemeClr>
                </a:gs>
                <a:gs pos="100000">
                  <a:schemeClr val="accent6">
                    <a:tint val="23500"/>
                    <a:satMod val="160000"/>
                  </a:schemeClr>
                </a:gs>
              </a:gsLst>
              <a:path path="circle">
                <a:fillToRect l="100000" b="100000"/>
              </a:path>
              <a:tileRect t="-100000" r="-100000"/>
            </a:gradFill>
            <a:ln>
              <a:solidFill>
                <a:schemeClr val="accent6"/>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cs-CZ" sz="700" b="1" u="sng" dirty="0"/>
                <a:t>POLICY/ENABLING </a:t>
              </a:r>
              <a:r>
                <a:rPr lang="cs-CZ" sz="700" b="1" u="sng" dirty="0" err="1"/>
                <a:t>Env</a:t>
              </a:r>
              <a:r>
                <a:rPr lang="cs-CZ" sz="700" b="1" u="sng" dirty="0"/>
                <a:t>.</a:t>
              </a:r>
            </a:p>
            <a:p>
              <a:pPr algn="ctr"/>
              <a:r>
                <a:rPr lang="en-US" sz="700" dirty="0"/>
                <a:t>Behaviors are affected by the decisions or laws of the government or leadership where you live, work and play.</a:t>
              </a:r>
            </a:p>
          </p:txBody>
        </p:sp>
        <p:sp>
          <p:nvSpPr>
            <p:cNvPr id="16" name="Oval 3">
              <a:extLst>
                <a:ext uri="{FF2B5EF4-FFF2-40B4-BE49-F238E27FC236}">
                  <a16:creationId xmlns:a16="http://schemas.microsoft.com/office/drawing/2014/main" id="{836BA284-97DA-6E6C-BE5E-D1CC02755101}"/>
                </a:ext>
              </a:extLst>
            </p:cNvPr>
            <p:cNvSpPr/>
            <p:nvPr/>
          </p:nvSpPr>
          <p:spPr>
            <a:xfrm>
              <a:off x="3886200" y="1981200"/>
              <a:ext cx="152400" cy="152400"/>
            </a:xfrm>
            <a:prstGeom prst="ellipse">
              <a:avLst/>
            </a:prstGeom>
            <a:solidFill>
              <a:srgbClr val="E10000"/>
            </a:solidFill>
            <a:ln>
              <a:solidFill>
                <a:srgbClr val="E1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00"/>
            </a:p>
          </p:txBody>
        </p:sp>
      </p:grpSp>
      <p:grpSp>
        <p:nvGrpSpPr>
          <p:cNvPr id="17" name="Group 2">
            <a:extLst>
              <a:ext uri="{FF2B5EF4-FFF2-40B4-BE49-F238E27FC236}">
                <a16:creationId xmlns:a16="http://schemas.microsoft.com/office/drawing/2014/main" id="{C0C4239E-5018-5E61-DB54-823C204D9D91}"/>
              </a:ext>
            </a:extLst>
          </p:cNvPr>
          <p:cNvGrpSpPr/>
          <p:nvPr/>
        </p:nvGrpSpPr>
        <p:grpSpPr>
          <a:xfrm>
            <a:off x="4272053" y="3548017"/>
            <a:ext cx="2514600" cy="1258838"/>
            <a:chOff x="3886200" y="2971800"/>
            <a:chExt cx="5029200" cy="2517676"/>
          </a:xfrm>
        </p:grpSpPr>
        <p:sp>
          <p:nvSpPr>
            <p:cNvPr id="18" name="Line Callout 1 17">
              <a:extLst>
                <a:ext uri="{FF2B5EF4-FFF2-40B4-BE49-F238E27FC236}">
                  <a16:creationId xmlns:a16="http://schemas.microsoft.com/office/drawing/2014/main" id="{76034904-9B14-8826-C604-CDACF194BBDC}"/>
                </a:ext>
              </a:extLst>
            </p:cNvPr>
            <p:cNvSpPr/>
            <p:nvPr/>
          </p:nvSpPr>
          <p:spPr>
            <a:xfrm>
              <a:off x="5943600" y="3660676"/>
              <a:ext cx="2971800" cy="1828800"/>
            </a:xfrm>
            <a:prstGeom prst="borderCallout1">
              <a:avLst>
                <a:gd name="adj1" fmla="val 18750"/>
                <a:gd name="adj2" fmla="val -8333"/>
                <a:gd name="adj3" fmla="val -33133"/>
                <a:gd name="adj4" fmla="val -71752"/>
              </a:avLst>
            </a:prstGeom>
            <a:gradFill flip="none" rotWithShape="1">
              <a:gsLst>
                <a:gs pos="0">
                  <a:schemeClr val="bg1">
                    <a:lumMod val="75000"/>
                    <a:tint val="66000"/>
                    <a:satMod val="160000"/>
                  </a:schemeClr>
                </a:gs>
                <a:gs pos="50000">
                  <a:schemeClr val="bg1">
                    <a:lumMod val="75000"/>
                    <a:tint val="44500"/>
                    <a:satMod val="160000"/>
                  </a:schemeClr>
                </a:gs>
                <a:gs pos="100000">
                  <a:schemeClr val="bg1">
                    <a:lumMod val="75000"/>
                    <a:tint val="23500"/>
                    <a:satMod val="160000"/>
                  </a:schemeClr>
                </a:gs>
              </a:gsLst>
              <a:lin ang="10800000" scaled="1"/>
              <a:tileRect/>
            </a:gradFill>
            <a:ln>
              <a:solidFill>
                <a:schemeClr val="bg1">
                  <a:lumMod val="7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700" b="1" u="sng" dirty="0">
                  <a:solidFill>
                    <a:schemeClr val="tx1"/>
                  </a:solidFill>
                </a:rPr>
                <a:t>ORGANIZA</a:t>
              </a:r>
              <a:r>
                <a:rPr lang="cs-CZ" sz="700" b="1" u="sng" dirty="0">
                  <a:solidFill>
                    <a:schemeClr val="tx1"/>
                  </a:solidFill>
                </a:rPr>
                <a:t>T</a:t>
              </a:r>
              <a:r>
                <a:rPr lang="en-US" sz="700" b="1" u="sng" dirty="0">
                  <a:solidFill>
                    <a:schemeClr val="tx1"/>
                  </a:solidFill>
                </a:rPr>
                <a:t>IONAL</a:t>
              </a:r>
              <a:r>
                <a:rPr lang="cs-CZ" sz="700" b="1" u="sng" dirty="0">
                  <a:solidFill>
                    <a:schemeClr val="tx1"/>
                  </a:solidFill>
                </a:rPr>
                <a:t> </a:t>
              </a:r>
              <a:r>
                <a:rPr lang="cs-CZ" sz="700" b="1" u="sng" dirty="0" err="1">
                  <a:solidFill>
                    <a:schemeClr val="tx1"/>
                  </a:solidFill>
                </a:rPr>
                <a:t>Lvl</a:t>
              </a:r>
              <a:r>
                <a:rPr lang="en-US" sz="700" dirty="0">
                  <a:solidFill>
                    <a:schemeClr val="tx1"/>
                  </a:solidFill>
                </a:rPr>
                <a:t> </a:t>
              </a:r>
            </a:p>
            <a:p>
              <a:pPr algn="ctr"/>
              <a:r>
                <a:rPr lang="en-US" sz="700" dirty="0">
                  <a:solidFill>
                    <a:schemeClr val="tx1"/>
                  </a:solidFill>
                </a:rPr>
                <a:t>You are also influenced by the organizations where you work, volunteer or t</a:t>
              </a:r>
              <a:r>
                <a:rPr lang="cs-CZ" sz="700" dirty="0">
                  <a:solidFill>
                    <a:schemeClr val="tx1"/>
                  </a:solidFill>
                </a:rPr>
                <a:t>he</a:t>
              </a:r>
              <a:r>
                <a:rPr lang="en-US" sz="700" dirty="0">
                  <a:solidFill>
                    <a:schemeClr val="tx1"/>
                  </a:solidFill>
                </a:rPr>
                <a:t> school. </a:t>
              </a:r>
              <a:r>
                <a:rPr lang="es-ES" sz="700" dirty="0">
                  <a:solidFill>
                    <a:schemeClr val="tx1"/>
                  </a:solidFill>
                </a:rPr>
                <a:t>
</a:t>
              </a:r>
              <a:endParaRPr lang="en-US" sz="700" dirty="0">
                <a:solidFill>
                  <a:schemeClr val="tx1"/>
                </a:solidFill>
              </a:endParaRPr>
            </a:p>
          </p:txBody>
        </p:sp>
        <p:sp>
          <p:nvSpPr>
            <p:cNvPr id="19" name="Oval 9">
              <a:extLst>
                <a:ext uri="{FF2B5EF4-FFF2-40B4-BE49-F238E27FC236}">
                  <a16:creationId xmlns:a16="http://schemas.microsoft.com/office/drawing/2014/main" id="{A52EBEEE-7945-6935-FC4F-5C47E49BD807}"/>
                </a:ext>
              </a:extLst>
            </p:cNvPr>
            <p:cNvSpPr/>
            <p:nvPr/>
          </p:nvSpPr>
          <p:spPr>
            <a:xfrm>
              <a:off x="3886200" y="2971800"/>
              <a:ext cx="152400" cy="152400"/>
            </a:xfrm>
            <a:prstGeom prst="ellipse">
              <a:avLst/>
            </a:prstGeom>
            <a:solidFill>
              <a:srgbClr val="E10000"/>
            </a:solidFill>
            <a:ln>
              <a:solidFill>
                <a:srgbClr val="E1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00"/>
            </a:p>
          </p:txBody>
        </p:sp>
      </p:grpSp>
      <p:sp>
        <p:nvSpPr>
          <p:cNvPr id="2" name="TextBox 2">
            <a:extLst>
              <a:ext uri="{FF2B5EF4-FFF2-40B4-BE49-F238E27FC236}">
                <a16:creationId xmlns:a16="http://schemas.microsoft.com/office/drawing/2014/main" id="{7B187AE3-88BA-83A9-BBEC-9960FCB9DBEA}"/>
              </a:ext>
            </a:extLst>
          </p:cNvPr>
          <p:cNvSpPr txBox="1">
            <a:spLocks/>
          </p:cNvSpPr>
          <p:nvPr/>
        </p:nvSpPr>
        <p:spPr>
          <a:xfrm>
            <a:off x="317935" y="5966050"/>
            <a:ext cx="7756656" cy="313932"/>
          </a:xfrm>
          <a:prstGeom prst="rect">
            <a:avLst/>
          </a:prstGeom>
          <a:ln w="12700">
            <a:miter lim="400000"/>
          </a:ln>
          <a:extLst>
            <a:ext uri="{C572A759-6A51-4108-AA02-DFA0A04FC94B}">
              <ma14:wrappingTextBoxFlag xmlns:ma14="http://schemas.microsoft.com/office/mac/drawingml/2011/main" xmlns="" val="1"/>
            </a:ext>
          </a:extLst>
        </p:spPr>
        <p:txBody>
          <a:bodyPr wrap="square" lIns="22860" rIns="22860">
            <a:spAutoFit/>
          </a:bodyPr>
          <a:lstStyle>
            <a:lvl1pPr marL="0" marR="0" indent="0" algn="l" defTabSz="914400" rtl="0" latinLnBrk="0">
              <a:lnSpc>
                <a:spcPct val="80000"/>
              </a:lnSpc>
              <a:spcBef>
                <a:spcPts val="0"/>
              </a:spcBef>
              <a:spcAft>
                <a:spcPts val="0"/>
              </a:spcAft>
              <a:buClrTx/>
              <a:buSzTx/>
              <a:buFontTx/>
              <a:buNone/>
              <a:tabLst/>
              <a:defRPr sz="7400" b="0" i="0" u="none" strike="noStrike" cap="none" spc="0" baseline="0">
                <a:solidFill>
                  <a:srgbClr val="081D3F"/>
                </a:solidFill>
                <a:uFillTx/>
                <a:latin typeface="Montserrat Bold"/>
                <a:ea typeface="Montserrat Bold"/>
                <a:cs typeface="Montserrat Bold"/>
                <a:sym typeface="Montserrat Bold"/>
              </a:defRPr>
            </a:lvl1pPr>
            <a:lvl2pPr marL="1085850" marR="0" indent="-40005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2pPr>
            <a:lvl3pPr marL="1851660" marR="0" indent="-48006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3pPr>
            <a:lvl4pPr marL="25908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4pPr>
            <a:lvl5pPr marL="32766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5pPr>
            <a:lvl6pPr marL="39624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6pPr>
            <a:lvl7pPr marL="46482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7pPr>
            <a:lvl8pPr marL="53340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8pPr>
            <a:lvl9pPr marL="6019800" marR="0" indent="-533400" algn="l" defTabSz="1371600" rtl="0" latinLnBrk="0">
              <a:lnSpc>
                <a:spcPct val="90000"/>
              </a:lnSpc>
              <a:spcBef>
                <a:spcPts val="1500"/>
              </a:spcBef>
              <a:spcAft>
                <a:spcPts val="0"/>
              </a:spcAft>
              <a:buClrTx/>
              <a:buSzPct val="100000"/>
              <a:buFont typeface="Arial"/>
              <a:buChar char="•"/>
              <a:tabLst/>
              <a:defRPr sz="4200" b="0" i="0" u="none" strike="noStrike" cap="none" spc="0" baseline="0">
                <a:solidFill>
                  <a:srgbClr val="000000"/>
                </a:solidFill>
                <a:uFillTx/>
                <a:latin typeface="+mn-lt"/>
                <a:ea typeface="+mn-ea"/>
                <a:cs typeface="+mn-cs"/>
                <a:sym typeface="Calibri"/>
              </a:defRPr>
            </a:lvl9pPr>
          </a:lstStyle>
          <a:p>
            <a:r>
              <a:rPr lang="cs-CZ" sz="900" dirty="0" err="1">
                <a:latin typeface="Montserrat" charset="-18"/>
                <a:ea typeface="Open Sans ExtraBold" pitchFamily="2" charset="0"/>
                <a:cs typeface="Open Sans ExtraBold" pitchFamily="2" charset="0"/>
              </a:rPr>
              <a:t>Resource</a:t>
            </a:r>
            <a:r>
              <a:rPr lang="cs-CZ" sz="900" dirty="0">
                <a:latin typeface="Montserrat" charset="-18"/>
                <a:ea typeface="Open Sans ExtraBold" pitchFamily="2" charset="0"/>
                <a:cs typeface="Open Sans ExtraBold" pitchFamily="2" charset="0"/>
              </a:rPr>
              <a:t>: </a:t>
            </a:r>
            <a:r>
              <a:rPr lang="en-US" sz="900" dirty="0">
                <a:latin typeface="Montserrat" charset="-18"/>
                <a:ea typeface="Open Sans ExtraBold" pitchFamily="2" charset="0"/>
                <a:cs typeface="Open Sans ExtraBold" pitchFamily="2" charset="0"/>
              </a:rPr>
              <a:t>Compendium of Hygiene Promotion in Emergencies. German WASH Network (GWN), Global WASH </a:t>
            </a:r>
            <a:r>
              <a:rPr lang="es-ES" sz="900" dirty="0">
                <a:latin typeface="Montserrat" charset="-18"/>
                <a:ea typeface="Open Sans ExtraBold" pitchFamily="2" charset="0"/>
                <a:cs typeface="Open Sans ExtraBold" pitchFamily="2" charset="0"/>
              </a:rPr>
              <a:t>Cluster (GWC), Sustainable Sanitation Alliance (SuSanA) </a:t>
            </a:r>
            <a:r>
              <a:rPr lang="en-US" sz="900" dirty="0">
                <a:latin typeface="Montserrat" charset="-18"/>
                <a:ea typeface="Open Sans ExtraBold" pitchFamily="2" charset="0"/>
                <a:cs typeface="Open Sans ExtraBold" pitchFamily="2" charset="0"/>
              </a:rPr>
              <a:t>and International Federation of the Red Cross and Red Crescent Societies (IFRC). Berlin. Germany, 2022</a:t>
            </a:r>
            <a:endParaRPr lang="es-ES" sz="900" dirty="0">
              <a:highlight>
                <a:srgbClr val="FFFF00"/>
              </a:highlight>
              <a:latin typeface="Montserrat" charset="-18"/>
              <a:ea typeface="Open Sans ExtraBold" pitchFamily="2" charset="0"/>
              <a:cs typeface="Open Sans ExtraBold" pitchFamily="2" charset="0"/>
            </a:endParaRPr>
          </a:p>
        </p:txBody>
      </p:sp>
      <p:sp>
        <p:nvSpPr>
          <p:cNvPr id="4" name="TextBox 3">
            <a:extLst>
              <a:ext uri="{FF2B5EF4-FFF2-40B4-BE49-F238E27FC236}">
                <a16:creationId xmlns:a16="http://schemas.microsoft.com/office/drawing/2014/main" id="{DF476968-442F-3EE0-7239-F4356762426D}"/>
              </a:ext>
            </a:extLst>
          </p:cNvPr>
          <p:cNvSpPr txBox="1"/>
          <p:nvPr/>
        </p:nvSpPr>
        <p:spPr>
          <a:xfrm>
            <a:off x="512064" y="1981385"/>
            <a:ext cx="5298162" cy="461665"/>
          </a:xfrm>
          <a:prstGeom prst="rect">
            <a:avLst/>
          </a:prstGeom>
          <a:noFill/>
        </p:spPr>
        <p:txBody>
          <a:bodyPr wrap="square" rtlCol="0">
            <a:spAutoFit/>
          </a:bodyPr>
          <a:lstStyle/>
          <a:p>
            <a:r>
              <a:rPr lang="es-ES" sz="2400" i="1" dirty="0">
                <a:solidFill>
                  <a:schemeClr val="accent3"/>
                </a:solidFill>
                <a:latin typeface="Montserrat" pitchFamily="2" charset="77"/>
              </a:rPr>
              <a:t>The Socio</a:t>
            </a:r>
            <a:r>
              <a:rPr lang="cs-CZ" sz="2400" i="1" dirty="0">
                <a:solidFill>
                  <a:schemeClr val="accent3"/>
                </a:solidFill>
                <a:latin typeface="Montserrat" pitchFamily="2" charset="77"/>
              </a:rPr>
              <a:t>-</a:t>
            </a:r>
            <a:r>
              <a:rPr lang="es-ES" sz="2400" i="1" dirty="0">
                <a:solidFill>
                  <a:schemeClr val="accent3"/>
                </a:solidFill>
                <a:latin typeface="Montserrat" pitchFamily="2" charset="77"/>
              </a:rPr>
              <a:t>ecological Model</a:t>
            </a:r>
            <a:endParaRPr lang="x-none" sz="2400" i="1" dirty="0">
              <a:solidFill>
                <a:schemeClr val="accent3"/>
              </a:solidFill>
              <a:latin typeface="Montserrat" pitchFamily="2" charset="77"/>
            </a:endParaRPr>
          </a:p>
        </p:txBody>
      </p:sp>
      <p:pic>
        <p:nvPicPr>
          <p:cNvPr id="21" name="Grafik 5">
            <a:extLst>
              <a:ext uri="{FF2B5EF4-FFF2-40B4-BE49-F238E27FC236}">
                <a16:creationId xmlns:a16="http://schemas.microsoft.com/office/drawing/2014/main" id="{55EB4D5A-25B6-F4B0-3CC7-A0ABFAFFEF0D}"/>
              </a:ext>
            </a:extLst>
          </p:cNvPr>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22" name="Picture 21"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spTree>
    <p:extLst>
      <p:ext uri="{BB962C8B-B14F-4D97-AF65-F5344CB8AC3E}">
        <p14:creationId xmlns:p14="http://schemas.microsoft.com/office/powerpoint/2010/main" val="2045042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4FC844B-9C45-E1A9-463C-0BA586DE2931}"/>
              </a:ext>
            </a:extLst>
          </p:cNvPr>
          <p:cNvSpPr txBox="1"/>
          <p:nvPr/>
        </p:nvSpPr>
        <p:spPr>
          <a:xfrm>
            <a:off x="932688" y="895387"/>
            <a:ext cx="7534656" cy="954107"/>
          </a:xfrm>
          <a:prstGeom prst="rect">
            <a:avLst/>
          </a:prstGeom>
          <a:noFill/>
        </p:spPr>
        <p:txBody>
          <a:bodyPr wrap="square" rtlCol="0">
            <a:spAutoFit/>
          </a:bodyPr>
          <a:lstStyle/>
          <a:p>
            <a:pPr algn="ctr"/>
            <a:r>
              <a:rPr lang="cs-CZ" sz="2800" b="1" dirty="0" err="1">
                <a:solidFill>
                  <a:srgbClr val="002060"/>
                </a:solidFill>
                <a:latin typeface="Montserrat SemiBold" pitchFamily="2" charset="77"/>
              </a:rPr>
              <a:t>Behavioral</a:t>
            </a:r>
            <a:r>
              <a:rPr lang="cs-CZ" sz="2800" b="1" dirty="0">
                <a:solidFill>
                  <a:srgbClr val="002060"/>
                </a:solidFill>
                <a:latin typeface="Montserrat SemiBold" pitchFamily="2" charset="77"/>
              </a:rPr>
              <a:t> </a:t>
            </a:r>
            <a:r>
              <a:rPr lang="cs-CZ" sz="2800" b="1" dirty="0" err="1" smtClean="0">
                <a:solidFill>
                  <a:srgbClr val="002060"/>
                </a:solidFill>
                <a:latin typeface="Montserrat SemiBold" pitchFamily="2" charset="77"/>
              </a:rPr>
              <a:t>change</a:t>
            </a:r>
            <a:r>
              <a:rPr lang="cs-CZ" sz="2800" b="1" dirty="0" smtClean="0">
                <a:solidFill>
                  <a:srgbClr val="002060"/>
                </a:solidFill>
                <a:latin typeface="Montserrat SemiBold" pitchFamily="2" charset="77"/>
              </a:rPr>
              <a:t> - </a:t>
            </a:r>
            <a:r>
              <a:rPr lang="cs-CZ" sz="2800" b="1" dirty="0" err="1" smtClean="0">
                <a:solidFill>
                  <a:srgbClr val="002060"/>
                </a:solidFill>
                <a:latin typeface="Montserrat SemiBold" pitchFamily="2" charset="77"/>
              </a:rPr>
              <a:t>who</a:t>
            </a:r>
            <a:r>
              <a:rPr lang="cs-CZ" sz="2800" b="1" dirty="0" smtClean="0">
                <a:solidFill>
                  <a:srgbClr val="002060"/>
                </a:solidFill>
                <a:latin typeface="Montserrat SemiBold" pitchFamily="2" charset="77"/>
              </a:rPr>
              <a:t> </a:t>
            </a:r>
            <a:r>
              <a:rPr lang="cs-CZ" sz="2800" b="1" dirty="0" err="1" smtClean="0">
                <a:solidFill>
                  <a:srgbClr val="002060"/>
                </a:solidFill>
                <a:latin typeface="Montserrat SemiBold" pitchFamily="2" charset="77"/>
              </a:rPr>
              <a:t>can</a:t>
            </a:r>
            <a:r>
              <a:rPr lang="cs-CZ" sz="2800" b="1" dirty="0" smtClean="0">
                <a:solidFill>
                  <a:srgbClr val="002060"/>
                </a:solidFill>
                <a:latin typeface="Montserrat SemiBold" pitchFamily="2" charset="77"/>
              </a:rPr>
              <a:t> </a:t>
            </a:r>
            <a:r>
              <a:rPr lang="cs-CZ" sz="2800" b="1" dirty="0" err="1" smtClean="0">
                <a:solidFill>
                  <a:srgbClr val="002060"/>
                </a:solidFill>
                <a:latin typeface="Montserrat SemiBold" pitchFamily="2" charset="77"/>
              </a:rPr>
              <a:t>be</a:t>
            </a:r>
            <a:r>
              <a:rPr lang="cs-CZ" sz="2800" b="1" dirty="0" smtClean="0">
                <a:solidFill>
                  <a:srgbClr val="002060"/>
                </a:solidFill>
                <a:latin typeface="Montserrat SemiBold" pitchFamily="2" charset="77"/>
              </a:rPr>
              <a:t> a </a:t>
            </a:r>
            <a:r>
              <a:rPr lang="cs-CZ" sz="2800" b="1" dirty="0" err="1" smtClean="0">
                <a:solidFill>
                  <a:srgbClr val="002060"/>
                </a:solidFill>
                <a:latin typeface="Montserrat SemiBold" pitchFamily="2" charset="77"/>
              </a:rPr>
              <a:t>change</a:t>
            </a:r>
            <a:r>
              <a:rPr lang="cs-CZ" sz="2800" b="1" dirty="0" smtClean="0">
                <a:solidFill>
                  <a:srgbClr val="002060"/>
                </a:solidFill>
                <a:latin typeface="Montserrat SemiBold" pitchFamily="2" charset="77"/>
              </a:rPr>
              <a:t> agent?</a:t>
            </a:r>
            <a:endParaRPr lang="x-none" sz="2800" b="1" dirty="0">
              <a:solidFill>
                <a:srgbClr val="002060"/>
              </a:solidFill>
              <a:latin typeface="Montserrat SemiBold" pitchFamily="2" charset="77"/>
            </a:endParaRPr>
          </a:p>
        </p:txBody>
      </p:sp>
      <p:sp>
        <p:nvSpPr>
          <p:cNvPr id="13" name="TextBox 12">
            <a:extLst>
              <a:ext uri="{FF2B5EF4-FFF2-40B4-BE49-F238E27FC236}">
                <a16:creationId xmlns:a16="http://schemas.microsoft.com/office/drawing/2014/main" id="{33D5E718-E13E-7669-5787-0798A10E78FB}"/>
              </a:ext>
            </a:extLst>
          </p:cNvPr>
          <p:cNvSpPr txBox="1"/>
          <p:nvPr/>
        </p:nvSpPr>
        <p:spPr>
          <a:xfrm>
            <a:off x="481249" y="3424008"/>
            <a:ext cx="1358993" cy="400110"/>
          </a:xfrm>
          <a:prstGeom prst="rect">
            <a:avLst/>
          </a:prstGeom>
          <a:noFill/>
        </p:spPr>
        <p:txBody>
          <a:bodyPr wrap="square" rtlCol="0">
            <a:spAutoFit/>
          </a:bodyPr>
          <a:lstStyle/>
          <a:p>
            <a:r>
              <a:rPr lang="cs-CZ" sz="1000" b="1" dirty="0">
                <a:solidFill>
                  <a:schemeClr val="bg2">
                    <a:lumMod val="50000"/>
                  </a:schemeClr>
                </a:solidFill>
                <a:latin typeface="Montserrat SemiBold" pitchFamily="2" charset="77"/>
              </a:rPr>
              <a:t>MMH </a:t>
            </a:r>
            <a:r>
              <a:rPr lang="cs-CZ" sz="1000" b="1" dirty="0" err="1">
                <a:solidFill>
                  <a:schemeClr val="bg2">
                    <a:lumMod val="50000"/>
                  </a:schemeClr>
                </a:solidFill>
                <a:latin typeface="Montserrat SemiBold" pitchFamily="2" charset="77"/>
              </a:rPr>
              <a:t>approach</a:t>
            </a:r>
            <a:r>
              <a:rPr lang="cs-CZ" sz="1000" b="1" dirty="0">
                <a:solidFill>
                  <a:schemeClr val="bg2">
                    <a:lumMod val="50000"/>
                  </a:schemeClr>
                </a:solidFill>
                <a:latin typeface="Montserrat SemiBold" pitchFamily="2" charset="77"/>
              </a:rPr>
              <a:t> </a:t>
            </a:r>
          </a:p>
          <a:p>
            <a:r>
              <a:rPr lang="de-DE" sz="1000" b="1" dirty="0">
                <a:solidFill>
                  <a:schemeClr val="bg2">
                    <a:lumMod val="50000"/>
                  </a:schemeClr>
                </a:solidFill>
                <a:latin typeface="Montserrat SemiBold" pitchFamily="2" charset="77"/>
              </a:rPr>
              <a:t>t</a:t>
            </a:r>
            <a:r>
              <a:rPr lang="cs-CZ" sz="1000" b="1" dirty="0">
                <a:solidFill>
                  <a:schemeClr val="bg2">
                    <a:lumMod val="50000"/>
                  </a:schemeClr>
                </a:solidFill>
                <a:latin typeface="Montserrat SemiBold" pitchFamily="2" charset="77"/>
              </a:rPr>
              <a:t>o</a:t>
            </a:r>
            <a:r>
              <a:rPr lang="de-DE" sz="1000" b="1" dirty="0">
                <a:solidFill>
                  <a:schemeClr val="bg2">
                    <a:lumMod val="50000"/>
                  </a:schemeClr>
                </a:solidFill>
                <a:latin typeface="Montserrat SemiBold" pitchFamily="2" charset="77"/>
              </a:rPr>
              <a:t> </a:t>
            </a:r>
            <a:r>
              <a:rPr lang="de-DE" sz="1000" b="1" dirty="0" err="1">
                <a:solidFill>
                  <a:schemeClr val="bg2">
                    <a:lumMod val="50000"/>
                  </a:schemeClr>
                </a:solidFill>
                <a:latin typeface="Montserrat SemiBold" pitchFamily="2" charset="77"/>
              </a:rPr>
              <a:t>adapt</a:t>
            </a:r>
            <a:r>
              <a:rPr lang="de-DE" sz="1000" b="1" dirty="0">
                <a:solidFill>
                  <a:schemeClr val="bg2">
                    <a:lumMod val="50000"/>
                  </a:schemeClr>
                </a:solidFill>
                <a:latin typeface="Montserrat SemiBold" pitchFamily="2" charset="77"/>
              </a:rPr>
              <a:t> BC</a:t>
            </a:r>
            <a:endParaRPr lang="x-none" sz="1000" b="1" dirty="0">
              <a:solidFill>
                <a:schemeClr val="bg2">
                  <a:lumMod val="50000"/>
                </a:schemeClr>
              </a:solidFill>
              <a:latin typeface="Montserrat SemiBold" pitchFamily="2" charset="77"/>
            </a:endParaRPr>
          </a:p>
        </p:txBody>
      </p:sp>
      <p:sp>
        <p:nvSpPr>
          <p:cNvPr id="14" name="TextBox 13">
            <a:extLst>
              <a:ext uri="{FF2B5EF4-FFF2-40B4-BE49-F238E27FC236}">
                <a16:creationId xmlns:a16="http://schemas.microsoft.com/office/drawing/2014/main" id="{E98630D9-4088-97BC-5DF2-89E438C6E745}"/>
              </a:ext>
            </a:extLst>
          </p:cNvPr>
          <p:cNvSpPr txBox="1"/>
          <p:nvPr/>
        </p:nvSpPr>
        <p:spPr>
          <a:xfrm>
            <a:off x="489057" y="1634826"/>
            <a:ext cx="1767586" cy="246221"/>
          </a:xfrm>
          <a:prstGeom prst="rect">
            <a:avLst/>
          </a:prstGeom>
          <a:noFill/>
        </p:spPr>
        <p:txBody>
          <a:bodyPr wrap="square" rtlCol="0">
            <a:spAutoFit/>
          </a:bodyPr>
          <a:lstStyle/>
          <a:p>
            <a:r>
              <a:rPr lang="cs-CZ" sz="1000" b="1" dirty="0" err="1">
                <a:solidFill>
                  <a:schemeClr val="bg2">
                    <a:lumMod val="50000"/>
                  </a:schemeClr>
                </a:solidFill>
                <a:latin typeface="Montserrat SemiBold" pitchFamily="2" charset="77"/>
              </a:rPr>
              <a:t>Children</a:t>
            </a:r>
            <a:r>
              <a:rPr lang="cs-CZ" sz="1000" b="1" dirty="0">
                <a:solidFill>
                  <a:schemeClr val="bg2">
                    <a:lumMod val="50000"/>
                  </a:schemeClr>
                </a:solidFill>
                <a:latin typeface="Montserrat SemiBold" pitchFamily="2" charset="77"/>
              </a:rPr>
              <a:t> as </a:t>
            </a:r>
            <a:r>
              <a:rPr lang="cs-CZ" sz="1000" b="1" dirty="0" err="1">
                <a:solidFill>
                  <a:schemeClr val="bg2">
                    <a:lumMod val="50000"/>
                  </a:schemeClr>
                </a:solidFill>
                <a:latin typeface="Montserrat SemiBold" pitchFamily="2" charset="77"/>
              </a:rPr>
              <a:t>agents</a:t>
            </a:r>
            <a:r>
              <a:rPr lang="cs-CZ" sz="1000" b="1" dirty="0">
                <a:solidFill>
                  <a:schemeClr val="bg2">
                    <a:lumMod val="50000"/>
                  </a:schemeClr>
                </a:solidFill>
                <a:latin typeface="Montserrat SemiBold" pitchFamily="2" charset="77"/>
              </a:rPr>
              <a:t> </a:t>
            </a:r>
            <a:r>
              <a:rPr lang="cs-CZ" sz="1000" b="1" dirty="0" err="1">
                <a:solidFill>
                  <a:schemeClr val="bg2">
                    <a:lumMod val="50000"/>
                  </a:schemeClr>
                </a:solidFill>
                <a:latin typeface="Montserrat SemiBold" pitchFamily="2" charset="77"/>
              </a:rPr>
              <a:t>of</a:t>
            </a:r>
            <a:r>
              <a:rPr lang="de-DE" sz="1000" b="1" dirty="0">
                <a:solidFill>
                  <a:schemeClr val="bg2">
                    <a:lumMod val="50000"/>
                  </a:schemeClr>
                </a:solidFill>
                <a:latin typeface="Montserrat SemiBold" pitchFamily="2" charset="77"/>
              </a:rPr>
              <a:t> BC</a:t>
            </a:r>
            <a:endParaRPr lang="cs-CZ" sz="1000" b="1" dirty="0">
              <a:solidFill>
                <a:schemeClr val="bg2">
                  <a:lumMod val="50000"/>
                </a:schemeClr>
              </a:solidFill>
              <a:latin typeface="Montserrat SemiBold" pitchFamily="2" charset="77"/>
            </a:endParaRPr>
          </a:p>
        </p:txBody>
      </p:sp>
      <p:pic>
        <p:nvPicPr>
          <p:cNvPr id="7" name="Obrázek 6"/>
          <p:cNvPicPr>
            <a:picLocks noChangeAspect="1"/>
          </p:cNvPicPr>
          <p:nvPr/>
        </p:nvPicPr>
        <p:blipFill>
          <a:blip r:embed="rId3"/>
          <a:stretch>
            <a:fillRect/>
          </a:stretch>
        </p:blipFill>
        <p:spPr>
          <a:xfrm>
            <a:off x="576072" y="3744501"/>
            <a:ext cx="1845520" cy="1072143"/>
          </a:xfrm>
          <a:prstGeom prst="rect">
            <a:avLst/>
          </a:prstGeom>
        </p:spPr>
      </p:pic>
      <p:pic>
        <p:nvPicPr>
          <p:cNvPr id="10" name="Obrázek 9"/>
          <p:cNvPicPr>
            <a:picLocks noChangeAspect="1"/>
          </p:cNvPicPr>
          <p:nvPr/>
        </p:nvPicPr>
        <p:blipFill>
          <a:blip r:embed="rId4"/>
          <a:stretch>
            <a:fillRect/>
          </a:stretch>
        </p:blipFill>
        <p:spPr>
          <a:xfrm>
            <a:off x="2165511" y="4703200"/>
            <a:ext cx="1220856" cy="867873"/>
          </a:xfrm>
          <a:prstGeom prst="rect">
            <a:avLst/>
          </a:prstGeom>
        </p:spPr>
      </p:pic>
      <p:pic>
        <p:nvPicPr>
          <p:cNvPr id="8" name="Obrázek 7"/>
          <p:cNvPicPr>
            <a:picLocks noChangeAspect="1"/>
          </p:cNvPicPr>
          <p:nvPr/>
        </p:nvPicPr>
        <p:blipFill>
          <a:blip r:embed="rId5"/>
          <a:stretch>
            <a:fillRect/>
          </a:stretch>
        </p:blipFill>
        <p:spPr>
          <a:xfrm>
            <a:off x="576072" y="5615066"/>
            <a:ext cx="1433481" cy="810326"/>
          </a:xfrm>
          <a:prstGeom prst="rect">
            <a:avLst/>
          </a:prstGeom>
        </p:spPr>
      </p:pic>
      <p:pic>
        <p:nvPicPr>
          <p:cNvPr id="9" name="Obrázek 8"/>
          <p:cNvPicPr>
            <a:picLocks noChangeAspect="1"/>
          </p:cNvPicPr>
          <p:nvPr/>
        </p:nvPicPr>
        <p:blipFill>
          <a:blip r:embed="rId6"/>
          <a:stretch>
            <a:fillRect/>
          </a:stretch>
        </p:blipFill>
        <p:spPr>
          <a:xfrm>
            <a:off x="576072" y="1948218"/>
            <a:ext cx="2952902" cy="1146234"/>
          </a:xfrm>
          <a:prstGeom prst="rect">
            <a:avLst/>
          </a:prstGeom>
        </p:spPr>
      </p:pic>
      <p:pic>
        <p:nvPicPr>
          <p:cNvPr id="12" name="Obrázek 11"/>
          <p:cNvPicPr>
            <a:picLocks noChangeAspect="1"/>
          </p:cNvPicPr>
          <p:nvPr/>
        </p:nvPicPr>
        <p:blipFill>
          <a:blip r:embed="rId7"/>
          <a:stretch>
            <a:fillRect/>
          </a:stretch>
        </p:blipFill>
        <p:spPr>
          <a:xfrm>
            <a:off x="3088743" y="3432815"/>
            <a:ext cx="1940647" cy="1045902"/>
          </a:xfrm>
          <a:prstGeom prst="rect">
            <a:avLst/>
          </a:prstGeom>
        </p:spPr>
      </p:pic>
      <p:sp>
        <p:nvSpPr>
          <p:cNvPr id="15" name="Obdélník 14"/>
          <p:cNvSpPr/>
          <p:nvPr/>
        </p:nvSpPr>
        <p:spPr>
          <a:xfrm>
            <a:off x="3013852" y="3194972"/>
            <a:ext cx="1254579" cy="200055"/>
          </a:xfrm>
          <a:prstGeom prst="rect">
            <a:avLst/>
          </a:prstGeom>
        </p:spPr>
        <p:txBody>
          <a:bodyPr wrap="square">
            <a:spAutoFit/>
          </a:bodyPr>
          <a:lstStyle/>
          <a:p>
            <a:r>
              <a:rPr lang="cs-CZ" sz="700" b="1" dirty="0">
                <a:solidFill>
                  <a:schemeClr val="bg2">
                    <a:lumMod val="50000"/>
                  </a:schemeClr>
                </a:solidFill>
                <a:latin typeface="Montserrat SemiBold" pitchFamily="2" charset="77"/>
              </a:rPr>
              <a:t>CHAST &amp; Blue </a:t>
            </a:r>
            <a:r>
              <a:rPr lang="cs-CZ" sz="700" b="1" dirty="0" err="1">
                <a:solidFill>
                  <a:schemeClr val="bg2">
                    <a:lumMod val="50000"/>
                  </a:schemeClr>
                </a:solidFill>
                <a:latin typeface="Montserrat SemiBold" pitchFamily="2" charset="77"/>
              </a:rPr>
              <a:t>Schools</a:t>
            </a:r>
            <a:endParaRPr lang="x-none" sz="700" b="1" dirty="0">
              <a:solidFill>
                <a:schemeClr val="bg2">
                  <a:lumMod val="50000"/>
                </a:schemeClr>
              </a:solidFill>
              <a:latin typeface="Montserrat SemiBold" pitchFamily="2" charset="77"/>
            </a:endParaRPr>
          </a:p>
        </p:txBody>
      </p:sp>
      <p:pic>
        <p:nvPicPr>
          <p:cNvPr id="11" name="Grafik 5">
            <a:extLst>
              <a:ext uri="{FF2B5EF4-FFF2-40B4-BE49-F238E27FC236}">
                <a16:creationId xmlns:a16="http://schemas.microsoft.com/office/drawing/2014/main" id="{55EB4D5A-25B6-F4B0-3CC7-A0ABFAFFEF0D}"/>
              </a:ext>
            </a:extLst>
          </p:cNvPr>
          <p:cNvPicPr>
            <a:picLocks noChangeAspect="1"/>
          </p:cNvPicPr>
          <p:nvPr/>
        </p:nvPicPr>
        <p:blipFill>
          <a:blip r:embed="rId8">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16" name="Picture 15"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sp>
        <p:nvSpPr>
          <p:cNvPr id="2" name="TextovéPole 1"/>
          <p:cNvSpPr txBox="1"/>
          <p:nvPr/>
        </p:nvSpPr>
        <p:spPr>
          <a:xfrm flipH="1">
            <a:off x="5340146" y="3824118"/>
            <a:ext cx="3008326" cy="2031325"/>
          </a:xfrm>
          <a:prstGeom prst="rect">
            <a:avLst/>
          </a:prstGeom>
          <a:noFill/>
        </p:spPr>
        <p:txBody>
          <a:bodyPr wrap="square" rtlCol="0">
            <a:spAutoFit/>
          </a:bodyPr>
          <a:lstStyle/>
          <a:p>
            <a:r>
              <a:rPr lang="en-US" i="1" dirty="0" smtClean="0">
                <a:solidFill>
                  <a:srgbClr val="002060"/>
                </a:solidFill>
                <a:latin typeface="Montserrat SemiBold" pitchFamily="2" charset="77"/>
              </a:rPr>
              <a:t>"</a:t>
            </a:r>
            <a:r>
              <a:rPr lang="en-US" i="1" dirty="0">
                <a:solidFill>
                  <a:srgbClr val="002060"/>
                </a:solidFill>
                <a:latin typeface="+mj-lt"/>
              </a:rPr>
              <a:t>Safe menstrual practices .... informing men about menstrual hygiene is as important as informing women. If they do not know about it, how can they support their wife, mother, or sister?</a:t>
            </a:r>
            <a:endParaRPr lang="cs-CZ" i="1" dirty="0">
              <a:solidFill>
                <a:srgbClr val="002060"/>
              </a:solidFill>
              <a:latin typeface="+mj-lt"/>
            </a:endParaRPr>
          </a:p>
        </p:txBody>
      </p:sp>
      <p:pic>
        <p:nvPicPr>
          <p:cNvPr id="4" name="Obrázek 3"/>
          <p:cNvPicPr>
            <a:picLocks noChangeAspect="1"/>
          </p:cNvPicPr>
          <p:nvPr/>
        </p:nvPicPr>
        <p:blipFill>
          <a:blip r:embed="rId10"/>
          <a:stretch>
            <a:fillRect/>
          </a:stretch>
        </p:blipFill>
        <p:spPr>
          <a:xfrm>
            <a:off x="5340146" y="2057144"/>
            <a:ext cx="2411755" cy="1434190"/>
          </a:xfrm>
          <a:prstGeom prst="rect">
            <a:avLst/>
          </a:prstGeom>
        </p:spPr>
      </p:pic>
      <p:sp>
        <p:nvSpPr>
          <p:cNvPr id="6" name="TextovéPole 5"/>
          <p:cNvSpPr txBox="1"/>
          <p:nvPr/>
        </p:nvSpPr>
        <p:spPr>
          <a:xfrm>
            <a:off x="5266944" y="1603570"/>
            <a:ext cx="1737360" cy="553998"/>
          </a:xfrm>
          <a:prstGeom prst="rect">
            <a:avLst/>
          </a:prstGeom>
          <a:noFill/>
        </p:spPr>
        <p:txBody>
          <a:bodyPr wrap="square" rtlCol="0">
            <a:spAutoFit/>
          </a:bodyPr>
          <a:lstStyle/>
          <a:p>
            <a:r>
              <a:rPr lang="cs-CZ" sz="1000" b="1" dirty="0" err="1" smtClean="0">
                <a:solidFill>
                  <a:schemeClr val="bg2">
                    <a:lumMod val="50000"/>
                  </a:schemeClr>
                </a:solidFill>
                <a:latin typeface="Montserrat SemiBold" pitchFamily="2" charset="77"/>
              </a:rPr>
              <a:t>Women</a:t>
            </a:r>
            <a:r>
              <a:rPr lang="cs-CZ" sz="1000" b="1" dirty="0" smtClean="0">
                <a:solidFill>
                  <a:schemeClr val="bg2">
                    <a:lumMod val="50000"/>
                  </a:schemeClr>
                </a:solidFill>
                <a:latin typeface="Montserrat SemiBold" pitchFamily="2" charset="77"/>
              </a:rPr>
              <a:t> / </a:t>
            </a:r>
            <a:r>
              <a:rPr lang="cs-CZ" sz="1000" b="1" dirty="0" err="1" smtClean="0">
                <a:solidFill>
                  <a:schemeClr val="bg2">
                    <a:lumMod val="50000"/>
                  </a:schemeClr>
                </a:solidFill>
                <a:latin typeface="Montserrat SemiBold" pitchFamily="2" charset="77"/>
              </a:rPr>
              <a:t>Local</a:t>
            </a:r>
            <a:r>
              <a:rPr lang="cs-CZ" sz="1000" b="1" dirty="0" smtClean="0">
                <a:solidFill>
                  <a:schemeClr val="bg2">
                    <a:lumMod val="50000"/>
                  </a:schemeClr>
                </a:solidFill>
                <a:latin typeface="Montserrat SemiBold" pitchFamily="2" charset="77"/>
              </a:rPr>
              <a:t> </a:t>
            </a:r>
            <a:r>
              <a:rPr lang="cs-CZ" sz="1000" b="1" dirty="0" err="1" smtClean="0">
                <a:solidFill>
                  <a:schemeClr val="bg2">
                    <a:lumMod val="50000"/>
                  </a:schemeClr>
                </a:solidFill>
                <a:latin typeface="Montserrat SemiBold" pitchFamily="2" charset="77"/>
              </a:rPr>
              <a:t>Volunteer</a:t>
            </a:r>
            <a:r>
              <a:rPr lang="cs-CZ" sz="1000" b="1" dirty="0" smtClean="0">
                <a:solidFill>
                  <a:schemeClr val="bg2">
                    <a:lumMod val="50000"/>
                  </a:schemeClr>
                </a:solidFill>
                <a:latin typeface="Montserrat SemiBold" pitchFamily="2" charset="77"/>
              </a:rPr>
              <a:t>/ </a:t>
            </a:r>
            <a:r>
              <a:rPr lang="cs-CZ" sz="1000" b="1" dirty="0" err="1" smtClean="0">
                <a:solidFill>
                  <a:schemeClr val="bg2">
                    <a:lumMod val="50000"/>
                  </a:schemeClr>
                </a:solidFill>
                <a:latin typeface="Montserrat SemiBold" pitchFamily="2" charset="77"/>
              </a:rPr>
              <a:t>Champions</a:t>
            </a:r>
            <a:r>
              <a:rPr lang="cs-CZ" sz="1000" b="1" dirty="0" smtClean="0">
                <a:solidFill>
                  <a:schemeClr val="bg2">
                    <a:lumMod val="50000"/>
                  </a:schemeClr>
                </a:solidFill>
                <a:latin typeface="Montserrat SemiBold" pitchFamily="2" charset="77"/>
              </a:rPr>
              <a:t> / </a:t>
            </a:r>
            <a:endParaRPr lang="x-none" sz="1000" b="1" dirty="0">
              <a:solidFill>
                <a:schemeClr val="bg2">
                  <a:lumMod val="50000"/>
                </a:schemeClr>
              </a:solidFill>
              <a:latin typeface="Montserrat SemiBold" pitchFamily="2" charset="77"/>
            </a:endParaRPr>
          </a:p>
          <a:p>
            <a:endParaRPr lang="cs-CZ" sz="1000" dirty="0"/>
          </a:p>
        </p:txBody>
      </p:sp>
      <p:sp>
        <p:nvSpPr>
          <p:cNvPr id="5" name="Obdélník 4"/>
          <p:cNvSpPr/>
          <p:nvPr/>
        </p:nvSpPr>
        <p:spPr>
          <a:xfrm>
            <a:off x="2349500" y="5977781"/>
            <a:ext cx="4572000" cy="461665"/>
          </a:xfrm>
          <a:prstGeom prst="rect">
            <a:avLst/>
          </a:prstGeom>
        </p:spPr>
        <p:txBody>
          <a:bodyPr>
            <a:spAutoFit/>
          </a:bodyPr>
          <a:lstStyle/>
          <a:p>
            <a:r>
              <a:rPr lang="en-US" sz="800" i="1" dirty="0">
                <a:latin typeface="Montserrat" charset="-18"/>
              </a:rPr>
              <a:t>WHO </a:t>
            </a:r>
            <a:r>
              <a:rPr lang="en-US" sz="800" i="1" dirty="0">
                <a:latin typeface="Montserrat" charset="-18"/>
                <a:hlinkClick r:id="rId11"/>
              </a:rPr>
              <a:t>Global Report on Infection Prevention and Control</a:t>
            </a:r>
            <a:r>
              <a:rPr lang="en-US" sz="800" i="1" dirty="0">
                <a:latin typeface="Montserrat" charset="-18"/>
              </a:rPr>
              <a:t>, </a:t>
            </a:r>
            <a:endParaRPr lang="cs-CZ" sz="800" i="1" dirty="0">
              <a:latin typeface="Montserrat" charset="-18"/>
            </a:endParaRPr>
          </a:p>
          <a:p>
            <a:r>
              <a:rPr lang="en-US" sz="800" i="1" dirty="0" err="1">
                <a:latin typeface="Montserrat" charset="-18"/>
              </a:rPr>
              <a:t>practising</a:t>
            </a:r>
            <a:r>
              <a:rPr lang="en-US" sz="800" i="1" dirty="0">
                <a:latin typeface="Montserrat" charset="-18"/>
              </a:rPr>
              <a:t> adequate hand hygiene and other IPC strategies can prevent </a:t>
            </a:r>
            <a:endParaRPr lang="cs-CZ" sz="800" i="1" dirty="0">
              <a:latin typeface="Montserrat" charset="-18"/>
            </a:endParaRPr>
          </a:p>
          <a:p>
            <a:r>
              <a:rPr lang="en-US" sz="800" i="1" dirty="0">
                <a:latin typeface="Montserrat" charset="-18"/>
              </a:rPr>
              <a:t>70% of healthcare-associated infections (HAIs).</a:t>
            </a:r>
            <a:endParaRPr lang="cs-CZ" sz="800" i="1" dirty="0">
              <a:latin typeface="Montserrat" charset="-18"/>
            </a:endParaRPr>
          </a:p>
        </p:txBody>
      </p:sp>
      <p:pic>
        <p:nvPicPr>
          <p:cNvPr id="17" name="Obrázek 16"/>
          <p:cNvPicPr>
            <a:picLocks noChangeAspect="1"/>
          </p:cNvPicPr>
          <p:nvPr/>
        </p:nvPicPr>
        <p:blipFill>
          <a:blip r:embed="rId12"/>
          <a:stretch>
            <a:fillRect/>
          </a:stretch>
        </p:blipFill>
        <p:spPr>
          <a:xfrm>
            <a:off x="3641141" y="5591496"/>
            <a:ext cx="504851" cy="422297"/>
          </a:xfrm>
          <a:prstGeom prst="rect">
            <a:avLst/>
          </a:prstGeom>
        </p:spPr>
      </p:pic>
    </p:spTree>
    <p:extLst>
      <p:ext uri="{BB962C8B-B14F-4D97-AF65-F5344CB8AC3E}">
        <p14:creationId xmlns:p14="http://schemas.microsoft.com/office/powerpoint/2010/main" val="37608042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4FC844B-9C45-E1A9-463C-0BA586DE2931}"/>
              </a:ext>
            </a:extLst>
          </p:cNvPr>
          <p:cNvSpPr txBox="1"/>
          <p:nvPr/>
        </p:nvSpPr>
        <p:spPr>
          <a:xfrm>
            <a:off x="2233288" y="1222075"/>
            <a:ext cx="4597818" cy="1384995"/>
          </a:xfrm>
          <a:prstGeom prst="rect">
            <a:avLst/>
          </a:prstGeom>
          <a:noFill/>
        </p:spPr>
        <p:txBody>
          <a:bodyPr wrap="square" lIns="91440" tIns="45720" rIns="91440" bIns="45720" rtlCol="0" anchor="t">
            <a:spAutoFit/>
          </a:bodyPr>
          <a:lstStyle/>
          <a:p>
            <a:pPr algn="ctr"/>
            <a:r>
              <a:rPr lang="cs-CZ" sz="2800" b="1" dirty="0" err="1">
                <a:solidFill>
                  <a:srgbClr val="002060"/>
                </a:solidFill>
                <a:latin typeface="Montserrat SemiBold"/>
              </a:rPr>
              <a:t>Theory</a:t>
            </a:r>
            <a:r>
              <a:rPr lang="cs-CZ" sz="2800" b="1" dirty="0">
                <a:solidFill>
                  <a:srgbClr val="002060"/>
                </a:solidFill>
                <a:latin typeface="Montserrat SemiBold"/>
              </a:rPr>
              <a:t> </a:t>
            </a:r>
            <a:r>
              <a:rPr lang="cs-CZ" sz="2800" b="1" dirty="0" err="1">
                <a:solidFill>
                  <a:srgbClr val="002060"/>
                </a:solidFill>
                <a:latin typeface="Montserrat SemiBold"/>
              </a:rPr>
              <a:t>of</a:t>
            </a:r>
            <a:r>
              <a:rPr lang="cs-CZ" sz="2800" b="1" dirty="0">
                <a:solidFill>
                  <a:srgbClr val="002060"/>
                </a:solidFill>
                <a:latin typeface="Montserrat SemiBold"/>
              </a:rPr>
              <a:t> </a:t>
            </a:r>
            <a:r>
              <a:rPr lang="cs-CZ" sz="2800" b="1" dirty="0" err="1">
                <a:solidFill>
                  <a:srgbClr val="002060"/>
                </a:solidFill>
                <a:latin typeface="Montserrat SemiBold"/>
              </a:rPr>
              <a:t>behavioral</a:t>
            </a:r>
            <a:r>
              <a:rPr lang="cs-CZ" sz="2800" b="1" dirty="0">
                <a:solidFill>
                  <a:srgbClr val="002060"/>
                </a:solidFill>
                <a:latin typeface="Montserrat SemiBold"/>
              </a:rPr>
              <a:t> </a:t>
            </a:r>
            <a:r>
              <a:rPr lang="cs-CZ" sz="2800" b="1" dirty="0" err="1">
                <a:solidFill>
                  <a:srgbClr val="002060"/>
                </a:solidFill>
                <a:latin typeface="Montserrat SemiBold"/>
              </a:rPr>
              <a:t>change</a:t>
            </a:r>
            <a:r>
              <a:rPr lang="cs-CZ" sz="2800" b="1" dirty="0">
                <a:solidFill>
                  <a:srgbClr val="002060"/>
                </a:solidFill>
                <a:latin typeface="Montserrat SemiBold"/>
              </a:rPr>
              <a:t> – </a:t>
            </a:r>
            <a:r>
              <a:rPr lang="cs-CZ" sz="2800" b="1" dirty="0" err="1">
                <a:solidFill>
                  <a:srgbClr val="002060"/>
                </a:solidFill>
                <a:latin typeface="Montserrat SemiBold"/>
              </a:rPr>
              <a:t>multimodal</a:t>
            </a:r>
            <a:r>
              <a:rPr lang="cs-CZ" sz="2800" b="1" dirty="0">
                <a:solidFill>
                  <a:srgbClr val="002060"/>
                </a:solidFill>
                <a:latin typeface="Montserrat SemiBold"/>
              </a:rPr>
              <a:t> </a:t>
            </a:r>
            <a:r>
              <a:rPr lang="cs-CZ" sz="2800" b="1" dirty="0" err="1">
                <a:solidFill>
                  <a:srgbClr val="002060"/>
                </a:solidFill>
                <a:latin typeface="Montserrat SemiBold"/>
              </a:rPr>
              <a:t>approach</a:t>
            </a:r>
            <a:endParaRPr lang="x-none" sz="2800" b="1" dirty="0" err="1">
              <a:solidFill>
                <a:srgbClr val="002060"/>
              </a:solidFill>
              <a:latin typeface="Montserrat SemiBold" pitchFamily="2" charset="77"/>
            </a:endParaRPr>
          </a:p>
        </p:txBody>
      </p:sp>
      <p:sp>
        <p:nvSpPr>
          <p:cNvPr id="13" name="TextBox 12">
            <a:extLst>
              <a:ext uri="{FF2B5EF4-FFF2-40B4-BE49-F238E27FC236}">
                <a16:creationId xmlns:a16="http://schemas.microsoft.com/office/drawing/2014/main" id="{33D5E718-E13E-7669-5787-0798A10E78FB}"/>
              </a:ext>
            </a:extLst>
          </p:cNvPr>
          <p:cNvSpPr txBox="1"/>
          <p:nvPr/>
        </p:nvSpPr>
        <p:spPr>
          <a:xfrm>
            <a:off x="1977233" y="4066591"/>
            <a:ext cx="5109927" cy="369332"/>
          </a:xfrm>
          <a:prstGeom prst="rect">
            <a:avLst/>
          </a:prstGeom>
          <a:noFill/>
        </p:spPr>
        <p:txBody>
          <a:bodyPr wrap="square" rtlCol="0">
            <a:spAutoFit/>
          </a:bodyPr>
          <a:lstStyle/>
          <a:p>
            <a:r>
              <a:rPr lang="en-US" sz="1800" dirty="0">
                <a:solidFill>
                  <a:schemeClr val="accent6">
                    <a:lumMod val="75000"/>
                  </a:schemeClr>
                </a:solidFill>
                <a:latin typeface="Montserrat" charset="-18"/>
                <a:hlinkClick r:id="rId3" invalidUrl="https:///"/>
              </a:rPr>
              <a:t>https://</a:t>
            </a:r>
            <a:r>
              <a:rPr lang="en-US" sz="1800" dirty="0">
                <a:solidFill>
                  <a:schemeClr val="accent6">
                    <a:lumMod val="75000"/>
                  </a:schemeClr>
                </a:solidFill>
                <a:latin typeface="Montserrat" charset="-18"/>
                <a:hlinkClick r:id="rId4"/>
              </a:rPr>
              <a:t>www.youtube.com</a:t>
            </a:r>
            <a:r>
              <a:rPr lang="en-US" sz="1800" dirty="0">
                <a:solidFill>
                  <a:schemeClr val="accent6">
                    <a:lumMod val="75000"/>
                  </a:schemeClr>
                </a:solidFill>
                <a:latin typeface="Montserrat" charset="-18"/>
                <a:hlinkClick r:id="rId5">
                  <a:extLst>
                    <a:ext uri="{A12FA001-AC4F-418D-AE19-62706E023703}">
                      <ahyp:hlinkClr xmlns="" xmlns:ahyp="http://schemas.microsoft.com/office/drawing/2018/hyperlinkcolor" val="tx"/>
                    </a:ext>
                  </a:extLst>
                </a:hlinkClick>
              </a:rPr>
              <a:t>/watch?v=gSkMvokilWU</a:t>
            </a:r>
            <a:endParaRPr lang="x-none" sz="1800" dirty="0">
              <a:solidFill>
                <a:schemeClr val="accent6">
                  <a:lumMod val="75000"/>
                </a:schemeClr>
              </a:solidFill>
              <a:latin typeface="Montserrat" charset="-18"/>
            </a:endParaRPr>
          </a:p>
        </p:txBody>
      </p:sp>
      <p:sp>
        <p:nvSpPr>
          <p:cNvPr id="14" name="TextBox 13">
            <a:extLst>
              <a:ext uri="{FF2B5EF4-FFF2-40B4-BE49-F238E27FC236}">
                <a16:creationId xmlns:a16="http://schemas.microsoft.com/office/drawing/2014/main" id="{E98630D9-4088-97BC-5DF2-89E438C6E745}"/>
              </a:ext>
            </a:extLst>
          </p:cNvPr>
          <p:cNvSpPr txBox="1"/>
          <p:nvPr/>
        </p:nvSpPr>
        <p:spPr>
          <a:xfrm>
            <a:off x="2465578" y="3071768"/>
            <a:ext cx="3624072" cy="461665"/>
          </a:xfrm>
          <a:prstGeom prst="rect">
            <a:avLst/>
          </a:prstGeom>
          <a:noFill/>
        </p:spPr>
        <p:txBody>
          <a:bodyPr wrap="square" rtlCol="0">
            <a:spAutoFit/>
          </a:bodyPr>
          <a:lstStyle/>
          <a:p>
            <a:r>
              <a:rPr lang="x-none" sz="2400" b="1" dirty="0">
                <a:solidFill>
                  <a:schemeClr val="tx1">
                    <a:lumMod val="50000"/>
                    <a:lumOff val="50000"/>
                  </a:schemeClr>
                </a:solidFill>
                <a:latin typeface="Montserrat SemiBold" pitchFamily="2" charset="77"/>
              </a:rPr>
              <a:t>All washed up</a:t>
            </a:r>
          </a:p>
        </p:txBody>
      </p:sp>
      <p:pic>
        <p:nvPicPr>
          <p:cNvPr id="5" name="Grafik 5">
            <a:extLst>
              <a:ext uri="{FF2B5EF4-FFF2-40B4-BE49-F238E27FC236}">
                <a16:creationId xmlns:a16="http://schemas.microsoft.com/office/drawing/2014/main" id="{55EB4D5A-25B6-F4B0-3CC7-A0ABFAFFEF0D}"/>
              </a:ext>
            </a:extLst>
          </p:cNvPr>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7" name="Picture 6"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spTree>
    <p:extLst>
      <p:ext uri="{BB962C8B-B14F-4D97-AF65-F5344CB8AC3E}">
        <p14:creationId xmlns:p14="http://schemas.microsoft.com/office/powerpoint/2010/main" val="18360140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4FC844B-9C45-E1A9-463C-0BA586DE2931}"/>
              </a:ext>
            </a:extLst>
          </p:cNvPr>
          <p:cNvSpPr txBox="1"/>
          <p:nvPr/>
        </p:nvSpPr>
        <p:spPr>
          <a:xfrm>
            <a:off x="458275" y="992257"/>
            <a:ext cx="6821424" cy="523220"/>
          </a:xfrm>
          <a:prstGeom prst="rect">
            <a:avLst/>
          </a:prstGeom>
          <a:noFill/>
        </p:spPr>
        <p:txBody>
          <a:bodyPr wrap="square" rtlCol="0">
            <a:spAutoFit/>
          </a:bodyPr>
          <a:lstStyle/>
          <a:p>
            <a:pPr algn="ctr"/>
            <a:r>
              <a:rPr lang="cs-CZ" sz="2800" b="1" dirty="0" err="1">
                <a:solidFill>
                  <a:srgbClr val="002060"/>
                </a:solidFill>
                <a:latin typeface="Montserrat SemiBold" pitchFamily="2" charset="77"/>
              </a:rPr>
              <a:t>Barriers</a:t>
            </a:r>
            <a:r>
              <a:rPr lang="cs-CZ" sz="2800" b="1" dirty="0">
                <a:solidFill>
                  <a:srgbClr val="002060"/>
                </a:solidFill>
                <a:latin typeface="Montserrat SemiBold" pitchFamily="2" charset="77"/>
              </a:rPr>
              <a:t> &amp; </a:t>
            </a:r>
            <a:r>
              <a:rPr lang="cs-CZ" sz="2800" b="1" dirty="0" err="1">
                <a:solidFill>
                  <a:srgbClr val="002060"/>
                </a:solidFill>
                <a:latin typeface="Montserrat SemiBold" pitchFamily="2" charset="77"/>
              </a:rPr>
              <a:t>Motivators</a:t>
            </a:r>
            <a:endParaRPr lang="x-none" sz="2800" b="1" dirty="0">
              <a:solidFill>
                <a:srgbClr val="002060"/>
              </a:solidFill>
              <a:latin typeface="Montserrat SemiBold" pitchFamily="2" charset="77"/>
            </a:endParaRPr>
          </a:p>
        </p:txBody>
      </p:sp>
      <p:pic>
        <p:nvPicPr>
          <p:cNvPr id="4" name="Imagen 20" descr="Logotipo&#10;&#10;Descripción generada automáticamente">
            <a:extLst>
              <a:ext uri="{FF2B5EF4-FFF2-40B4-BE49-F238E27FC236}">
                <a16:creationId xmlns:a16="http://schemas.microsoft.com/office/drawing/2014/main" id="{9D1E841A-7DE3-4C29-D731-85C2DA00B486}"/>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l="29136" t="27176" r="29331" b="26173"/>
          <a:stretch/>
        </p:blipFill>
        <p:spPr>
          <a:xfrm>
            <a:off x="896112" y="2654018"/>
            <a:ext cx="1574971" cy="1768996"/>
          </a:xfrm>
          <a:prstGeom prst="rect">
            <a:avLst/>
          </a:prstGeom>
        </p:spPr>
      </p:pic>
      <p:cxnSp>
        <p:nvCxnSpPr>
          <p:cNvPr id="6" name="Conector recto de flecha 29">
            <a:extLst>
              <a:ext uri="{FF2B5EF4-FFF2-40B4-BE49-F238E27FC236}">
                <a16:creationId xmlns:a16="http://schemas.microsoft.com/office/drawing/2014/main" id="{729665EB-973C-EF49-A810-706B024EF22D}"/>
              </a:ext>
            </a:extLst>
          </p:cNvPr>
          <p:cNvCxnSpPr>
            <a:cxnSpLocks/>
          </p:cNvCxnSpPr>
          <p:nvPr/>
        </p:nvCxnSpPr>
        <p:spPr>
          <a:xfrm flipV="1">
            <a:off x="2492613" y="2478801"/>
            <a:ext cx="3096829" cy="674785"/>
          </a:xfrm>
          <a:prstGeom prst="straightConnector1">
            <a:avLst/>
          </a:prstGeom>
          <a:noFill/>
          <a:ln w="101600" cap="flat">
            <a:solidFill>
              <a:schemeClr val="accent5">
                <a:lumMod val="90000"/>
                <a:lumOff val="10000"/>
              </a:schemeClr>
            </a:solidFill>
            <a:prstDash val="solid"/>
            <a:miter lim="800000"/>
            <a:headEnd w="lg" len="lg"/>
            <a:tailEnd type="arrow" w="lg" len="med"/>
          </a:ln>
          <a:effectLst/>
          <a:sp3d/>
        </p:spPr>
        <p:style>
          <a:lnRef idx="0">
            <a:scrgbClr r="0" g="0" b="0"/>
          </a:lnRef>
          <a:fillRef idx="0">
            <a:scrgbClr r="0" g="0" b="0"/>
          </a:fillRef>
          <a:effectRef idx="0">
            <a:scrgbClr r="0" g="0" b="0"/>
          </a:effectRef>
          <a:fontRef idx="none"/>
        </p:style>
      </p:cxnSp>
      <p:grpSp>
        <p:nvGrpSpPr>
          <p:cNvPr id="25" name="Group 24">
            <a:extLst>
              <a:ext uri="{FF2B5EF4-FFF2-40B4-BE49-F238E27FC236}">
                <a16:creationId xmlns:a16="http://schemas.microsoft.com/office/drawing/2014/main" id="{F9CB3384-8FBC-2CC1-0551-1C36A4CD6D29}"/>
              </a:ext>
            </a:extLst>
          </p:cNvPr>
          <p:cNvGrpSpPr/>
          <p:nvPr/>
        </p:nvGrpSpPr>
        <p:grpSpPr>
          <a:xfrm>
            <a:off x="5846490" y="2130473"/>
            <a:ext cx="568176" cy="584914"/>
            <a:chOff x="14470445" y="3796840"/>
            <a:chExt cx="1136352" cy="1169828"/>
          </a:xfrm>
        </p:grpSpPr>
        <p:cxnSp>
          <p:nvCxnSpPr>
            <p:cNvPr id="7" name="Conector recto 37">
              <a:extLst>
                <a:ext uri="{FF2B5EF4-FFF2-40B4-BE49-F238E27FC236}">
                  <a16:creationId xmlns:a16="http://schemas.microsoft.com/office/drawing/2014/main" id="{77CD39D5-22C7-D019-D5A4-247DE0FF94E1}"/>
                </a:ext>
              </a:extLst>
            </p:cNvPr>
            <p:cNvCxnSpPr>
              <a:cxnSpLocks/>
            </p:cNvCxnSpPr>
            <p:nvPr/>
          </p:nvCxnSpPr>
          <p:spPr>
            <a:xfrm flipV="1">
              <a:off x="14470445" y="3796840"/>
              <a:ext cx="1093292" cy="1140267"/>
            </a:xfrm>
            <a:prstGeom prst="line">
              <a:avLst/>
            </a:prstGeom>
            <a:noFill/>
            <a:ln w="165100" cap="rnd">
              <a:solidFill>
                <a:schemeClr val="accent3"/>
              </a:solidFill>
              <a:prstDash val="solid"/>
              <a:miter lim="800000"/>
            </a:ln>
            <a:effectLst/>
            <a:sp3d/>
          </p:spPr>
          <p:style>
            <a:lnRef idx="0">
              <a:scrgbClr r="0" g="0" b="0"/>
            </a:lnRef>
            <a:fillRef idx="0">
              <a:scrgbClr r="0" g="0" b="0"/>
            </a:fillRef>
            <a:effectRef idx="0">
              <a:scrgbClr r="0" g="0" b="0"/>
            </a:effectRef>
            <a:fontRef idx="none"/>
          </p:style>
        </p:cxnSp>
        <p:cxnSp>
          <p:nvCxnSpPr>
            <p:cNvPr id="8" name="Conector recto 12">
              <a:extLst>
                <a:ext uri="{FF2B5EF4-FFF2-40B4-BE49-F238E27FC236}">
                  <a16:creationId xmlns:a16="http://schemas.microsoft.com/office/drawing/2014/main" id="{C7B3E519-2CA7-1B94-0E88-01EB6D6F2148}"/>
                </a:ext>
              </a:extLst>
            </p:cNvPr>
            <p:cNvCxnSpPr>
              <a:cxnSpLocks/>
            </p:cNvCxnSpPr>
            <p:nvPr/>
          </p:nvCxnSpPr>
          <p:spPr>
            <a:xfrm>
              <a:off x="14513505" y="3796840"/>
              <a:ext cx="1093292" cy="1169828"/>
            </a:xfrm>
            <a:prstGeom prst="line">
              <a:avLst/>
            </a:prstGeom>
            <a:noFill/>
            <a:ln w="165100" cap="rnd">
              <a:solidFill>
                <a:schemeClr val="accent3"/>
              </a:solidFill>
              <a:prstDash val="solid"/>
              <a:miter lim="800000"/>
            </a:ln>
            <a:effectLst/>
            <a:sp3d/>
          </p:spPr>
          <p:style>
            <a:lnRef idx="0">
              <a:scrgbClr r="0" g="0" b="0"/>
            </a:lnRef>
            <a:fillRef idx="0">
              <a:scrgbClr r="0" g="0" b="0"/>
            </a:fillRef>
            <a:effectRef idx="0">
              <a:scrgbClr r="0" g="0" b="0"/>
            </a:effectRef>
            <a:fontRef idx="none"/>
          </p:style>
        </p:cxnSp>
      </p:grpSp>
      <p:cxnSp>
        <p:nvCxnSpPr>
          <p:cNvPr id="9" name="Conector recto de flecha 17">
            <a:extLst>
              <a:ext uri="{FF2B5EF4-FFF2-40B4-BE49-F238E27FC236}">
                <a16:creationId xmlns:a16="http://schemas.microsoft.com/office/drawing/2014/main" id="{AF68F80E-3CEA-45DD-4CFA-2DFC301B126A}"/>
              </a:ext>
            </a:extLst>
          </p:cNvPr>
          <p:cNvCxnSpPr>
            <a:cxnSpLocks/>
          </p:cNvCxnSpPr>
          <p:nvPr/>
        </p:nvCxnSpPr>
        <p:spPr>
          <a:xfrm>
            <a:off x="2642688" y="3805854"/>
            <a:ext cx="2946754" cy="453867"/>
          </a:xfrm>
          <a:prstGeom prst="straightConnector1">
            <a:avLst/>
          </a:prstGeom>
          <a:noFill/>
          <a:ln w="101600" cap="flat">
            <a:solidFill>
              <a:schemeClr val="accent5">
                <a:lumMod val="90000"/>
                <a:lumOff val="10000"/>
              </a:schemeClr>
            </a:solidFill>
            <a:prstDash val="solid"/>
            <a:miter lim="800000"/>
            <a:headEnd w="lg" len="lg"/>
            <a:tailEnd type="arrow" w="lg" len="med"/>
          </a:ln>
          <a:effectLst/>
          <a:sp3d/>
        </p:spPr>
        <p:style>
          <a:lnRef idx="0">
            <a:scrgbClr r="0" g="0" b="0"/>
          </a:lnRef>
          <a:fillRef idx="0">
            <a:scrgbClr r="0" g="0" b="0"/>
          </a:fillRef>
          <a:effectRef idx="0">
            <a:scrgbClr r="0" g="0" b="0"/>
          </a:effectRef>
          <a:fontRef idx="none"/>
        </p:style>
      </p:cxnSp>
      <p:cxnSp>
        <p:nvCxnSpPr>
          <p:cNvPr id="10" name="Conector recto de flecha 23">
            <a:extLst>
              <a:ext uri="{FF2B5EF4-FFF2-40B4-BE49-F238E27FC236}">
                <a16:creationId xmlns:a16="http://schemas.microsoft.com/office/drawing/2014/main" id="{FCB0CA53-A3D9-DF28-EA4B-07444141B6B3}"/>
              </a:ext>
            </a:extLst>
          </p:cNvPr>
          <p:cNvCxnSpPr>
            <a:cxnSpLocks/>
          </p:cNvCxnSpPr>
          <p:nvPr/>
        </p:nvCxnSpPr>
        <p:spPr>
          <a:xfrm>
            <a:off x="2644802" y="4032800"/>
            <a:ext cx="2911572" cy="1123681"/>
          </a:xfrm>
          <a:prstGeom prst="straightConnector1">
            <a:avLst/>
          </a:prstGeom>
          <a:noFill/>
          <a:ln w="101600" cap="flat">
            <a:solidFill>
              <a:schemeClr val="accent5">
                <a:lumMod val="90000"/>
                <a:lumOff val="10000"/>
              </a:schemeClr>
            </a:solidFill>
            <a:prstDash val="solid"/>
            <a:miter lim="800000"/>
            <a:headEnd w="lg" len="lg"/>
            <a:tailEnd type="arrow" w="lg" len="med"/>
          </a:ln>
          <a:effectLst/>
          <a:sp3d/>
        </p:spPr>
        <p:style>
          <a:lnRef idx="0">
            <a:scrgbClr r="0" g="0" b="0"/>
          </a:lnRef>
          <a:fillRef idx="0">
            <a:scrgbClr r="0" g="0" b="0"/>
          </a:fillRef>
          <a:effectRef idx="0">
            <a:scrgbClr r="0" g="0" b="0"/>
          </a:effectRef>
          <a:fontRef idx="none"/>
        </p:style>
      </p:cxnSp>
      <p:pic>
        <p:nvPicPr>
          <p:cNvPr id="12" name="Imagen 32" descr="Interfaz de usuario gráfica, Aplicación&#10;&#10;Descripción generada automáticamente">
            <a:extLst>
              <a:ext uri="{FF2B5EF4-FFF2-40B4-BE49-F238E27FC236}">
                <a16:creationId xmlns:a16="http://schemas.microsoft.com/office/drawing/2014/main" id="{45B9ADC2-A322-B18B-94F3-05902CF766BA}"/>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l="24529" t="34164" r="24644" b="32311"/>
          <a:stretch/>
        </p:blipFill>
        <p:spPr>
          <a:xfrm>
            <a:off x="5589442" y="3925819"/>
            <a:ext cx="1012436" cy="667805"/>
          </a:xfrm>
          <a:prstGeom prst="rect">
            <a:avLst/>
          </a:prstGeom>
        </p:spPr>
      </p:pic>
      <p:cxnSp>
        <p:nvCxnSpPr>
          <p:cNvPr id="22" name="Conector recto de flecha 17">
            <a:extLst>
              <a:ext uri="{FF2B5EF4-FFF2-40B4-BE49-F238E27FC236}">
                <a16:creationId xmlns:a16="http://schemas.microsoft.com/office/drawing/2014/main" id="{2EC559DD-374C-0613-93C2-E08605144F2D}"/>
              </a:ext>
            </a:extLst>
          </p:cNvPr>
          <p:cNvCxnSpPr>
            <a:cxnSpLocks/>
          </p:cNvCxnSpPr>
          <p:nvPr/>
        </p:nvCxnSpPr>
        <p:spPr>
          <a:xfrm flipV="1">
            <a:off x="2599323" y="3382856"/>
            <a:ext cx="2990119" cy="78950"/>
          </a:xfrm>
          <a:prstGeom prst="straightConnector1">
            <a:avLst/>
          </a:prstGeom>
          <a:noFill/>
          <a:ln w="101600" cap="flat">
            <a:solidFill>
              <a:schemeClr val="accent5">
                <a:lumMod val="90000"/>
                <a:lumOff val="10000"/>
              </a:schemeClr>
            </a:solidFill>
            <a:prstDash val="solid"/>
            <a:miter lim="800000"/>
            <a:headEnd w="lg" len="lg"/>
            <a:tailEnd type="arrow" w="lg" len="med"/>
          </a:ln>
          <a:effectLst/>
          <a:sp3d/>
        </p:spPr>
        <p:style>
          <a:lnRef idx="0">
            <a:scrgbClr r="0" g="0" b="0"/>
          </a:lnRef>
          <a:fillRef idx="0">
            <a:scrgbClr r="0" g="0" b="0"/>
          </a:fillRef>
          <a:effectRef idx="0">
            <a:scrgbClr r="0" g="0" b="0"/>
          </a:effectRef>
          <a:fontRef idx="none"/>
        </p:style>
      </p:cxnSp>
      <p:pic>
        <p:nvPicPr>
          <p:cNvPr id="24" name="Imagen 18" descr="Dibujo de una persona&#10;&#10;Descripción generada automáticamente con confianza baja">
            <a:extLst>
              <a:ext uri="{FF2B5EF4-FFF2-40B4-BE49-F238E27FC236}">
                <a16:creationId xmlns:a16="http://schemas.microsoft.com/office/drawing/2014/main" id="{82EA8827-4650-FDD1-BE7D-D7E968E2DA17}"/>
              </a:ext>
            </a:extLst>
          </p:cNvPr>
          <p:cNvPicPr>
            <a:picLocks noChangeAspect="1"/>
          </p:cNvPicPr>
          <p:nvPr/>
        </p:nvPicPr>
        <p:blipFill rotWithShape="1">
          <a:blip r:embed="rId5" cstate="hqprint">
            <a:extLst>
              <a:ext uri="{28A0092B-C50C-407E-A947-70E740481C1C}">
                <a14:useLocalDpi xmlns:a14="http://schemas.microsoft.com/office/drawing/2010/main" val="0"/>
              </a:ext>
            </a:extLst>
          </a:blip>
          <a:srcRect l="28442" t="24000" r="24333" b="25614"/>
          <a:stretch/>
        </p:blipFill>
        <p:spPr>
          <a:xfrm>
            <a:off x="5681796" y="2867237"/>
            <a:ext cx="879719" cy="938617"/>
          </a:xfrm>
          <a:prstGeom prst="rect">
            <a:avLst/>
          </a:prstGeom>
        </p:spPr>
      </p:pic>
      <p:pic>
        <p:nvPicPr>
          <p:cNvPr id="32" name="Imagen 32" descr="Interfaz de usuario gráfica, Aplicación&#10;&#10;Descripción generada automáticamente">
            <a:extLst>
              <a:ext uri="{FF2B5EF4-FFF2-40B4-BE49-F238E27FC236}">
                <a16:creationId xmlns:a16="http://schemas.microsoft.com/office/drawing/2014/main" id="{A0AD24A5-0EE4-0F3D-DEED-742CF3DDA609}"/>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l="24529" t="34164" r="24644" b="32311"/>
          <a:stretch/>
        </p:blipFill>
        <p:spPr>
          <a:xfrm>
            <a:off x="5591513" y="4822578"/>
            <a:ext cx="1012436" cy="667805"/>
          </a:xfrm>
          <a:prstGeom prst="rect">
            <a:avLst/>
          </a:prstGeom>
        </p:spPr>
      </p:pic>
      <p:pic>
        <p:nvPicPr>
          <p:cNvPr id="33" name="Imagen 18" descr="Dibujo de una persona&#10;&#10;Descripción generada automáticamente con confianza baja">
            <a:extLst>
              <a:ext uri="{FF2B5EF4-FFF2-40B4-BE49-F238E27FC236}">
                <a16:creationId xmlns:a16="http://schemas.microsoft.com/office/drawing/2014/main" id="{3CB80757-5C7E-D21F-716B-FA632D29FDA9}"/>
              </a:ext>
            </a:extLst>
          </p:cNvPr>
          <p:cNvPicPr>
            <a:picLocks noChangeAspect="1"/>
          </p:cNvPicPr>
          <p:nvPr/>
        </p:nvPicPr>
        <p:blipFill rotWithShape="1">
          <a:blip r:embed="rId6" cstate="hqprint">
            <a:extLst>
              <a:ext uri="{28A0092B-C50C-407E-A947-70E740481C1C}">
                <a14:useLocalDpi xmlns:a14="http://schemas.microsoft.com/office/drawing/2010/main" val="0"/>
              </a:ext>
            </a:extLst>
          </a:blip>
          <a:srcRect l="28442" t="24000" r="24333" b="25614"/>
          <a:stretch/>
        </p:blipFill>
        <p:spPr>
          <a:xfrm>
            <a:off x="5675389" y="1868638"/>
            <a:ext cx="886126" cy="938617"/>
          </a:xfrm>
          <a:prstGeom prst="rect">
            <a:avLst/>
          </a:prstGeom>
        </p:spPr>
      </p:pic>
      <p:pic>
        <p:nvPicPr>
          <p:cNvPr id="21" name="Grafik 5">
            <a:extLst>
              <a:ext uri="{FF2B5EF4-FFF2-40B4-BE49-F238E27FC236}">
                <a16:creationId xmlns:a16="http://schemas.microsoft.com/office/drawing/2014/main" id="{55EB4D5A-25B6-F4B0-3CC7-A0ABFAFFEF0D}"/>
              </a:ext>
            </a:extLst>
          </p:cNvPr>
          <p:cNvPicPr>
            <a:picLocks noChangeAspect="1"/>
          </p:cNvPicPr>
          <p:nvPr/>
        </p:nvPicPr>
        <p:blipFill>
          <a:blip r:embed="rId7">
            <a:extLst>
              <a:ext uri="{28A0092B-C50C-407E-A947-70E740481C1C}">
                <a14:useLocalDpi xmlns:a14="http://schemas.microsoft.com/office/drawing/2010/main"/>
              </a:ext>
            </a:extLst>
          </a:blip>
          <a:srcRect/>
          <a:stretch>
            <a:fillRect/>
          </a:stretch>
        </p:blipFill>
        <p:spPr bwMode="auto">
          <a:xfrm>
            <a:off x="7404429" y="209800"/>
            <a:ext cx="1294093" cy="581215"/>
          </a:xfrm>
          <a:prstGeom prst="rect">
            <a:avLst/>
          </a:prstGeom>
          <a:noFill/>
          <a:ln>
            <a:noFill/>
          </a:ln>
        </p:spPr>
      </p:pic>
      <p:pic>
        <p:nvPicPr>
          <p:cNvPr id="31" name="Picture 30" descr="A picture containing text, first-aid kit, clipart&#10;&#10;Description automatically generated">
            <a:extLst>
              <a:ext uri="{FF2B5EF4-FFF2-40B4-BE49-F238E27FC236}">
                <a16:creationId xmlns:a16="http://schemas.microsoft.com/office/drawing/2014/main" id="{3BDC320E-13FE-3102-8D34-0F1126896CE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17935" y="111290"/>
            <a:ext cx="877818" cy="842231"/>
          </a:xfrm>
          <a:prstGeom prst="rect">
            <a:avLst/>
          </a:prstGeom>
        </p:spPr>
      </p:pic>
      <p:grpSp>
        <p:nvGrpSpPr>
          <p:cNvPr id="35" name="Group 34">
            <a:extLst>
              <a:ext uri="{FF2B5EF4-FFF2-40B4-BE49-F238E27FC236}">
                <a16:creationId xmlns:a16="http://schemas.microsoft.com/office/drawing/2014/main" id="{F9CB3384-8FBC-2CC1-0551-1C36A4CD6D29}"/>
              </a:ext>
            </a:extLst>
          </p:cNvPr>
          <p:cNvGrpSpPr/>
          <p:nvPr/>
        </p:nvGrpSpPr>
        <p:grpSpPr>
          <a:xfrm>
            <a:off x="5789519" y="3993173"/>
            <a:ext cx="568176" cy="584914"/>
            <a:chOff x="14470445" y="3796840"/>
            <a:chExt cx="1136352" cy="1169828"/>
          </a:xfrm>
        </p:grpSpPr>
        <p:cxnSp>
          <p:nvCxnSpPr>
            <p:cNvPr id="36" name="Conector recto 37">
              <a:extLst>
                <a:ext uri="{FF2B5EF4-FFF2-40B4-BE49-F238E27FC236}">
                  <a16:creationId xmlns:a16="http://schemas.microsoft.com/office/drawing/2014/main" id="{77CD39D5-22C7-D019-D5A4-247DE0FF94E1}"/>
                </a:ext>
              </a:extLst>
            </p:cNvPr>
            <p:cNvCxnSpPr>
              <a:cxnSpLocks/>
            </p:cNvCxnSpPr>
            <p:nvPr/>
          </p:nvCxnSpPr>
          <p:spPr>
            <a:xfrm flipV="1">
              <a:off x="14470445" y="3796840"/>
              <a:ext cx="1093292" cy="1140267"/>
            </a:xfrm>
            <a:prstGeom prst="line">
              <a:avLst/>
            </a:prstGeom>
            <a:noFill/>
            <a:ln w="165100" cap="rnd">
              <a:solidFill>
                <a:schemeClr val="accent3"/>
              </a:solidFill>
              <a:prstDash val="solid"/>
              <a:miter lim="800000"/>
            </a:ln>
            <a:effectLst/>
            <a:sp3d/>
          </p:spPr>
          <p:style>
            <a:lnRef idx="0">
              <a:scrgbClr r="0" g="0" b="0"/>
            </a:lnRef>
            <a:fillRef idx="0">
              <a:scrgbClr r="0" g="0" b="0"/>
            </a:fillRef>
            <a:effectRef idx="0">
              <a:scrgbClr r="0" g="0" b="0"/>
            </a:effectRef>
            <a:fontRef idx="none"/>
          </p:style>
        </p:cxnSp>
        <p:cxnSp>
          <p:nvCxnSpPr>
            <p:cNvPr id="37" name="Conector recto 12">
              <a:extLst>
                <a:ext uri="{FF2B5EF4-FFF2-40B4-BE49-F238E27FC236}">
                  <a16:creationId xmlns:a16="http://schemas.microsoft.com/office/drawing/2014/main" id="{C7B3E519-2CA7-1B94-0E88-01EB6D6F2148}"/>
                </a:ext>
              </a:extLst>
            </p:cNvPr>
            <p:cNvCxnSpPr>
              <a:cxnSpLocks/>
            </p:cNvCxnSpPr>
            <p:nvPr/>
          </p:nvCxnSpPr>
          <p:spPr>
            <a:xfrm>
              <a:off x="14513505" y="3796840"/>
              <a:ext cx="1093292" cy="1169828"/>
            </a:xfrm>
            <a:prstGeom prst="line">
              <a:avLst/>
            </a:prstGeom>
            <a:noFill/>
            <a:ln w="165100" cap="rnd">
              <a:solidFill>
                <a:schemeClr val="accent3"/>
              </a:solidFill>
              <a:prstDash val="solid"/>
              <a:miter lim="800000"/>
            </a:ln>
            <a:effectLst/>
            <a:sp3d/>
          </p:spPr>
          <p:style>
            <a:lnRef idx="0">
              <a:scrgbClr r="0" g="0" b="0"/>
            </a:lnRef>
            <a:fillRef idx="0">
              <a:scrgbClr r="0" g="0" b="0"/>
            </a:fillRef>
            <a:effectRef idx="0">
              <a:scrgbClr r="0" g="0" b="0"/>
            </a:effectRef>
            <a:fontRef idx="none"/>
          </p:style>
        </p:cxnSp>
      </p:grpSp>
    </p:spTree>
    <p:extLst>
      <p:ext uri="{BB962C8B-B14F-4D97-AF65-F5344CB8AC3E}">
        <p14:creationId xmlns:p14="http://schemas.microsoft.com/office/powerpoint/2010/main" val="30849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f72817a9-8c0e-4cdd-bff3-0738543716ba">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A846FF1319CDC346A139B7E50819DED4" ma:contentTypeVersion="12" ma:contentTypeDescription="Ein neues Dokument erstellen." ma:contentTypeScope="" ma:versionID="170aeca6a9e458ccedc79d735dbfe8e8">
  <xsd:schema xmlns:xsd="http://www.w3.org/2001/XMLSchema" xmlns:xs="http://www.w3.org/2001/XMLSchema" xmlns:p="http://schemas.microsoft.com/office/2006/metadata/properties" xmlns:ns2="f72817a9-8c0e-4cdd-bff3-0738543716ba" xmlns:ns3="c1494ea1-53af-4615-a9cb-161f1d2393d7" targetNamespace="http://schemas.microsoft.com/office/2006/metadata/properties" ma:root="true" ma:fieldsID="8144ec4248eafab0ab1147c9b2fb6fc6" ns2:_="" ns3:_="">
    <xsd:import namespace="f72817a9-8c0e-4cdd-bff3-0738543716ba"/>
    <xsd:import namespace="c1494ea1-53af-4615-a9cb-161f1d2393d7"/>
    <xsd:element name="properties">
      <xsd:complexType>
        <xsd:sequence>
          <xsd:element name="documentManagement">
            <xsd:complexType>
              <xsd:all>
                <xsd:element ref="ns2:MediaServiceMetadata" minOccurs="0"/>
                <xsd:element ref="ns2:MediaServiceFastMetadata" minOccurs="0"/>
                <xsd:element ref="ns2:MediaLengthInSeconds" minOccurs="0"/>
                <xsd:element ref="ns2:MediaServiceObjectDetectorVersions" minOccurs="0"/>
                <xsd:element ref="ns2:lcf76f155ced4ddcb4097134ff3c332f"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2817a9-8c0e-4cdd-bff3-0738543716b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LengthInSeconds" ma:index="10" nillable="true" ma:displayName="MediaLengthInSeconds" ma:hidden="true" ma:internalName="MediaLengthInSeconds" ma:readOnly="true">
      <xsd:simpleType>
        <xsd:restriction base="dms:Unknown"/>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4b42da31-f07d-4bc5-921b-0bfb276d6246"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dexed="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1494ea1-53af-4615-a9cb-161f1d2393d7" elementFormDefault="qualified">
    <xsd:import namespace="http://schemas.microsoft.com/office/2006/documentManagement/types"/>
    <xsd:import namespace="http://schemas.microsoft.com/office/infopath/2007/PartnerControls"/>
    <xsd:element name="SharedWithUsers" ma:index="18"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Freigegeben für -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525D99E-8B9E-4286-8F3E-F4EF09DFCD39}">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infopath/2007/PartnerControls"/>
    <ds:schemaRef ds:uri="http://schemas.microsoft.com/office/2006/documentManagement/types"/>
    <ds:schemaRef ds:uri="6c3a8262-e3af-4c58-bc52-c7a2a97172b8"/>
    <ds:schemaRef ds:uri="17237d18-b773-476c-8b7d-39521f0a8623"/>
    <ds:schemaRef ds:uri="http://www.w3.org/XML/1998/namespace"/>
    <ds:schemaRef ds:uri="http://purl.org/dc/dcmitype/"/>
    <ds:schemaRef ds:uri="f72817a9-8c0e-4cdd-bff3-0738543716ba"/>
  </ds:schemaRefs>
</ds:datastoreItem>
</file>

<file path=customXml/itemProps2.xml><?xml version="1.0" encoding="utf-8"?>
<ds:datastoreItem xmlns:ds="http://schemas.openxmlformats.org/officeDocument/2006/customXml" ds:itemID="{2BDB223A-FC82-44BA-8D80-5762A02B5ED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72817a9-8c0e-4cdd-bff3-0738543716ba"/>
    <ds:schemaRef ds:uri="c1494ea1-53af-4615-a9cb-161f1d2393d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1622DFE-2B97-4755-BAFB-0365CD225CB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7591</TotalTime>
  <Words>2721</Words>
  <Application>Microsoft Office PowerPoint</Application>
  <PresentationFormat>Předvádění na obrazovce (4:3)</PresentationFormat>
  <Paragraphs>228</Paragraphs>
  <Slides>18</Slides>
  <Notes>17</Notes>
  <HiddenSlides>0</HiddenSlides>
  <MMClips>0</MMClips>
  <ScaleCrop>false</ScaleCrop>
  <HeadingPairs>
    <vt:vector size="6" baseType="variant">
      <vt:variant>
        <vt:lpstr>Použitá písma</vt:lpstr>
      </vt:variant>
      <vt:variant>
        <vt:i4>12</vt:i4>
      </vt:variant>
      <vt:variant>
        <vt:lpstr>Motiv</vt:lpstr>
      </vt:variant>
      <vt:variant>
        <vt:i4>2</vt:i4>
      </vt:variant>
      <vt:variant>
        <vt:lpstr>Nadpisy snímků</vt:lpstr>
      </vt:variant>
      <vt:variant>
        <vt:i4>18</vt:i4>
      </vt:variant>
    </vt:vector>
  </HeadingPairs>
  <TitlesOfParts>
    <vt:vector size="32" baseType="lpstr">
      <vt:lpstr>Arial</vt:lpstr>
      <vt:lpstr>Bradley Hand ITC</vt:lpstr>
      <vt:lpstr>Calibri</vt:lpstr>
      <vt:lpstr>Calibri Light</vt:lpstr>
      <vt:lpstr>Helvetica Neue</vt:lpstr>
      <vt:lpstr>Montserrat</vt:lpstr>
      <vt:lpstr>Montserrat Bold</vt:lpstr>
      <vt:lpstr>Montserrat SemiBold</vt:lpstr>
      <vt:lpstr>Open Sans ExtraBold</vt:lpstr>
      <vt:lpstr>Open Sans Light</vt:lpstr>
      <vt:lpstr>Regular-Book</vt:lpstr>
      <vt:lpstr>Wingdings</vt:lpstr>
      <vt:lpstr>Office</vt:lpstr>
      <vt:lpstr>1_Office</vt:lpstr>
      <vt:lpstr>Step #3  Analysing Barriers &amp; Motivators for Behaviour Change </vt:lpstr>
      <vt:lpstr>Objective of the session</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USER</dc:creator>
  <cp:lastModifiedBy>Martina</cp:lastModifiedBy>
  <cp:revision>91</cp:revision>
  <dcterms:created xsi:type="dcterms:W3CDTF">2018-05-11T07:34:09Z</dcterms:created>
  <dcterms:modified xsi:type="dcterms:W3CDTF">2024-04-29T12:06:48Z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0x010100A846FF1319CDC346A139B7E50819DED4</vt:lpwstr>
  </property>
  <property fmtid="{D5CDD505-2E9C-101B-9397-08002B2CF9AE}" pid="3" name="Order">
    <vt:r8>100</vt:r8>
  </property>
  <property fmtid="{D5CDD505-2E9C-101B-9397-08002B2CF9AE}" pid="4" name="_dlc_DocIdItemGuid">
    <vt:lpwstr>da7edc0d-4167-43e5-b622-f825bba003ce</vt:lpwstr>
  </property>
  <property fmtid="{D5CDD505-2E9C-101B-9397-08002B2CF9AE}" pid="5" name="xd_Signature">
    <vt:bool>false</vt:bool>
  </property>
  <property fmtid="{D5CDD505-2E9C-101B-9397-08002B2CF9AE}" pid="6" name="xd_ProgID">
    <vt:lpwstr/>
  </property>
  <property fmtid="{D5CDD505-2E9C-101B-9397-08002B2CF9AE}" pid="7" name="_dlc_DocId">
    <vt:lpwstr>DTFAP2TVUWQA-588523924-1753034</vt:lpwstr>
  </property>
  <property fmtid="{D5CDD505-2E9C-101B-9397-08002B2CF9AE}" pid="8" name="TriggerFlowInfo">
    <vt:lpwstr/>
  </property>
  <property fmtid="{D5CDD505-2E9C-101B-9397-08002B2CF9AE}" pid="9" name="_dlc_DocIdUrl">
    <vt:lpwstr>https://drkgsberlin.sharepoint.com/sites/Bereich_2a/_layouts/15/DocIdRedir.aspx?ID=DTFAP2TVUWQA-588523924-1753034, DTFAP2TVUWQA-588523924-1753034</vt:lpwstr>
  </property>
  <property fmtid="{D5CDD505-2E9C-101B-9397-08002B2CF9AE}" pid="10" name="ComplianceAssetId">
    <vt:lpwstr/>
  </property>
  <property fmtid="{D5CDD505-2E9C-101B-9397-08002B2CF9AE}" pid="11" name="TemplateUrl">
    <vt:lpwstr/>
  </property>
  <property fmtid="{D5CDD505-2E9C-101B-9397-08002B2CF9AE}" pid="12" name="_ExtendedDescription">
    <vt:lpwstr/>
  </property>
  <property fmtid="{D5CDD505-2E9C-101B-9397-08002B2CF9AE}" pid="13" name="MSIP_Label_caf3f7fd-5cd4-4287-9002-aceb9af13c42_Enabled">
    <vt:lpwstr>true</vt:lpwstr>
  </property>
  <property fmtid="{D5CDD505-2E9C-101B-9397-08002B2CF9AE}" pid="14" name="MSIP_Label_caf3f7fd-5cd4-4287-9002-aceb9af13c42_SetDate">
    <vt:lpwstr>2022-07-22T18:31:36Z</vt:lpwstr>
  </property>
  <property fmtid="{D5CDD505-2E9C-101B-9397-08002B2CF9AE}" pid="15" name="MSIP_Label_caf3f7fd-5cd4-4287-9002-aceb9af13c42_Method">
    <vt:lpwstr>Privileged</vt:lpwstr>
  </property>
  <property fmtid="{D5CDD505-2E9C-101B-9397-08002B2CF9AE}" pid="16" name="MSIP_Label_caf3f7fd-5cd4-4287-9002-aceb9af13c42_Name">
    <vt:lpwstr>Public</vt:lpwstr>
  </property>
  <property fmtid="{D5CDD505-2E9C-101B-9397-08002B2CF9AE}" pid="17" name="MSIP_Label_caf3f7fd-5cd4-4287-9002-aceb9af13c42_SiteId">
    <vt:lpwstr>a2b53be5-734e-4e6c-ab0d-d184f60fd917</vt:lpwstr>
  </property>
  <property fmtid="{D5CDD505-2E9C-101B-9397-08002B2CF9AE}" pid="18" name="MSIP_Label_caf3f7fd-5cd4-4287-9002-aceb9af13c42_ActionId">
    <vt:lpwstr>852003e8-e108-4069-9846-5b9141d47874</vt:lpwstr>
  </property>
  <property fmtid="{D5CDD505-2E9C-101B-9397-08002B2CF9AE}" pid="19" name="MSIP_Label_caf3f7fd-5cd4-4287-9002-aceb9af13c42_ContentBits">
    <vt:lpwstr>2</vt:lpwstr>
  </property>
  <property fmtid="{D5CDD505-2E9C-101B-9397-08002B2CF9AE}" pid="20" name="_SourceUrl">
    <vt:lpwstr/>
  </property>
  <property fmtid="{D5CDD505-2E9C-101B-9397-08002B2CF9AE}" pid="21" name="_SharedFileIndex">
    <vt:lpwstr/>
  </property>
</Properties>
</file>