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3"/>
  </p:notesMasterIdLst>
  <p:handoutMasterIdLst>
    <p:handoutMasterId r:id="rId24"/>
  </p:handoutMasterIdLst>
  <p:sldIdLst>
    <p:sldId id="266" r:id="rId5"/>
    <p:sldId id="281" r:id="rId6"/>
    <p:sldId id="282" r:id="rId7"/>
    <p:sldId id="286" r:id="rId8"/>
    <p:sldId id="309" r:id="rId9"/>
    <p:sldId id="317" r:id="rId10"/>
    <p:sldId id="318" r:id="rId11"/>
    <p:sldId id="332" r:id="rId12"/>
    <p:sldId id="330" r:id="rId13"/>
    <p:sldId id="331" r:id="rId14"/>
    <p:sldId id="328" r:id="rId15"/>
    <p:sldId id="329" r:id="rId16"/>
    <p:sldId id="319" r:id="rId17"/>
    <p:sldId id="308" r:id="rId18"/>
    <p:sldId id="327" r:id="rId19"/>
    <p:sldId id="333" r:id="rId20"/>
    <p:sldId id="324" r:id="rId21"/>
    <p:sldId id="28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0000"/>
    <a:srgbClr val="001E5C"/>
    <a:srgbClr val="F5333F"/>
    <a:srgbClr val="85B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2A6DA5-7BE4-4B25-BF5B-0119E22E661E}" v="6" dt="2022-07-26T00:03:58.732"/>
    <p1510:client id="{14188D52-46C0-F477-2115-FC074142BA89}" v="15" dt="2023-10-04T18:03:07.672"/>
    <p1510:client id="{239136D9-4CA4-5D7E-40CB-363863B591DB}" v="23" dt="2023-09-29T06:20:54.4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11"/>
    <p:restoredTop sz="77327" autoAdjust="0"/>
  </p:normalViewPr>
  <p:slideViewPr>
    <p:cSldViewPr snapToGrid="0">
      <p:cViewPr varScale="1">
        <p:scale>
          <a:sx n="87" d="100"/>
          <a:sy n="87" d="100"/>
        </p:scale>
        <p:origin x="960" y="200"/>
      </p:cViewPr>
      <p:guideLst/>
    </p:cSldViewPr>
  </p:slideViewPr>
  <p:notesTextViewPr>
    <p:cViewPr>
      <p:scale>
        <a:sx n="1" d="1"/>
        <a:sy n="1" d="1"/>
      </p:scale>
      <p:origin x="0" y="0"/>
    </p:cViewPr>
  </p:notesTextViewPr>
  <p:notesViewPr>
    <p:cSldViewPr snapToGrid="0">
      <p:cViewPr varScale="1">
        <p:scale>
          <a:sx n="87" d="100"/>
          <a:sy n="87" d="100"/>
        </p:scale>
        <p:origin x="3904"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ónia De Barros Mota" userId="S::toyah.mota_gmail.com#ext#@drkgsberlin.onmicrosoft.com::9f2400e3-f969-43cf-bf55-a991ae574b31" providerId="AD" clId="Web-{239136D9-4CA4-5D7E-40CB-363863B591DB}"/>
    <pc:docChg chg="modSld">
      <pc:chgData name="Antónia De Barros Mota" userId="S::toyah.mota_gmail.com#ext#@drkgsberlin.onmicrosoft.com::9f2400e3-f969-43cf-bf55-a991ae574b31" providerId="AD" clId="Web-{239136D9-4CA4-5D7E-40CB-363863B591DB}" dt="2023-09-29T06:20:54.441" v="19" actId="1076"/>
      <pc:docMkLst>
        <pc:docMk/>
      </pc:docMkLst>
      <pc:sldChg chg="modSp">
        <pc:chgData name="Antónia De Barros Mota" userId="S::toyah.mota_gmail.com#ext#@drkgsberlin.onmicrosoft.com::9f2400e3-f969-43cf-bf55-a991ae574b31" providerId="AD" clId="Web-{239136D9-4CA4-5D7E-40CB-363863B591DB}" dt="2023-09-29T06:19:18.548" v="10" actId="20577"/>
        <pc:sldMkLst>
          <pc:docMk/>
          <pc:sldMk cId="2770971541" sldId="259"/>
        </pc:sldMkLst>
        <pc:spChg chg="mod">
          <ac:chgData name="Antónia De Barros Mota" userId="S::toyah.mota_gmail.com#ext#@drkgsberlin.onmicrosoft.com::9f2400e3-f969-43cf-bf55-a991ae574b31" providerId="AD" clId="Web-{239136D9-4CA4-5D7E-40CB-363863B591DB}" dt="2023-09-29T06:18:53.423" v="6" actId="14100"/>
          <ac:spMkLst>
            <pc:docMk/>
            <pc:sldMk cId="2770971541" sldId="259"/>
            <ac:spMk id="2" creationId="{B0A879D4-5157-FC6A-66E1-B3BA7F2C294F}"/>
          </ac:spMkLst>
        </pc:spChg>
        <pc:spChg chg="mod">
          <ac:chgData name="Antónia De Barros Mota" userId="S::toyah.mota_gmail.com#ext#@drkgsberlin.onmicrosoft.com::9f2400e3-f969-43cf-bf55-a991ae574b31" providerId="AD" clId="Web-{239136D9-4CA4-5D7E-40CB-363863B591DB}" dt="2023-09-29T06:19:18.548" v="10" actId="20577"/>
          <ac:spMkLst>
            <pc:docMk/>
            <pc:sldMk cId="2770971541" sldId="259"/>
            <ac:spMk id="3" creationId="{AFD78D29-DEF5-6AF7-D8E8-4B2EB7E5544F}"/>
          </ac:spMkLst>
        </pc:spChg>
      </pc:sldChg>
      <pc:sldChg chg="modSp">
        <pc:chgData name="Antónia De Barros Mota" userId="S::toyah.mota_gmail.com#ext#@drkgsberlin.onmicrosoft.com::9f2400e3-f969-43cf-bf55-a991ae574b31" providerId="AD" clId="Web-{239136D9-4CA4-5D7E-40CB-363863B591DB}" dt="2023-09-29T06:18:00.828" v="1" actId="1076"/>
        <pc:sldMkLst>
          <pc:docMk/>
          <pc:sldMk cId="1536174165" sldId="266"/>
        </pc:sldMkLst>
        <pc:spChg chg="mod">
          <ac:chgData name="Antónia De Barros Mota" userId="S::toyah.mota_gmail.com#ext#@drkgsberlin.onmicrosoft.com::9f2400e3-f969-43cf-bf55-a991ae574b31" providerId="AD" clId="Web-{239136D9-4CA4-5D7E-40CB-363863B591DB}" dt="2023-09-29T06:18:00.828" v="1" actId="1076"/>
          <ac:spMkLst>
            <pc:docMk/>
            <pc:sldMk cId="1536174165" sldId="266"/>
            <ac:spMk id="10" creationId="{00000000-0000-0000-0000-000000000000}"/>
          </ac:spMkLst>
        </pc:spChg>
      </pc:sldChg>
      <pc:sldChg chg="modSp">
        <pc:chgData name="Antónia De Barros Mota" userId="S::toyah.mota_gmail.com#ext#@drkgsberlin.onmicrosoft.com::9f2400e3-f969-43cf-bf55-a991ae574b31" providerId="AD" clId="Web-{239136D9-4CA4-5D7E-40CB-363863B591DB}" dt="2023-09-29T06:20:04.284" v="16" actId="1076"/>
        <pc:sldMkLst>
          <pc:docMk/>
          <pc:sldMk cId="1059137434" sldId="269"/>
        </pc:sldMkLst>
        <pc:spChg chg="mod">
          <ac:chgData name="Antónia De Barros Mota" userId="S::toyah.mota_gmail.com#ext#@drkgsberlin.onmicrosoft.com::9f2400e3-f969-43cf-bf55-a991ae574b31" providerId="AD" clId="Web-{239136D9-4CA4-5D7E-40CB-363863B591DB}" dt="2023-09-29T06:20:04.284" v="16" actId="1076"/>
          <ac:spMkLst>
            <pc:docMk/>
            <pc:sldMk cId="1059137434" sldId="269"/>
            <ac:spMk id="3" creationId="{F4FC844B-9C45-E1A9-463C-0BA586DE2931}"/>
          </ac:spMkLst>
        </pc:spChg>
        <pc:spChg chg="mod">
          <ac:chgData name="Antónia De Barros Mota" userId="S::toyah.mota_gmail.com#ext#@drkgsberlin.onmicrosoft.com::9f2400e3-f969-43cf-bf55-a991ae574b31" providerId="AD" clId="Web-{239136D9-4CA4-5D7E-40CB-363863B591DB}" dt="2023-09-29T06:19:38.502" v="11" actId="1076"/>
          <ac:spMkLst>
            <pc:docMk/>
            <pc:sldMk cId="1059137434" sldId="269"/>
            <ac:spMk id="13" creationId="{6A4BB8BF-A0FA-6459-8496-D99C5FF92ED4}"/>
          </ac:spMkLst>
        </pc:spChg>
      </pc:sldChg>
      <pc:sldChg chg="modSp">
        <pc:chgData name="Antónia De Barros Mota" userId="S::toyah.mota_gmail.com#ext#@drkgsberlin.onmicrosoft.com::9f2400e3-f969-43cf-bf55-a991ae574b31" providerId="AD" clId="Web-{239136D9-4CA4-5D7E-40CB-363863B591DB}" dt="2023-09-29T06:20:25.143" v="18" actId="1076"/>
        <pc:sldMkLst>
          <pc:docMk/>
          <pc:sldMk cId="2045042159" sldId="270"/>
        </pc:sldMkLst>
        <pc:spChg chg="mod">
          <ac:chgData name="Antónia De Barros Mota" userId="S::toyah.mota_gmail.com#ext#@drkgsberlin.onmicrosoft.com::9f2400e3-f969-43cf-bf55-a991ae574b31" providerId="AD" clId="Web-{239136D9-4CA4-5D7E-40CB-363863B591DB}" dt="2023-09-29T06:20:25.143" v="18" actId="1076"/>
          <ac:spMkLst>
            <pc:docMk/>
            <pc:sldMk cId="2045042159" sldId="270"/>
            <ac:spMk id="3" creationId="{F4FC844B-9C45-E1A9-463C-0BA586DE2931}"/>
          </ac:spMkLst>
        </pc:spChg>
      </pc:sldChg>
      <pc:sldChg chg="modSp">
        <pc:chgData name="Antónia De Barros Mota" userId="S::toyah.mota_gmail.com#ext#@drkgsberlin.onmicrosoft.com::9f2400e3-f969-43cf-bf55-a991ae574b31" providerId="AD" clId="Web-{239136D9-4CA4-5D7E-40CB-363863B591DB}" dt="2023-09-29T06:20:54.441" v="19" actId="1076"/>
        <pc:sldMkLst>
          <pc:docMk/>
          <pc:sldMk cId="1192123774" sldId="277"/>
        </pc:sldMkLst>
        <pc:spChg chg="mod">
          <ac:chgData name="Antónia De Barros Mota" userId="S::toyah.mota_gmail.com#ext#@drkgsberlin.onmicrosoft.com::9f2400e3-f969-43cf-bf55-a991ae574b31" providerId="AD" clId="Web-{239136D9-4CA4-5D7E-40CB-363863B591DB}" dt="2023-09-29T06:20:54.441" v="19" actId="1076"/>
          <ac:spMkLst>
            <pc:docMk/>
            <pc:sldMk cId="1192123774" sldId="277"/>
            <ac:spMk id="3" creationId="{F4FC844B-9C45-E1A9-463C-0BA586DE2931}"/>
          </ac:spMkLst>
        </pc:spChg>
      </pc:sldChg>
    </pc:docChg>
  </pc:docChgLst>
  <pc:docChgLst>
    <pc:chgData clId="Web-{14188D52-46C0-F477-2115-FC074142BA89}"/>
    <pc:docChg chg="modSld">
      <pc:chgData name="" userId="" providerId="" clId="Web-{14188D52-46C0-F477-2115-FC074142BA89}" dt="2023-10-04T17:52:15.684" v="3" actId="20577"/>
      <pc:docMkLst>
        <pc:docMk/>
      </pc:docMkLst>
      <pc:sldChg chg="modSp">
        <pc:chgData name="" userId="" providerId="" clId="Web-{14188D52-46C0-F477-2115-FC074142BA89}" dt="2023-10-04T17:52:15.684" v="3" actId="20577"/>
        <pc:sldMkLst>
          <pc:docMk/>
          <pc:sldMk cId="1536174165" sldId="266"/>
        </pc:sldMkLst>
        <pc:spChg chg="mod">
          <ac:chgData name="" userId="" providerId="" clId="Web-{14188D52-46C0-F477-2115-FC074142BA89}" dt="2023-10-04T17:52:15.684" v="3" actId="20577"/>
          <ac:spMkLst>
            <pc:docMk/>
            <pc:sldMk cId="1536174165" sldId="266"/>
            <ac:spMk id="11" creationId="{00000000-0000-0000-0000-000000000000}"/>
          </ac:spMkLst>
        </pc:spChg>
      </pc:sldChg>
    </pc:docChg>
  </pc:docChgLst>
  <pc:docChgLst>
    <pc:chgData name="Antónia De Barros Mota" userId="S::toyah.mota_gmail.com#ext#@drkgsberlin.onmicrosoft.com::9f2400e3-f969-43cf-bf55-a991ae574b31" providerId="AD" clId="Web-{14188D52-46C0-F477-2115-FC074142BA89}"/>
    <pc:docChg chg="modSld">
      <pc:chgData name="Antónia De Barros Mota" userId="S::toyah.mota_gmail.com#ext#@drkgsberlin.onmicrosoft.com::9f2400e3-f969-43cf-bf55-a991ae574b31" providerId="AD" clId="Web-{14188D52-46C0-F477-2115-FC074142BA89}" dt="2023-10-04T18:03:07.672" v="3" actId="20577"/>
      <pc:docMkLst>
        <pc:docMk/>
      </pc:docMkLst>
      <pc:sldChg chg="modSp">
        <pc:chgData name="Antónia De Barros Mota" userId="S::toyah.mota_gmail.com#ext#@drkgsberlin.onmicrosoft.com::9f2400e3-f969-43cf-bf55-a991ae574b31" providerId="AD" clId="Web-{14188D52-46C0-F477-2115-FC074142BA89}" dt="2023-10-04T17:52:51.091" v="0" actId="20577"/>
        <pc:sldMkLst>
          <pc:docMk/>
          <pc:sldMk cId="1536174165" sldId="266"/>
        </pc:sldMkLst>
        <pc:spChg chg="mod">
          <ac:chgData name="Antónia De Barros Mota" userId="S::toyah.mota_gmail.com#ext#@drkgsberlin.onmicrosoft.com::9f2400e3-f969-43cf-bf55-a991ae574b31" providerId="AD" clId="Web-{14188D52-46C0-F477-2115-FC074142BA89}" dt="2023-10-04T17:52:51.091" v="0" actId="20577"/>
          <ac:spMkLst>
            <pc:docMk/>
            <pc:sldMk cId="1536174165" sldId="266"/>
            <ac:spMk id="11" creationId="{00000000-0000-0000-0000-000000000000}"/>
          </ac:spMkLst>
        </pc:spChg>
      </pc:sldChg>
      <pc:sldChg chg="modSp">
        <pc:chgData name="Antónia De Barros Mota" userId="S::toyah.mota_gmail.com#ext#@drkgsberlin.onmicrosoft.com::9f2400e3-f969-43cf-bf55-a991ae574b31" providerId="AD" clId="Web-{14188D52-46C0-F477-2115-FC074142BA89}" dt="2023-10-04T17:55:02.455" v="1" actId="1076"/>
        <pc:sldMkLst>
          <pc:docMk/>
          <pc:sldMk cId="3701494468" sldId="282"/>
        </pc:sldMkLst>
        <pc:spChg chg="mod">
          <ac:chgData name="Antónia De Barros Mota" userId="S::toyah.mota_gmail.com#ext#@drkgsberlin.onmicrosoft.com::9f2400e3-f969-43cf-bf55-a991ae574b31" providerId="AD" clId="Web-{14188D52-46C0-F477-2115-FC074142BA89}" dt="2023-10-04T17:55:02.455" v="1" actId="1076"/>
          <ac:spMkLst>
            <pc:docMk/>
            <pc:sldMk cId="3701494468" sldId="282"/>
            <ac:spMk id="4" creationId="{A99688EE-FFF2-1CFC-FDDB-A7358EEBCCDB}"/>
          </ac:spMkLst>
        </pc:spChg>
      </pc:sldChg>
      <pc:sldChg chg="modSp">
        <pc:chgData name="Antónia De Barros Mota" userId="S::toyah.mota_gmail.com#ext#@drkgsberlin.onmicrosoft.com::9f2400e3-f969-43cf-bf55-a991ae574b31" providerId="AD" clId="Web-{14188D52-46C0-F477-2115-FC074142BA89}" dt="2023-10-04T18:03:07.672" v="3" actId="20577"/>
        <pc:sldMkLst>
          <pc:docMk/>
          <pc:sldMk cId="1754962663" sldId="329"/>
        </pc:sldMkLst>
        <pc:spChg chg="mod">
          <ac:chgData name="Antónia De Barros Mota" userId="S::toyah.mota_gmail.com#ext#@drkgsberlin.onmicrosoft.com::9f2400e3-f969-43cf-bf55-a991ae574b31" providerId="AD" clId="Web-{14188D52-46C0-F477-2115-FC074142BA89}" dt="2023-10-04T18:03:07.672" v="3" actId="20577"/>
          <ac:spMkLst>
            <pc:docMk/>
            <pc:sldMk cId="1754962663" sldId="329"/>
            <ac:spMk id="8" creationId="{CDE99CEC-3CFD-AC89-5F90-AE17520321F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E1AC13-BF2D-49B6-498A-D76AA1878C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Date Placeholder 2">
            <a:extLst>
              <a:ext uri="{FF2B5EF4-FFF2-40B4-BE49-F238E27FC236}">
                <a16:creationId xmlns:a16="http://schemas.microsoft.com/office/drawing/2014/main" id="{2784A7DB-638B-C414-ED6B-C9A08CA2F0E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788AFC-6CB7-A542-ABF6-26EB7EDD4C94}" type="datetimeFigureOut">
              <a:rPr lang="es-ES_tradnl" smtClean="0"/>
              <a:t>04/10/2023</a:t>
            </a:fld>
            <a:endParaRPr lang="es-ES_tradnl"/>
          </a:p>
        </p:txBody>
      </p:sp>
      <p:sp>
        <p:nvSpPr>
          <p:cNvPr id="4" name="Footer Placeholder 3">
            <a:extLst>
              <a:ext uri="{FF2B5EF4-FFF2-40B4-BE49-F238E27FC236}">
                <a16:creationId xmlns:a16="http://schemas.microsoft.com/office/drawing/2014/main" id="{996B138E-5BDE-A975-699E-BA0216BA928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Slide Number Placeholder 4">
            <a:extLst>
              <a:ext uri="{FF2B5EF4-FFF2-40B4-BE49-F238E27FC236}">
                <a16:creationId xmlns:a16="http://schemas.microsoft.com/office/drawing/2014/main" id="{8BFF7A5D-0E11-481C-2FB3-C5D2907C05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449D59-00C5-9141-9FA3-5A27620DB512}" type="slidenum">
              <a:rPr lang="es-ES_tradnl" smtClean="0"/>
              <a:t>‹#›</a:t>
            </a:fld>
            <a:endParaRPr lang="es-ES_tradnl"/>
          </a:p>
        </p:txBody>
      </p:sp>
    </p:spTree>
    <p:extLst>
      <p:ext uri="{BB962C8B-B14F-4D97-AF65-F5344CB8AC3E}">
        <p14:creationId xmlns:p14="http://schemas.microsoft.com/office/powerpoint/2010/main" val="33416921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455E6A-6D03-49AC-A03B-420D4801A919}" type="datetimeFigureOut">
              <a:rPr lang="es-ES" smtClean="0"/>
              <a:t>04/10/2023</a:t>
            </a:fld>
            <a:endParaRPr lang="es-E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2B5A3F-3093-4442-A453-8916B7BE0DED}" type="slidenum">
              <a:rPr lang="es-ES" smtClean="0"/>
              <a:t>‹#›</a:t>
            </a:fld>
            <a:endParaRPr lang="es-ES"/>
          </a:p>
        </p:txBody>
      </p:sp>
    </p:spTree>
    <p:extLst>
      <p:ext uri="{BB962C8B-B14F-4D97-AF65-F5344CB8AC3E}">
        <p14:creationId xmlns:p14="http://schemas.microsoft.com/office/powerpoint/2010/main" val="3808249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AA9E14E2-4D38-4456-B334-74E86BE85C64}" type="slidenum">
              <a:rPr lang="sv-SE" smtClean="0"/>
              <a:t>1</a:t>
            </a:fld>
            <a:endParaRPr lang="sv-SE"/>
          </a:p>
        </p:txBody>
      </p:sp>
    </p:spTree>
    <p:extLst>
      <p:ext uri="{BB962C8B-B14F-4D97-AF65-F5344CB8AC3E}">
        <p14:creationId xmlns:p14="http://schemas.microsoft.com/office/powerpoint/2010/main" val="1430786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b="0" i="0" u="none" strike="noStrike" dirty="0">
                <a:solidFill>
                  <a:srgbClr val="333333"/>
                </a:solidFill>
                <a:effectLst/>
                <a:latin typeface="Alike"/>
              </a:rPr>
              <a:t> IF these activities are undertaken AND the assumptions are true THEN these outputs will be produced. IF the outputs are created AND the assumptions are true THEN the outcome will be achieved. And then the same for the outcome: IF the outcome is achieved AND the assumptions are true THEN the goal will be achieved.</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10</a:t>
            </a:fld>
            <a:endParaRPr lang="sv-SE"/>
          </a:p>
        </p:txBody>
      </p:sp>
    </p:spTree>
    <p:extLst>
      <p:ext uri="{BB962C8B-B14F-4D97-AF65-F5344CB8AC3E}">
        <p14:creationId xmlns:p14="http://schemas.microsoft.com/office/powerpoint/2010/main" val="631462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s-ES" dirty="0" err="1"/>
              <a:t>Nornally</a:t>
            </a:r>
            <a:r>
              <a:rPr lang="es-ES" dirty="0"/>
              <a:t> </a:t>
            </a:r>
            <a:r>
              <a:rPr lang="es-ES" dirty="0" err="1"/>
              <a:t>you</a:t>
            </a:r>
            <a:r>
              <a:rPr lang="es-ES" dirty="0"/>
              <a:t> </a:t>
            </a:r>
            <a:r>
              <a:rPr lang="es-ES" dirty="0" err="1"/>
              <a:t>should</a:t>
            </a:r>
            <a:r>
              <a:rPr lang="es-ES" dirty="0"/>
              <a:t> be </a:t>
            </a:r>
            <a:r>
              <a:rPr lang="es-ES" dirty="0" err="1"/>
              <a:t>provided</a:t>
            </a:r>
            <a:r>
              <a:rPr lang="es-ES" dirty="0"/>
              <a:t> </a:t>
            </a:r>
            <a:r>
              <a:rPr lang="es-ES" dirty="0" err="1"/>
              <a:t>with</a:t>
            </a:r>
            <a:r>
              <a:rPr lang="es-ES" dirty="0"/>
              <a:t> </a:t>
            </a:r>
            <a:r>
              <a:rPr lang="es-ES" dirty="0" err="1"/>
              <a:t>some</a:t>
            </a:r>
            <a:r>
              <a:rPr lang="es-ES" dirty="0"/>
              <a:t> </a:t>
            </a:r>
            <a:r>
              <a:rPr lang="es-ES" dirty="0" err="1"/>
              <a:t>objectives</a:t>
            </a:r>
            <a:r>
              <a:rPr lang="es-ES" dirty="0"/>
              <a:t> </a:t>
            </a:r>
            <a:r>
              <a:rPr lang="es-ES" dirty="0" err="1"/>
              <a:t>already</a:t>
            </a:r>
            <a:r>
              <a:rPr lang="es-ES" dirty="0"/>
              <a:t>. </a:t>
            </a:r>
            <a:r>
              <a:rPr lang="es-ES" dirty="0" err="1"/>
              <a:t>But</a:t>
            </a:r>
            <a:r>
              <a:rPr lang="es-ES" dirty="0"/>
              <a:t> </a:t>
            </a:r>
            <a:r>
              <a:rPr lang="es-ES" dirty="0" err="1"/>
              <a:t>if</a:t>
            </a:r>
            <a:r>
              <a:rPr lang="es-ES" dirty="0"/>
              <a:t> </a:t>
            </a:r>
            <a:r>
              <a:rPr lang="es-ES" dirty="0" err="1"/>
              <a:t>not</a:t>
            </a:r>
            <a:r>
              <a:rPr lang="es-ES" dirty="0"/>
              <a:t>, </a:t>
            </a:r>
            <a:r>
              <a:rPr lang="es-ES" dirty="0" err="1"/>
              <a:t>you</a:t>
            </a:r>
            <a:r>
              <a:rPr lang="es-ES" dirty="0"/>
              <a:t> </a:t>
            </a:r>
            <a:r>
              <a:rPr lang="es-ES" dirty="0" err="1"/>
              <a:t>don’t</a:t>
            </a:r>
            <a:r>
              <a:rPr lang="es-ES" dirty="0"/>
              <a:t> </a:t>
            </a:r>
            <a:r>
              <a:rPr lang="es-ES" dirty="0" err="1"/>
              <a:t>have</a:t>
            </a:r>
            <a:r>
              <a:rPr lang="es-ES" dirty="0"/>
              <a:t> </a:t>
            </a:r>
            <a:r>
              <a:rPr lang="es-ES" dirty="0" err="1"/>
              <a:t>to</a:t>
            </a:r>
            <a:r>
              <a:rPr lang="es-ES" dirty="0"/>
              <a:t> </a:t>
            </a:r>
            <a:r>
              <a:rPr lang="es-ES" dirty="0" err="1"/>
              <a:t>invent</a:t>
            </a:r>
            <a:r>
              <a:rPr lang="es-ES" dirty="0"/>
              <a:t> </a:t>
            </a:r>
            <a:r>
              <a:rPr lang="es-ES" dirty="0" err="1"/>
              <a:t>them</a:t>
            </a:r>
            <a:r>
              <a:rPr lang="es-ES" dirty="0"/>
              <a:t>, </a:t>
            </a:r>
            <a:r>
              <a:rPr lang="es-ES" dirty="0" err="1"/>
              <a:t>most</a:t>
            </a:r>
            <a:r>
              <a:rPr lang="es-ES" dirty="0"/>
              <a:t> </a:t>
            </a:r>
            <a:r>
              <a:rPr lang="es-ES" dirty="0" err="1"/>
              <a:t>of</a:t>
            </a:r>
            <a:r>
              <a:rPr lang="es-ES" dirty="0"/>
              <a:t> </a:t>
            </a:r>
            <a:r>
              <a:rPr lang="es-ES" dirty="0" err="1"/>
              <a:t>the</a:t>
            </a:r>
            <a:r>
              <a:rPr lang="es-ES" dirty="0"/>
              <a:t> times </a:t>
            </a:r>
            <a:r>
              <a:rPr lang="es-ES" dirty="0" err="1"/>
              <a:t>you</a:t>
            </a:r>
            <a:r>
              <a:rPr lang="es-ES" dirty="0"/>
              <a:t> can use </a:t>
            </a:r>
            <a:r>
              <a:rPr lang="es-ES" dirty="0" err="1"/>
              <a:t>from</a:t>
            </a:r>
            <a:r>
              <a:rPr lang="es-ES" dirty="0"/>
              <a:t> </a:t>
            </a:r>
            <a:r>
              <a:rPr lang="es-ES" dirty="0" err="1"/>
              <a:t>other</a:t>
            </a:r>
            <a:r>
              <a:rPr lang="es-ES" dirty="0"/>
              <a:t> </a:t>
            </a:r>
            <a:r>
              <a:rPr lang="es-ES" dirty="0" err="1"/>
              <a:t>operations</a:t>
            </a:r>
            <a:r>
              <a:rPr lang="es-ES" dirty="0"/>
              <a:t>, </a:t>
            </a:r>
            <a:r>
              <a:rPr lang="es-ES" dirty="0" err="1"/>
              <a:t>consult</a:t>
            </a:r>
            <a:r>
              <a:rPr lang="es-ES" dirty="0"/>
              <a:t> </a:t>
            </a:r>
            <a:r>
              <a:rPr lang="es-ES" dirty="0" err="1"/>
              <a:t>your</a:t>
            </a:r>
            <a:r>
              <a:rPr lang="es-ES" dirty="0"/>
              <a:t> NS PMER, </a:t>
            </a:r>
            <a:r>
              <a:rPr lang="es-ES" dirty="0" err="1"/>
              <a:t>Sphere</a:t>
            </a:r>
            <a:r>
              <a:rPr lang="es-ES" dirty="0"/>
              <a:t>....</a:t>
            </a:r>
          </a:p>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11</a:t>
            </a:fld>
            <a:endParaRPr lang="sv-SE"/>
          </a:p>
        </p:txBody>
      </p:sp>
    </p:spTree>
    <p:extLst>
      <p:ext uri="{BB962C8B-B14F-4D97-AF65-F5344CB8AC3E}">
        <p14:creationId xmlns:p14="http://schemas.microsoft.com/office/powerpoint/2010/main" val="3029746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This </a:t>
            </a:r>
            <a:r>
              <a:rPr lang="fr-FR" dirty="0" err="1"/>
              <a:t>Operationa</a:t>
            </a:r>
            <a:r>
              <a:rPr lang="fr-FR" dirty="0"/>
              <a:t> </a:t>
            </a:r>
            <a:r>
              <a:rPr lang="fr-FR" dirty="0" err="1"/>
              <a:t>Strategy</a:t>
            </a:r>
            <a:r>
              <a:rPr lang="fr-FR" dirty="0"/>
              <a:t> </a:t>
            </a:r>
            <a:r>
              <a:rPr lang="fr-FR" dirty="0" err="1"/>
              <a:t>will</a:t>
            </a:r>
            <a:r>
              <a:rPr lang="fr-FR" dirty="0"/>
              <a:t> </a:t>
            </a:r>
            <a:r>
              <a:rPr lang="fr-FR" dirty="0" err="1"/>
              <a:t>also</a:t>
            </a:r>
            <a:r>
              <a:rPr lang="fr-FR" dirty="0"/>
              <a:t> </a:t>
            </a:r>
            <a:r>
              <a:rPr lang="fr-FR" dirty="0" err="1"/>
              <a:t>contain</a:t>
            </a:r>
            <a:r>
              <a:rPr lang="fr-FR" dirty="0"/>
              <a:t> </a:t>
            </a:r>
            <a:r>
              <a:rPr lang="fr-FR" dirty="0" err="1"/>
              <a:t>what</a:t>
            </a:r>
            <a:r>
              <a:rPr lang="fr-FR" dirty="0"/>
              <a:t> </a:t>
            </a:r>
            <a:r>
              <a:rPr lang="fr-FR" dirty="0" err="1"/>
              <a:t>is</a:t>
            </a:r>
            <a:r>
              <a:rPr lang="fr-FR" dirty="0"/>
              <a:t> to </a:t>
            </a:r>
            <a:r>
              <a:rPr lang="fr-FR" dirty="0" err="1"/>
              <a:t>be</a:t>
            </a:r>
            <a:r>
              <a:rPr lang="fr-FR" dirty="0"/>
              <a:t> </a:t>
            </a:r>
            <a:r>
              <a:rPr lang="fr-FR" dirty="0" err="1"/>
              <a:t>achieved</a:t>
            </a:r>
            <a:r>
              <a:rPr lang="fr-FR" dirty="0"/>
              <a:t> in </a:t>
            </a:r>
            <a:r>
              <a:rPr lang="fr-FR" dirty="0" err="1"/>
              <a:t>each</a:t>
            </a:r>
            <a:r>
              <a:rPr lang="fr-FR" dirty="0"/>
              <a:t> </a:t>
            </a:r>
            <a:r>
              <a:rPr lang="fr-FR" dirty="0" err="1"/>
              <a:t>sector</a:t>
            </a:r>
            <a:r>
              <a:rPr lang="fr-FR" dirty="0"/>
              <a:t> of </a:t>
            </a:r>
            <a:r>
              <a:rPr lang="fr-FR" dirty="0" err="1"/>
              <a:t>activity</a:t>
            </a:r>
            <a:r>
              <a:rPr lang="fr-FR" dirty="0"/>
              <a:t>. This document </a:t>
            </a:r>
            <a:r>
              <a:rPr lang="fr-FR" dirty="0" err="1"/>
              <a:t>will</a:t>
            </a:r>
            <a:r>
              <a:rPr lang="fr-FR" dirty="0"/>
              <a:t> </a:t>
            </a:r>
            <a:r>
              <a:rPr lang="fr-FR" dirty="0" err="1"/>
              <a:t>provide</a:t>
            </a:r>
            <a:r>
              <a:rPr lang="fr-FR" dirty="0"/>
              <a:t> the </a:t>
            </a:r>
            <a:r>
              <a:rPr lang="fr-FR" dirty="0" err="1"/>
              <a:t>framework</a:t>
            </a:r>
            <a:r>
              <a:rPr lang="fr-FR" dirty="0"/>
              <a:t> of </a:t>
            </a:r>
            <a:r>
              <a:rPr lang="fr-FR" dirty="0" err="1"/>
              <a:t>sectoral</a:t>
            </a:r>
            <a:r>
              <a:rPr lang="fr-FR" dirty="0"/>
              <a:t> </a:t>
            </a:r>
            <a:r>
              <a:rPr lang="fr-FR" dirty="0" err="1"/>
              <a:t>priorities</a:t>
            </a:r>
            <a:r>
              <a:rPr lang="fr-FR" dirty="0"/>
              <a:t> and objectives, to </a:t>
            </a:r>
            <a:r>
              <a:rPr lang="fr-FR" dirty="0" err="1"/>
              <a:t>which</a:t>
            </a:r>
            <a:r>
              <a:rPr lang="fr-FR" dirty="0"/>
              <a:t> </a:t>
            </a:r>
            <a:r>
              <a:rPr lang="fr-FR" dirty="0" err="1"/>
              <a:t>our</a:t>
            </a:r>
            <a:r>
              <a:rPr lang="fr-FR" dirty="0"/>
              <a:t> intervention </a:t>
            </a:r>
            <a:r>
              <a:rPr lang="fr-FR" dirty="0" err="1"/>
              <a:t>should</a:t>
            </a:r>
            <a:r>
              <a:rPr lang="fr-FR" dirty="0"/>
              <a:t> </a:t>
            </a:r>
            <a:r>
              <a:rPr lang="fr-FR" dirty="0" err="1"/>
              <a:t>contribute</a:t>
            </a:r>
            <a:r>
              <a:rPr lang="fr-FR" dirty="0"/>
              <a:t>.</a:t>
            </a:r>
          </a:p>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12</a:t>
            </a:fld>
            <a:endParaRPr lang="sv-SE"/>
          </a:p>
        </p:txBody>
      </p:sp>
    </p:spTree>
    <p:extLst>
      <p:ext uri="{BB962C8B-B14F-4D97-AF65-F5344CB8AC3E}">
        <p14:creationId xmlns:p14="http://schemas.microsoft.com/office/powerpoint/2010/main" val="11450703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13</a:t>
            </a:fld>
            <a:endParaRPr lang="sv-SE"/>
          </a:p>
        </p:txBody>
      </p:sp>
    </p:spTree>
    <p:extLst>
      <p:ext uri="{BB962C8B-B14F-4D97-AF65-F5344CB8AC3E}">
        <p14:creationId xmlns:p14="http://schemas.microsoft.com/office/powerpoint/2010/main" val="3789490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14</a:t>
            </a:fld>
            <a:endParaRPr lang="sv-SE"/>
          </a:p>
        </p:txBody>
      </p:sp>
    </p:spTree>
    <p:extLst>
      <p:ext uri="{BB962C8B-B14F-4D97-AF65-F5344CB8AC3E}">
        <p14:creationId xmlns:p14="http://schemas.microsoft.com/office/powerpoint/2010/main" val="30506857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s-ES" dirty="0"/>
              <a:t>Activity1 : </a:t>
            </a:r>
            <a:r>
              <a:rPr lang="es-ES" dirty="0" err="1"/>
              <a:t>Each</a:t>
            </a:r>
            <a:r>
              <a:rPr lang="es-ES" dirty="0"/>
              <a:t> </a:t>
            </a:r>
            <a:r>
              <a:rPr lang="es-ES" dirty="0" err="1"/>
              <a:t>group</a:t>
            </a:r>
            <a:r>
              <a:rPr lang="es-ES" dirty="0"/>
              <a:t> </a:t>
            </a:r>
            <a:r>
              <a:rPr lang="es-ES" dirty="0" err="1"/>
              <a:t>should</a:t>
            </a:r>
            <a:r>
              <a:rPr lang="es-ES" dirty="0"/>
              <a:t> </a:t>
            </a:r>
            <a:r>
              <a:rPr lang="es-ES" dirty="0" err="1"/>
              <a:t>refer</a:t>
            </a:r>
            <a:r>
              <a:rPr lang="es-ES" dirty="0"/>
              <a:t> </a:t>
            </a:r>
            <a:r>
              <a:rPr lang="es-ES" dirty="0" err="1"/>
              <a:t>to</a:t>
            </a:r>
            <a:r>
              <a:rPr lang="es-ES" dirty="0"/>
              <a:t> </a:t>
            </a:r>
            <a:r>
              <a:rPr lang="es-ES" dirty="0" err="1"/>
              <a:t>the</a:t>
            </a:r>
            <a:r>
              <a:rPr lang="es-ES" dirty="0"/>
              <a:t> </a:t>
            </a:r>
            <a:r>
              <a:rPr lang="es-ES" dirty="0" err="1"/>
              <a:t>initial</a:t>
            </a:r>
            <a:r>
              <a:rPr lang="es-ES" dirty="0"/>
              <a:t> </a:t>
            </a:r>
            <a:r>
              <a:rPr lang="es-ES" dirty="0" err="1"/>
              <a:t>assessment</a:t>
            </a:r>
            <a:r>
              <a:rPr lang="es-ES" dirty="0"/>
              <a:t> </a:t>
            </a:r>
            <a:r>
              <a:rPr lang="es-ES" dirty="0" err="1"/>
              <a:t>their</a:t>
            </a:r>
            <a:r>
              <a:rPr lang="es-ES" dirty="0"/>
              <a:t> </a:t>
            </a:r>
            <a:r>
              <a:rPr lang="es-ES" dirty="0" err="1"/>
              <a:t>did</a:t>
            </a:r>
            <a:r>
              <a:rPr lang="es-ES" dirty="0"/>
              <a:t> in </a:t>
            </a:r>
            <a:r>
              <a:rPr lang="es-ES" dirty="0" err="1"/>
              <a:t>the</a:t>
            </a:r>
            <a:r>
              <a:rPr lang="es-ES" dirty="0"/>
              <a:t> Step 1, 2 and 3. </a:t>
            </a:r>
            <a:r>
              <a:rPr lang="es-ES" dirty="0" err="1"/>
              <a:t>Now</a:t>
            </a:r>
            <a:r>
              <a:rPr lang="es-ES" dirty="0"/>
              <a:t> </a:t>
            </a:r>
            <a:r>
              <a:rPr lang="es-ES" dirty="0" err="1"/>
              <a:t>they</a:t>
            </a:r>
            <a:r>
              <a:rPr lang="es-ES" dirty="0"/>
              <a:t> </a:t>
            </a:r>
            <a:r>
              <a:rPr lang="es-ES" dirty="0" err="1"/>
              <a:t>have</a:t>
            </a:r>
            <a:r>
              <a:rPr lang="es-ES" dirty="0"/>
              <a:t> </a:t>
            </a:r>
            <a:r>
              <a:rPr lang="es-ES" dirty="0" err="1"/>
              <a:t>to</a:t>
            </a:r>
            <a:r>
              <a:rPr lang="es-ES" dirty="0"/>
              <a:t> re </a:t>
            </a:r>
            <a:r>
              <a:rPr lang="es-ES" dirty="0" err="1"/>
              <a:t>read</a:t>
            </a:r>
            <a:r>
              <a:rPr lang="es-ES" dirty="0"/>
              <a:t> </a:t>
            </a:r>
            <a:r>
              <a:rPr lang="es-ES" dirty="0" err="1"/>
              <a:t>again</a:t>
            </a:r>
            <a:r>
              <a:rPr lang="es-ES" dirty="0"/>
              <a:t> and </a:t>
            </a:r>
            <a:r>
              <a:rPr lang="es-ES" dirty="0" err="1"/>
              <a:t>work</a:t>
            </a:r>
            <a:r>
              <a:rPr lang="es-ES" dirty="0"/>
              <a:t> </a:t>
            </a:r>
            <a:r>
              <a:rPr lang="es-ES" dirty="0" err="1"/>
              <a:t>on</a:t>
            </a:r>
            <a:r>
              <a:rPr lang="es-ES" dirty="0"/>
              <a:t> </a:t>
            </a:r>
            <a:r>
              <a:rPr lang="es-ES" dirty="0" err="1"/>
              <a:t>formulate</a:t>
            </a:r>
            <a:r>
              <a:rPr lang="es-ES" dirty="0"/>
              <a:t> </a:t>
            </a:r>
            <a:r>
              <a:rPr lang="es-ES" dirty="0" err="1"/>
              <a:t>objectives</a:t>
            </a:r>
            <a:r>
              <a:rPr lang="es-ES" dirty="0"/>
              <a:t>. </a:t>
            </a:r>
            <a:r>
              <a:rPr lang="es-ES" dirty="0" err="1"/>
              <a:t>They</a:t>
            </a:r>
            <a:r>
              <a:rPr lang="es-ES" dirty="0"/>
              <a:t> </a:t>
            </a:r>
            <a:r>
              <a:rPr lang="es-ES" dirty="0" err="1"/>
              <a:t>have</a:t>
            </a:r>
            <a:r>
              <a:rPr lang="es-ES" dirty="0"/>
              <a:t> </a:t>
            </a:r>
            <a:r>
              <a:rPr lang="es-ES" dirty="0" err="1"/>
              <a:t>resources</a:t>
            </a:r>
            <a:r>
              <a:rPr lang="es-ES" dirty="0"/>
              <a:t> </a:t>
            </a:r>
            <a:r>
              <a:rPr lang="es-ES" dirty="0" err="1"/>
              <a:t>to</a:t>
            </a:r>
            <a:r>
              <a:rPr lang="es-ES" dirty="0"/>
              <a:t> </a:t>
            </a:r>
            <a:r>
              <a:rPr lang="es-ES" dirty="0" err="1"/>
              <a:t>consult</a:t>
            </a:r>
            <a:r>
              <a:rPr lang="es-ES" dirty="0"/>
              <a:t> in case </a:t>
            </a:r>
            <a:r>
              <a:rPr lang="es-ES" dirty="0" err="1"/>
              <a:t>of</a:t>
            </a:r>
            <a:r>
              <a:rPr lang="es-ES" dirty="0"/>
              <a:t> cholera </a:t>
            </a:r>
            <a:r>
              <a:rPr lang="es-ES" dirty="0" err="1"/>
              <a:t>scenario</a:t>
            </a:r>
            <a:r>
              <a:rPr lang="es-ES" dirty="0"/>
              <a:t> </a:t>
            </a:r>
            <a:r>
              <a:rPr lang="es-ES" dirty="0" err="1"/>
              <a:t>also</a:t>
            </a:r>
            <a:r>
              <a:rPr lang="es-ES" dirty="0"/>
              <a:t>. </a:t>
            </a:r>
          </a:p>
          <a:p>
            <a:r>
              <a:rPr lang="es-ES" dirty="0" err="1"/>
              <a:t>They</a:t>
            </a:r>
            <a:r>
              <a:rPr lang="es-ES" dirty="0"/>
              <a:t> can use </a:t>
            </a:r>
            <a:r>
              <a:rPr lang="es-ES" dirty="0" err="1"/>
              <a:t>or</a:t>
            </a:r>
            <a:r>
              <a:rPr lang="es-ES" dirty="0"/>
              <a:t> </a:t>
            </a:r>
            <a:r>
              <a:rPr lang="es-ES" dirty="0" err="1"/>
              <a:t>not</a:t>
            </a:r>
            <a:r>
              <a:rPr lang="es-ES" dirty="0"/>
              <a:t> </a:t>
            </a:r>
            <a:r>
              <a:rPr lang="es-ES" dirty="0" err="1"/>
              <a:t>the</a:t>
            </a:r>
            <a:r>
              <a:rPr lang="es-ES" dirty="0"/>
              <a:t> </a:t>
            </a:r>
            <a:r>
              <a:rPr lang="es-ES" dirty="0" err="1"/>
              <a:t>problem</a:t>
            </a:r>
            <a:r>
              <a:rPr lang="es-ES" dirty="0"/>
              <a:t> </a:t>
            </a:r>
            <a:r>
              <a:rPr lang="es-ES" dirty="0" err="1"/>
              <a:t>tree</a:t>
            </a:r>
            <a:r>
              <a:rPr lang="es-ES" dirty="0"/>
              <a:t> and </a:t>
            </a:r>
            <a:r>
              <a:rPr lang="es-ES" dirty="0" err="1"/>
              <a:t>the</a:t>
            </a:r>
            <a:r>
              <a:rPr lang="es-ES" dirty="0"/>
              <a:t> </a:t>
            </a:r>
            <a:r>
              <a:rPr lang="es-ES" dirty="0" err="1"/>
              <a:t>objective</a:t>
            </a:r>
            <a:r>
              <a:rPr lang="es-ES" dirty="0"/>
              <a:t> </a:t>
            </a:r>
            <a:r>
              <a:rPr lang="es-ES" dirty="0" err="1"/>
              <a:t>tree</a:t>
            </a:r>
            <a:r>
              <a:rPr lang="es-ES" dirty="0"/>
              <a:t>. </a:t>
            </a:r>
            <a:r>
              <a:rPr lang="es-ES" dirty="0" err="1"/>
              <a:t>But</a:t>
            </a:r>
            <a:r>
              <a:rPr lang="es-ES" dirty="0"/>
              <a:t> </a:t>
            </a:r>
            <a:r>
              <a:rPr lang="es-ES" dirty="0" err="1"/>
              <a:t>would</a:t>
            </a:r>
            <a:r>
              <a:rPr lang="es-ES" dirty="0"/>
              <a:t> be </a:t>
            </a:r>
            <a:r>
              <a:rPr lang="es-ES" dirty="0" err="1"/>
              <a:t>advise</a:t>
            </a:r>
            <a:r>
              <a:rPr lang="es-ES" dirty="0"/>
              <a:t> </a:t>
            </a:r>
            <a:r>
              <a:rPr lang="es-ES" dirty="0" err="1"/>
              <a:t>just</a:t>
            </a:r>
            <a:r>
              <a:rPr lang="es-ES" dirty="0"/>
              <a:t> </a:t>
            </a:r>
            <a:r>
              <a:rPr lang="es-ES" dirty="0" err="1"/>
              <a:t>for</a:t>
            </a:r>
            <a:r>
              <a:rPr lang="es-ES" dirty="0"/>
              <a:t> </a:t>
            </a:r>
            <a:r>
              <a:rPr lang="es-ES" dirty="0" err="1"/>
              <a:t>practice</a:t>
            </a:r>
            <a:r>
              <a:rPr lang="es-ES" dirty="0"/>
              <a:t>, </a:t>
            </a:r>
            <a:r>
              <a:rPr lang="es-ES" dirty="0" err="1"/>
              <a:t>they</a:t>
            </a:r>
            <a:r>
              <a:rPr lang="es-ES" dirty="0"/>
              <a:t> can use post </a:t>
            </a:r>
            <a:r>
              <a:rPr lang="es-ES" dirty="0" err="1"/>
              <a:t>its</a:t>
            </a:r>
            <a:r>
              <a:rPr lang="es-ES" dirty="0"/>
              <a:t> </a:t>
            </a:r>
            <a:r>
              <a:rPr lang="es-ES" dirty="0" err="1"/>
              <a:t>to</a:t>
            </a:r>
            <a:r>
              <a:rPr lang="es-ES" dirty="0"/>
              <a:t> </a:t>
            </a:r>
            <a:r>
              <a:rPr lang="es-ES" dirty="0" err="1"/>
              <a:t>move</a:t>
            </a:r>
            <a:r>
              <a:rPr lang="es-ES" dirty="0"/>
              <a:t> </a:t>
            </a:r>
            <a:r>
              <a:rPr lang="es-ES" dirty="0" err="1"/>
              <a:t>the</a:t>
            </a:r>
            <a:r>
              <a:rPr lang="es-ES" dirty="0"/>
              <a:t> </a:t>
            </a:r>
            <a:r>
              <a:rPr lang="es-ES" dirty="0" err="1"/>
              <a:t>problems</a:t>
            </a:r>
            <a:r>
              <a:rPr lang="es-ES" dirty="0"/>
              <a:t> </a:t>
            </a:r>
            <a:r>
              <a:rPr lang="es-ES" dirty="0" err="1"/>
              <a:t>easily</a:t>
            </a:r>
            <a:r>
              <a:rPr lang="es-ES" dirty="0"/>
              <a:t>. </a:t>
            </a:r>
            <a:r>
              <a:rPr lang="es-ES" dirty="0" err="1"/>
              <a:t>This</a:t>
            </a:r>
            <a:r>
              <a:rPr lang="es-ES" dirty="0"/>
              <a:t> </a:t>
            </a:r>
            <a:r>
              <a:rPr lang="es-ES" dirty="0" err="1"/>
              <a:t>will</a:t>
            </a:r>
            <a:r>
              <a:rPr lang="es-ES" dirty="0"/>
              <a:t> </a:t>
            </a:r>
            <a:r>
              <a:rPr lang="es-ES" dirty="0" err="1"/>
              <a:t>take</a:t>
            </a:r>
            <a:r>
              <a:rPr lang="es-ES" dirty="0"/>
              <a:t> 20’</a:t>
            </a:r>
          </a:p>
          <a:p>
            <a:endParaRPr lang="es-ES" dirty="0"/>
          </a:p>
          <a:p>
            <a:r>
              <a:rPr lang="es-ES" dirty="0"/>
              <a:t>Material: </a:t>
            </a:r>
            <a:r>
              <a:rPr lang="es-ES" dirty="0" err="1"/>
              <a:t>previous</a:t>
            </a:r>
            <a:r>
              <a:rPr lang="es-ES" dirty="0"/>
              <a:t> </a:t>
            </a:r>
            <a:r>
              <a:rPr lang="es-ES" dirty="0" err="1"/>
              <a:t>working</a:t>
            </a:r>
            <a:r>
              <a:rPr lang="es-ES" dirty="0"/>
              <a:t> material </a:t>
            </a:r>
            <a:r>
              <a:rPr lang="es-ES" dirty="0" err="1"/>
              <a:t>for</a:t>
            </a:r>
            <a:r>
              <a:rPr lang="es-ES" dirty="0"/>
              <a:t> </a:t>
            </a:r>
            <a:r>
              <a:rPr lang="es-ES" dirty="0" err="1"/>
              <a:t>each</a:t>
            </a:r>
            <a:r>
              <a:rPr lang="es-ES" dirty="0"/>
              <a:t> </a:t>
            </a:r>
            <a:r>
              <a:rPr lang="es-ES" dirty="0" err="1"/>
              <a:t>group</a:t>
            </a:r>
            <a:r>
              <a:rPr lang="es-ES" dirty="0"/>
              <a:t>, </a:t>
            </a:r>
            <a:r>
              <a:rPr lang="es-ES" dirty="0" err="1"/>
              <a:t>flipchart</a:t>
            </a:r>
            <a:r>
              <a:rPr lang="es-ES" dirty="0"/>
              <a:t>, </a:t>
            </a:r>
            <a:r>
              <a:rPr lang="es-ES" dirty="0" err="1"/>
              <a:t>markers</a:t>
            </a:r>
            <a:r>
              <a:rPr lang="es-ES" dirty="0"/>
              <a:t>, post </a:t>
            </a:r>
            <a:r>
              <a:rPr lang="es-ES"/>
              <a:t>its</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15</a:t>
            </a:fld>
            <a:endParaRPr lang="sv-SE"/>
          </a:p>
        </p:txBody>
      </p:sp>
    </p:spTree>
    <p:extLst>
      <p:ext uri="{BB962C8B-B14F-4D97-AF65-F5344CB8AC3E}">
        <p14:creationId xmlns:p14="http://schemas.microsoft.com/office/powerpoint/2010/main" val="3225333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a:t>Activity2: </a:t>
            </a:r>
            <a:r>
              <a:rPr lang="es-ES" dirty="0" err="1"/>
              <a:t>we</a:t>
            </a:r>
            <a:r>
              <a:rPr lang="es-ES" dirty="0"/>
              <a:t> </a:t>
            </a:r>
            <a:r>
              <a:rPr lang="es-ES" dirty="0" err="1"/>
              <a:t>will</a:t>
            </a:r>
            <a:r>
              <a:rPr lang="es-ES" dirty="0"/>
              <a:t> </a:t>
            </a:r>
            <a:r>
              <a:rPr lang="es-ES" dirty="0" err="1"/>
              <a:t>give</a:t>
            </a:r>
            <a:r>
              <a:rPr lang="es-ES" dirty="0"/>
              <a:t> </a:t>
            </a:r>
            <a:r>
              <a:rPr lang="es-ES" dirty="0" err="1"/>
              <a:t>the</a:t>
            </a:r>
            <a:r>
              <a:rPr lang="es-ES" dirty="0"/>
              <a:t> </a:t>
            </a:r>
            <a:r>
              <a:rPr lang="es-ES" dirty="0" err="1"/>
              <a:t>participants</a:t>
            </a:r>
            <a:r>
              <a:rPr lang="es-ES" dirty="0"/>
              <a:t> </a:t>
            </a:r>
            <a:r>
              <a:rPr lang="es-ES" dirty="0" err="1"/>
              <a:t>the</a:t>
            </a:r>
            <a:r>
              <a:rPr lang="es-ES" dirty="0"/>
              <a:t> </a:t>
            </a:r>
            <a:r>
              <a:rPr lang="es-ES" dirty="0" err="1"/>
              <a:t>objectives</a:t>
            </a:r>
            <a:r>
              <a:rPr lang="es-ES" dirty="0"/>
              <a:t> </a:t>
            </a:r>
            <a:r>
              <a:rPr lang="es-ES" dirty="0" err="1"/>
              <a:t>that</a:t>
            </a:r>
            <a:r>
              <a:rPr lang="es-ES" dirty="0"/>
              <a:t> </a:t>
            </a:r>
            <a:r>
              <a:rPr lang="es-ES" dirty="0" err="1"/>
              <a:t>were</a:t>
            </a:r>
            <a:r>
              <a:rPr lang="es-ES" dirty="0"/>
              <a:t> set in </a:t>
            </a:r>
            <a:r>
              <a:rPr lang="es-ES" dirty="0" err="1"/>
              <a:t>the</a:t>
            </a:r>
            <a:r>
              <a:rPr lang="es-ES" dirty="0"/>
              <a:t> </a:t>
            </a:r>
            <a:r>
              <a:rPr lang="es-ES" dirty="0" err="1"/>
              <a:t>Emergency</a:t>
            </a:r>
            <a:r>
              <a:rPr lang="es-ES" dirty="0"/>
              <a:t> Appeal </a:t>
            </a:r>
            <a:r>
              <a:rPr lang="es-ES" dirty="0" err="1"/>
              <a:t>for</a:t>
            </a:r>
            <a:r>
              <a:rPr lang="es-ES" dirty="0"/>
              <a:t> Malawi </a:t>
            </a:r>
            <a:r>
              <a:rPr lang="es-ES" dirty="0" err="1"/>
              <a:t>scenario</a:t>
            </a:r>
            <a:r>
              <a:rPr lang="es-ES" dirty="0"/>
              <a:t> and </a:t>
            </a:r>
            <a:r>
              <a:rPr lang="es-ES" dirty="0" err="1"/>
              <a:t>some</a:t>
            </a:r>
            <a:r>
              <a:rPr lang="es-ES" dirty="0"/>
              <a:t> extras, </a:t>
            </a:r>
            <a:r>
              <a:rPr lang="es-ES" dirty="0" err="1"/>
              <a:t>they</a:t>
            </a:r>
            <a:r>
              <a:rPr lang="es-ES" dirty="0"/>
              <a:t> can </a:t>
            </a:r>
            <a:r>
              <a:rPr lang="es-ES" dirty="0" err="1"/>
              <a:t>select</a:t>
            </a:r>
            <a:r>
              <a:rPr lang="es-ES" dirty="0"/>
              <a:t> </a:t>
            </a:r>
            <a:r>
              <a:rPr lang="es-ES" dirty="0" err="1"/>
              <a:t>the</a:t>
            </a:r>
            <a:r>
              <a:rPr lang="es-ES" dirty="0"/>
              <a:t> </a:t>
            </a:r>
            <a:r>
              <a:rPr lang="es-ES" dirty="0" err="1"/>
              <a:t>ones</a:t>
            </a:r>
            <a:r>
              <a:rPr lang="es-ES" dirty="0"/>
              <a:t> </a:t>
            </a:r>
            <a:r>
              <a:rPr lang="es-ES" dirty="0" err="1"/>
              <a:t>they</a:t>
            </a:r>
            <a:r>
              <a:rPr lang="es-ES" dirty="0"/>
              <a:t> </a:t>
            </a:r>
            <a:r>
              <a:rPr lang="es-ES" dirty="0" err="1"/>
              <a:t>find</a:t>
            </a:r>
            <a:r>
              <a:rPr lang="es-ES" dirty="0"/>
              <a:t> more </a:t>
            </a:r>
            <a:r>
              <a:rPr lang="es-ES" dirty="0" err="1"/>
              <a:t>appropiate</a:t>
            </a:r>
            <a:r>
              <a:rPr lang="es-ES" dirty="0"/>
              <a:t>. 20’ minutes.</a:t>
            </a:r>
          </a:p>
          <a:p>
            <a:endParaRPr lang="es-ES" dirty="0"/>
          </a:p>
          <a:p>
            <a:r>
              <a:rPr lang="es-ES" dirty="0"/>
              <a:t>Material:“</a:t>
            </a:r>
            <a:r>
              <a:rPr lang="es-ES" dirty="0" err="1"/>
              <a:t>objectives</a:t>
            </a:r>
            <a:r>
              <a:rPr lang="es-ES" dirty="0"/>
              <a:t> </a:t>
            </a:r>
            <a:r>
              <a:rPr lang="es-ES" dirty="0" err="1"/>
              <a:t>for</a:t>
            </a:r>
            <a:r>
              <a:rPr lang="es-ES" dirty="0"/>
              <a:t> </a:t>
            </a:r>
            <a:r>
              <a:rPr lang="es-ES" dirty="0" err="1"/>
              <a:t>malawi</a:t>
            </a:r>
            <a:r>
              <a:rPr lang="es-ES" dirty="0"/>
              <a:t>” </a:t>
            </a:r>
            <a:r>
              <a:rPr lang="es-ES" dirty="0" err="1"/>
              <a:t>document</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16</a:t>
            </a:fld>
            <a:endParaRPr lang="sv-SE"/>
          </a:p>
        </p:txBody>
      </p:sp>
    </p:spTree>
    <p:extLst>
      <p:ext uri="{BB962C8B-B14F-4D97-AF65-F5344CB8AC3E}">
        <p14:creationId xmlns:p14="http://schemas.microsoft.com/office/powerpoint/2010/main" val="6132201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dirty="0"/>
              <a:t>https://</a:t>
            </a:r>
            <a:r>
              <a:rPr lang="en-US" dirty="0" err="1"/>
              <a:t>watsanmissionassistant.org</a:t>
            </a:r>
            <a:r>
              <a:rPr lang="en-US" dirty="0"/>
              <a:t>/emergency-hygiene/</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17</a:t>
            </a:fld>
            <a:endParaRPr lang="sv-SE"/>
          </a:p>
        </p:txBody>
      </p:sp>
    </p:spTree>
    <p:extLst>
      <p:ext uri="{BB962C8B-B14F-4D97-AF65-F5344CB8AC3E}">
        <p14:creationId xmlns:p14="http://schemas.microsoft.com/office/powerpoint/2010/main" val="2225728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s-ES" dirty="0"/>
              <a:t>CHECK</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2</a:t>
            </a:fld>
            <a:endParaRPr lang="sv-SE"/>
          </a:p>
        </p:txBody>
      </p:sp>
    </p:spTree>
    <p:extLst>
      <p:ext uri="{BB962C8B-B14F-4D97-AF65-F5344CB8AC3E}">
        <p14:creationId xmlns:p14="http://schemas.microsoft.com/office/powerpoint/2010/main" val="3003013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3</a:t>
            </a:fld>
            <a:endParaRPr lang="sv-SE"/>
          </a:p>
        </p:txBody>
      </p:sp>
    </p:spTree>
    <p:extLst>
      <p:ext uri="{BB962C8B-B14F-4D97-AF65-F5344CB8AC3E}">
        <p14:creationId xmlns:p14="http://schemas.microsoft.com/office/powerpoint/2010/main" val="368721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4</a:t>
            </a:fld>
            <a:endParaRPr lang="sv-SE"/>
          </a:p>
        </p:txBody>
      </p:sp>
    </p:spTree>
    <p:extLst>
      <p:ext uri="{BB962C8B-B14F-4D97-AF65-F5344CB8AC3E}">
        <p14:creationId xmlns:p14="http://schemas.microsoft.com/office/powerpoint/2010/main" val="1745907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5</a:t>
            </a:fld>
            <a:endParaRPr lang="sv-SE"/>
          </a:p>
        </p:txBody>
      </p:sp>
    </p:spTree>
    <p:extLst>
      <p:ext uri="{BB962C8B-B14F-4D97-AF65-F5344CB8AC3E}">
        <p14:creationId xmlns:p14="http://schemas.microsoft.com/office/powerpoint/2010/main" val="780876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dirty="0" err="1">
                <a:solidFill>
                  <a:srgbClr val="001E5C"/>
                </a:solidFill>
                <a:latin typeface="Montserrat Medium" pitchFamily="2" charset="77"/>
              </a:rPr>
              <a:t>Addressing</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to</a:t>
            </a:r>
            <a:r>
              <a:rPr lang="es-ES_tradnl" dirty="0">
                <a:solidFill>
                  <a:srgbClr val="001E5C"/>
                </a:solidFill>
                <a:latin typeface="Montserrat Medium" pitchFamily="2" charset="77"/>
              </a:rPr>
              <a:t> reduce </a:t>
            </a:r>
            <a:r>
              <a:rPr lang="es-ES_tradnl" dirty="0" err="1">
                <a:solidFill>
                  <a:srgbClr val="001E5C"/>
                </a:solidFill>
                <a:latin typeface="Montserrat Medium" pitchFamily="2" charset="77"/>
              </a:rPr>
              <a:t>barriers</a:t>
            </a:r>
            <a:r>
              <a:rPr lang="es-ES_tradnl" dirty="0">
                <a:solidFill>
                  <a:srgbClr val="001E5C"/>
                </a:solidFill>
                <a:latin typeface="Montserrat Medium" pitchFamily="2" charset="77"/>
              </a:rPr>
              <a:t> and </a:t>
            </a:r>
            <a:r>
              <a:rPr lang="es-ES_tradnl" dirty="0" err="1">
                <a:solidFill>
                  <a:srgbClr val="001E5C"/>
                </a:solidFill>
                <a:latin typeface="Montserrat Medium" pitchFamily="2" charset="77"/>
              </a:rPr>
              <a:t>to</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boost</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motivators</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for</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different</a:t>
            </a:r>
            <a:r>
              <a:rPr lang="es-ES_tradnl" dirty="0">
                <a:solidFill>
                  <a:srgbClr val="001E5C"/>
                </a:solidFill>
                <a:latin typeface="Montserrat Medium" pitchFamily="2" charset="77"/>
              </a:rPr>
              <a:t> target </a:t>
            </a:r>
            <a:r>
              <a:rPr lang="es-ES_tradnl" dirty="0" err="1">
                <a:solidFill>
                  <a:srgbClr val="001E5C"/>
                </a:solidFill>
                <a:latin typeface="Montserrat Medium" pitchFamily="2" charset="77"/>
              </a:rPr>
              <a:t>groups</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from</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the</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analysis</a:t>
            </a:r>
            <a:r>
              <a:rPr lang="es-ES_tradnl" dirty="0">
                <a:solidFill>
                  <a:srgbClr val="001E5C"/>
                </a:solidFill>
                <a:latin typeface="Montserrat Medium" pitchFamily="2" charset="77"/>
              </a:rPr>
              <a:t> done </a:t>
            </a:r>
            <a:r>
              <a:rPr lang="es-ES_tradnl" dirty="0" err="1">
                <a:solidFill>
                  <a:srgbClr val="001E5C"/>
                </a:solidFill>
                <a:latin typeface="Montserrat Medium" pitchFamily="2" charset="77"/>
              </a:rPr>
              <a:t>on</a:t>
            </a:r>
            <a:r>
              <a:rPr lang="es-ES_tradnl" dirty="0">
                <a:solidFill>
                  <a:srgbClr val="001E5C"/>
                </a:solidFill>
                <a:latin typeface="Montserrat Medium" pitchFamily="2" charset="77"/>
              </a:rPr>
              <a:t> Step 4) </a:t>
            </a:r>
            <a:r>
              <a:rPr lang="es-ES_tradnl" dirty="0" err="1">
                <a:solidFill>
                  <a:srgbClr val="001E5C"/>
                </a:solidFill>
                <a:latin typeface="Montserrat Medium" pitchFamily="2" charset="77"/>
              </a:rPr>
              <a:t>by</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setting</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objectives</a:t>
            </a:r>
            <a:r>
              <a:rPr lang="es-ES_tradnl" dirty="0">
                <a:solidFill>
                  <a:srgbClr val="001E5C"/>
                </a:solidFill>
                <a:latin typeface="Montserrat Medium" pitchFamily="2" charset="77"/>
              </a:rPr>
              <a:t> and </a:t>
            </a:r>
            <a:r>
              <a:rPr lang="es-ES_tradnl" dirty="0" err="1">
                <a:solidFill>
                  <a:srgbClr val="001E5C"/>
                </a:solidFill>
                <a:latin typeface="Montserrat Medium" pitchFamily="2" charset="77"/>
              </a:rPr>
              <a:t>activities</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to</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make</a:t>
            </a:r>
            <a:r>
              <a:rPr lang="es-ES_tradnl" dirty="0">
                <a:solidFill>
                  <a:srgbClr val="001E5C"/>
                </a:solidFill>
                <a:latin typeface="Montserrat Medium" pitchFamily="2" charset="77"/>
              </a:rPr>
              <a:t> a </a:t>
            </a:r>
            <a:r>
              <a:rPr lang="es-ES_tradnl" dirty="0" err="1">
                <a:solidFill>
                  <a:srgbClr val="001E5C"/>
                </a:solidFill>
                <a:latin typeface="Montserrat Medium" pitchFamily="2" charset="77"/>
              </a:rPr>
              <a:t>pathway</a:t>
            </a:r>
            <a:r>
              <a:rPr lang="es-ES_tradnl" dirty="0">
                <a:solidFill>
                  <a:srgbClr val="001E5C"/>
                </a:solidFill>
                <a:latin typeface="Montserrat Medium" pitchFamily="2" charset="77"/>
              </a:rPr>
              <a:t> </a:t>
            </a:r>
            <a:r>
              <a:rPr lang="es-ES_tradnl" dirty="0" err="1">
                <a:solidFill>
                  <a:srgbClr val="001E5C"/>
                </a:solidFill>
                <a:latin typeface="Montserrat Medium" pitchFamily="2" charset="77"/>
              </a:rPr>
              <a:t>to</a:t>
            </a:r>
            <a:r>
              <a:rPr lang="es-ES_tradnl" dirty="0">
                <a:solidFill>
                  <a:srgbClr val="001E5C"/>
                </a:solidFill>
                <a:latin typeface="Montserrat Medium" pitchFamily="2" charset="77"/>
              </a:rPr>
              <a:t> </a:t>
            </a:r>
            <a:r>
              <a:rPr lang="es-ES_tradnl" dirty="0" err="1">
                <a:solidFill>
                  <a:srgbClr val="F5333F"/>
                </a:solidFill>
                <a:latin typeface="Montserrat Medium" pitchFamily="2" charset="77"/>
              </a:rPr>
              <a:t>minimize</a:t>
            </a:r>
            <a:r>
              <a:rPr lang="es-ES_tradnl" dirty="0">
                <a:solidFill>
                  <a:srgbClr val="F5333F"/>
                </a:solidFill>
                <a:latin typeface="Montserrat Medium" pitchFamily="2" charset="77"/>
              </a:rPr>
              <a:t> </a:t>
            </a:r>
            <a:r>
              <a:rPr lang="es-ES_tradnl" dirty="0" err="1">
                <a:solidFill>
                  <a:srgbClr val="F5333F"/>
                </a:solidFill>
                <a:latin typeface="Montserrat Medium" pitchFamily="2" charset="77"/>
              </a:rPr>
              <a:t>risky</a:t>
            </a:r>
            <a:r>
              <a:rPr lang="es-ES_tradnl" dirty="0">
                <a:solidFill>
                  <a:srgbClr val="F5333F"/>
                </a:solidFill>
                <a:latin typeface="Montserrat Medium" pitchFamily="2" charset="77"/>
              </a:rPr>
              <a:t> </a:t>
            </a:r>
            <a:r>
              <a:rPr lang="es-ES_tradnl" dirty="0" err="1">
                <a:solidFill>
                  <a:srgbClr val="F5333F"/>
                </a:solidFill>
                <a:latin typeface="Montserrat Medium" pitchFamily="2" charset="77"/>
              </a:rPr>
              <a:t>health</a:t>
            </a:r>
            <a:r>
              <a:rPr lang="es-ES_tradnl" dirty="0">
                <a:solidFill>
                  <a:srgbClr val="F5333F"/>
                </a:solidFill>
                <a:latin typeface="Montserrat Medium" pitchFamily="2" charset="77"/>
              </a:rPr>
              <a:t> </a:t>
            </a:r>
            <a:r>
              <a:rPr lang="es-ES_tradnl" dirty="0" err="1">
                <a:solidFill>
                  <a:srgbClr val="F5333F"/>
                </a:solidFill>
                <a:latin typeface="Montserrat Medium" pitchFamily="2" charset="77"/>
              </a:rPr>
              <a:t>behaviours</a:t>
            </a:r>
            <a:r>
              <a:rPr lang="es-ES_tradnl" dirty="0">
                <a:solidFill>
                  <a:srgbClr val="F5333F"/>
                </a:solidFill>
                <a:latin typeface="Montserrat Medium" pitchFamily="2" charset="77"/>
              </a:rPr>
              <a:t> and </a:t>
            </a:r>
            <a:r>
              <a:rPr lang="es-ES_tradnl" dirty="0" err="1">
                <a:solidFill>
                  <a:srgbClr val="F5333F"/>
                </a:solidFill>
                <a:latin typeface="Montserrat Medium" pitchFamily="2" charset="77"/>
              </a:rPr>
              <a:t>to</a:t>
            </a:r>
            <a:r>
              <a:rPr lang="es-ES_tradnl" dirty="0">
                <a:solidFill>
                  <a:srgbClr val="F5333F"/>
                </a:solidFill>
                <a:latin typeface="Montserrat Medium" pitchFamily="2" charset="77"/>
              </a:rPr>
              <a:t> reduce </a:t>
            </a:r>
            <a:r>
              <a:rPr lang="es-ES_tradnl" dirty="0" err="1">
                <a:solidFill>
                  <a:srgbClr val="F5333F"/>
                </a:solidFill>
                <a:latin typeface="Montserrat Medium" pitchFamily="2" charset="77"/>
              </a:rPr>
              <a:t>diseases</a:t>
            </a:r>
            <a:r>
              <a:rPr lang="es-ES_tradnl" dirty="0">
                <a:solidFill>
                  <a:srgbClr val="001E5C"/>
                </a:solidFill>
                <a:latin typeface="Montserrat Medium" pitchFamily="2" charset="77"/>
              </a:rPr>
              <a:t>.</a:t>
            </a:r>
          </a:p>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6</a:t>
            </a:fld>
            <a:endParaRPr lang="sv-SE"/>
          </a:p>
        </p:txBody>
      </p:sp>
    </p:spTree>
    <p:extLst>
      <p:ext uri="{BB962C8B-B14F-4D97-AF65-F5344CB8AC3E}">
        <p14:creationId xmlns:p14="http://schemas.microsoft.com/office/powerpoint/2010/main" val="300699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7</a:t>
            </a:fld>
            <a:endParaRPr lang="sv-SE"/>
          </a:p>
        </p:txBody>
      </p:sp>
    </p:spTree>
    <p:extLst>
      <p:ext uri="{BB962C8B-B14F-4D97-AF65-F5344CB8AC3E}">
        <p14:creationId xmlns:p14="http://schemas.microsoft.com/office/powerpoint/2010/main" val="2960217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i="1" dirty="0">
                <a:effectLst/>
                <a:latin typeface="Helvetica" pitchFamily="2" charset="0"/>
              </a:rPr>
              <a:t>The problems that were previously ordered in a cause and effect relationship</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8</a:t>
            </a:fld>
            <a:endParaRPr lang="sv-SE"/>
          </a:p>
        </p:txBody>
      </p:sp>
    </p:spTree>
    <p:extLst>
      <p:ext uri="{BB962C8B-B14F-4D97-AF65-F5344CB8AC3E}">
        <p14:creationId xmlns:p14="http://schemas.microsoft.com/office/powerpoint/2010/main" val="1819574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s-ES" dirty="0" err="1"/>
              <a:t>by</a:t>
            </a:r>
            <a:r>
              <a:rPr lang="es-ES" dirty="0"/>
              <a:t> </a:t>
            </a:r>
            <a:r>
              <a:rPr lang="es-ES" dirty="0" err="1"/>
              <a:t>transforming</a:t>
            </a:r>
            <a:r>
              <a:rPr lang="es-ES" dirty="0"/>
              <a:t> </a:t>
            </a:r>
            <a:r>
              <a:rPr lang="es-ES" dirty="0" err="1"/>
              <a:t>them</a:t>
            </a:r>
            <a:r>
              <a:rPr lang="es-ES" dirty="0"/>
              <a:t> </a:t>
            </a:r>
            <a:r>
              <a:rPr lang="es-ES" dirty="0" err="1"/>
              <a:t>into</a:t>
            </a:r>
            <a:r>
              <a:rPr lang="es-ES" dirty="0"/>
              <a:t> </a:t>
            </a:r>
            <a:r>
              <a:rPr lang="es-ES" dirty="0" err="1"/>
              <a:t>objectives</a:t>
            </a:r>
            <a:r>
              <a:rPr lang="es-ES" dirty="0"/>
              <a:t>, </a:t>
            </a:r>
            <a:r>
              <a:rPr lang="es-ES" dirty="0" err="1"/>
              <a:t>they</a:t>
            </a:r>
            <a:r>
              <a:rPr lang="es-ES" dirty="0"/>
              <a:t> are </a:t>
            </a:r>
            <a:r>
              <a:rPr lang="es-ES" dirty="0" err="1"/>
              <a:t>arranged</a:t>
            </a:r>
            <a:r>
              <a:rPr lang="es-ES" dirty="0"/>
              <a:t> in a </a:t>
            </a:r>
            <a:r>
              <a:rPr lang="es-ES" dirty="0" err="1"/>
              <a:t>means-ends</a:t>
            </a:r>
            <a:r>
              <a:rPr lang="es-ES" dirty="0"/>
              <a:t> </a:t>
            </a:r>
            <a:r>
              <a:rPr lang="es-ES" dirty="0" err="1"/>
              <a:t>relationship</a:t>
            </a:r>
            <a:r>
              <a:rPr lang="es-ES" dirty="0"/>
              <a:t>.</a:t>
            </a:r>
          </a:p>
          <a:p>
            <a:r>
              <a:rPr lang="es-ES" dirty="0" err="1"/>
              <a:t>We</a:t>
            </a:r>
            <a:r>
              <a:rPr lang="es-ES" dirty="0"/>
              <a:t> </a:t>
            </a:r>
            <a:r>
              <a:rPr lang="es-ES" dirty="0" err="1"/>
              <a:t>have</a:t>
            </a:r>
            <a:r>
              <a:rPr lang="es-ES" dirty="0"/>
              <a:t> </a:t>
            </a:r>
            <a:r>
              <a:rPr lang="es-ES" dirty="0" err="1"/>
              <a:t>different</a:t>
            </a:r>
            <a:r>
              <a:rPr lang="es-ES" dirty="0"/>
              <a:t> </a:t>
            </a:r>
            <a:r>
              <a:rPr lang="es-ES" dirty="0" err="1"/>
              <a:t>specific</a:t>
            </a:r>
            <a:r>
              <a:rPr lang="es-ES" dirty="0"/>
              <a:t> </a:t>
            </a:r>
            <a:r>
              <a:rPr lang="es-ES" dirty="0" err="1"/>
              <a:t>objectives</a:t>
            </a:r>
            <a:r>
              <a:rPr lang="es-ES" dirty="0"/>
              <a:t> </a:t>
            </a:r>
            <a:r>
              <a:rPr lang="es-ES" dirty="0" err="1"/>
              <a:t>or</a:t>
            </a:r>
            <a:r>
              <a:rPr lang="es-ES" dirty="0"/>
              <a:t> </a:t>
            </a:r>
            <a:r>
              <a:rPr lang="es-ES" dirty="0" err="1"/>
              <a:t>strategies</a:t>
            </a:r>
            <a:r>
              <a:rPr lang="es-ES" dirty="0"/>
              <a:t>. After </a:t>
            </a:r>
            <a:r>
              <a:rPr lang="es-ES" dirty="0" err="1"/>
              <a:t>you</a:t>
            </a:r>
            <a:r>
              <a:rPr lang="es-ES" dirty="0"/>
              <a:t> </a:t>
            </a:r>
            <a:r>
              <a:rPr lang="es-ES" dirty="0" err="1"/>
              <a:t>should</a:t>
            </a:r>
            <a:r>
              <a:rPr lang="es-ES" dirty="0"/>
              <a:t> do </a:t>
            </a:r>
            <a:r>
              <a:rPr lang="es-ES" dirty="0" err="1"/>
              <a:t>an</a:t>
            </a:r>
            <a:r>
              <a:rPr lang="es-ES" dirty="0"/>
              <a:t> </a:t>
            </a:r>
            <a:r>
              <a:rPr lang="es-ES" dirty="0" err="1"/>
              <a:t>analysis</a:t>
            </a:r>
            <a:r>
              <a:rPr lang="es-ES" dirty="0"/>
              <a:t> </a:t>
            </a:r>
            <a:r>
              <a:rPr lang="es-ES" dirty="0" err="1"/>
              <a:t>of</a:t>
            </a:r>
            <a:r>
              <a:rPr lang="es-ES" dirty="0"/>
              <a:t> </a:t>
            </a:r>
            <a:r>
              <a:rPr lang="es-ES" dirty="0" err="1"/>
              <a:t>the</a:t>
            </a:r>
            <a:r>
              <a:rPr lang="es-ES" dirty="0"/>
              <a:t> </a:t>
            </a:r>
            <a:r>
              <a:rPr lang="es-ES" dirty="0" err="1"/>
              <a:t>different</a:t>
            </a:r>
            <a:r>
              <a:rPr lang="es-ES" dirty="0"/>
              <a:t> alternatives </a:t>
            </a:r>
            <a:r>
              <a:rPr lang="es-ES" dirty="0" err="1"/>
              <a:t>using</a:t>
            </a:r>
            <a:r>
              <a:rPr lang="es-ES" dirty="0"/>
              <a:t> </a:t>
            </a:r>
            <a:r>
              <a:rPr lang="es-ES" dirty="0" err="1"/>
              <a:t>the</a:t>
            </a:r>
            <a:r>
              <a:rPr lang="es-ES" dirty="0"/>
              <a:t> </a:t>
            </a:r>
            <a:r>
              <a:rPr lang="es-ES" dirty="0" err="1"/>
              <a:t>following</a:t>
            </a:r>
            <a:r>
              <a:rPr lang="es-ES" dirty="0"/>
              <a:t> </a:t>
            </a:r>
            <a:r>
              <a:rPr lang="es-ES" dirty="0" err="1"/>
              <a:t>topics</a:t>
            </a:r>
            <a:r>
              <a:rPr lang="es-ES" dirty="0"/>
              <a:t> - Total </a:t>
            </a:r>
            <a:r>
              <a:rPr lang="es-ES" dirty="0" err="1"/>
              <a:t>cost</a:t>
            </a:r>
            <a:r>
              <a:rPr lang="es-ES" dirty="0"/>
              <a:t>.- </a:t>
            </a:r>
            <a:r>
              <a:rPr lang="es-ES" dirty="0" err="1"/>
              <a:t>Impact</a:t>
            </a:r>
            <a:r>
              <a:rPr lang="es-ES" dirty="0"/>
              <a:t>.- </a:t>
            </a:r>
            <a:r>
              <a:rPr lang="es-ES" dirty="0" err="1"/>
              <a:t>Sustainability</a:t>
            </a:r>
            <a:r>
              <a:rPr lang="es-ES" dirty="0"/>
              <a:t>.- </a:t>
            </a:r>
            <a:r>
              <a:rPr lang="es-ES" dirty="0" err="1"/>
              <a:t>Benefits</a:t>
            </a:r>
            <a:r>
              <a:rPr lang="es-ES" dirty="0"/>
              <a:t> </a:t>
            </a:r>
            <a:r>
              <a:rPr lang="es-ES" dirty="0" err="1"/>
              <a:t>for</a:t>
            </a:r>
            <a:r>
              <a:rPr lang="es-ES" dirty="0"/>
              <a:t> </a:t>
            </a:r>
            <a:r>
              <a:rPr lang="es-ES" dirty="0" err="1"/>
              <a:t>priority</a:t>
            </a:r>
            <a:r>
              <a:rPr lang="es-ES" dirty="0"/>
              <a:t> </a:t>
            </a:r>
            <a:r>
              <a:rPr lang="es-ES" dirty="0" err="1"/>
              <a:t>groups</a:t>
            </a:r>
            <a:r>
              <a:rPr lang="es-ES" dirty="0"/>
              <a:t>.- </a:t>
            </a:r>
            <a:r>
              <a:rPr lang="es-ES" dirty="0" err="1"/>
              <a:t>Likelihood</a:t>
            </a:r>
            <a:r>
              <a:rPr lang="es-ES" dirty="0"/>
              <a:t> </a:t>
            </a:r>
            <a:r>
              <a:rPr lang="es-ES" dirty="0" err="1"/>
              <a:t>of</a:t>
            </a:r>
            <a:r>
              <a:rPr lang="es-ES" dirty="0"/>
              <a:t> </a:t>
            </a:r>
            <a:r>
              <a:rPr lang="es-ES" dirty="0" err="1"/>
              <a:t>achieving</a:t>
            </a:r>
            <a:r>
              <a:rPr lang="es-ES" dirty="0"/>
              <a:t> </a:t>
            </a:r>
            <a:r>
              <a:rPr lang="es-ES" dirty="0" err="1"/>
              <a:t>objectives</a:t>
            </a:r>
            <a:r>
              <a:rPr lang="es-ES" dirty="0"/>
              <a:t>.- Social </a:t>
            </a:r>
            <a:r>
              <a:rPr lang="es-ES" dirty="0" err="1"/>
              <a:t>risks</a:t>
            </a:r>
            <a:r>
              <a:rPr lang="es-ES" dirty="0"/>
              <a:t>.- </a:t>
            </a:r>
            <a:r>
              <a:rPr lang="es-ES" dirty="0" err="1"/>
              <a:t>Duration</a:t>
            </a:r>
            <a:r>
              <a:rPr lang="es-ES" dirty="0"/>
              <a:t>....</a:t>
            </a:r>
          </a:p>
          <a:p>
            <a:r>
              <a:rPr lang="es-ES" dirty="0"/>
              <a:t>And </a:t>
            </a:r>
            <a:r>
              <a:rPr lang="es-ES" dirty="0" err="1"/>
              <a:t>that</a:t>
            </a:r>
            <a:r>
              <a:rPr lang="es-ES" dirty="0"/>
              <a:t> </a:t>
            </a:r>
            <a:r>
              <a:rPr lang="es-ES" dirty="0" err="1"/>
              <a:t>you</a:t>
            </a:r>
            <a:r>
              <a:rPr lang="es-ES" dirty="0"/>
              <a:t> </a:t>
            </a:r>
            <a:r>
              <a:rPr lang="es-ES" dirty="0" err="1"/>
              <a:t>should</a:t>
            </a:r>
            <a:r>
              <a:rPr lang="es-ES" dirty="0"/>
              <a:t> use </a:t>
            </a:r>
            <a:r>
              <a:rPr lang="es-ES" dirty="0" err="1"/>
              <a:t>to</a:t>
            </a:r>
            <a:r>
              <a:rPr lang="es-ES" dirty="0"/>
              <a:t> </a:t>
            </a:r>
            <a:r>
              <a:rPr lang="es-ES" dirty="0" err="1"/>
              <a:t>start</a:t>
            </a:r>
            <a:r>
              <a:rPr lang="es-ES" dirty="0"/>
              <a:t> </a:t>
            </a:r>
            <a:r>
              <a:rPr lang="es-ES" dirty="0" err="1"/>
              <a:t>your</a:t>
            </a:r>
            <a:r>
              <a:rPr lang="es-ES" dirty="0"/>
              <a:t> </a:t>
            </a:r>
            <a:r>
              <a:rPr lang="es-ES" dirty="0" err="1"/>
              <a:t>logical</a:t>
            </a:r>
            <a:r>
              <a:rPr lang="es-ES" dirty="0"/>
              <a:t> </a:t>
            </a:r>
            <a:r>
              <a:rPr lang="es-ES" dirty="0" err="1"/>
              <a:t>framework</a:t>
            </a:r>
            <a:endParaRPr lang="x-none" dirty="0"/>
          </a:p>
        </p:txBody>
      </p:sp>
      <p:sp>
        <p:nvSpPr>
          <p:cNvPr id="4" name="Slide Number Placeholder 3"/>
          <p:cNvSpPr>
            <a:spLocks noGrp="1"/>
          </p:cNvSpPr>
          <p:nvPr>
            <p:ph type="sldNum" sz="quarter" idx="5"/>
          </p:nvPr>
        </p:nvSpPr>
        <p:spPr/>
        <p:txBody>
          <a:bodyPr/>
          <a:lstStyle/>
          <a:p>
            <a:fld id="{AA9E14E2-4D38-4456-B334-74E86BE85C64}" type="slidenum">
              <a:rPr lang="sv-SE" smtClean="0"/>
              <a:t>9</a:t>
            </a:fld>
            <a:endParaRPr lang="sv-SE"/>
          </a:p>
        </p:txBody>
      </p:sp>
    </p:spTree>
    <p:extLst>
      <p:ext uri="{BB962C8B-B14F-4D97-AF65-F5344CB8AC3E}">
        <p14:creationId xmlns:p14="http://schemas.microsoft.com/office/powerpoint/2010/main" val="24189484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a:t>Mastertitelformat bearbeiten</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e Placeholder 3"/>
          <p:cNvSpPr>
            <a:spLocks noGrp="1"/>
          </p:cNvSpPr>
          <p:nvPr>
            <p:ph type="dt" sz="half" idx="10"/>
          </p:nvPr>
        </p:nvSpPr>
        <p:spPr/>
        <p:txBody>
          <a:bodyPr/>
          <a:lstStyle/>
          <a:p>
            <a:fld id="{D3F9A722-0349-4743-90F6-92CEAFE89920}" type="datetimeFigureOut">
              <a:rPr lang="de-DE" smtClean="0"/>
              <a:t>04.10.2023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E3B9A9A0-2EB5-62AD-EF9E-FE891C5148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26B0EA89-4698-A22C-A132-6302DBA7374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825314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D3F9A722-0349-4743-90F6-92CEAFE89920}" type="datetimeFigureOut">
              <a:rPr lang="de-DE" smtClean="0"/>
              <a:t>04.10.2023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2FD7FE2D-E628-12B0-74D7-E74366A51A0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4B5DB989-36FA-BAC3-BC06-78B4C7EF20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716679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D3F9A722-0349-4743-90F6-92CEAFE89920}" type="datetimeFigureOut">
              <a:rPr lang="de-DE" smtClean="0"/>
              <a:t>04.10.2023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B7FB7B84-18A0-2311-EECD-92EFC87967F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2001400B-89FF-D6D1-D58A-1C2AB55D25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953153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07">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9144000" cy="6858000"/>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r>
              <a:rPr lang="sv-SE"/>
              <a:t>Klicka på ikonen för att lägga till en bild</a:t>
            </a:r>
            <a:endParaRPr lang="en-US"/>
          </a:p>
        </p:txBody>
      </p:sp>
      <p:sp>
        <p:nvSpPr>
          <p:cNvPr id="11" name="Rectangle 10">
            <a:extLst>
              <a:ext uri="{FF2B5EF4-FFF2-40B4-BE49-F238E27FC236}">
                <a16:creationId xmlns:a16="http://schemas.microsoft.com/office/drawing/2014/main" id="{EE2A73C6-B9A2-AA43-88BA-C71C35C4D30B}"/>
              </a:ext>
            </a:extLst>
          </p:cNvPr>
          <p:cNvSpPr/>
          <p:nvPr/>
        </p:nvSpPr>
        <p:spPr>
          <a:xfrm rot="18900000">
            <a:off x="6367728" y="4724158"/>
            <a:ext cx="4161489" cy="2741803"/>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0"/>
          </a:p>
        </p:txBody>
      </p:sp>
      <p:pic>
        <p:nvPicPr>
          <p:cNvPr id="3" name="Picture 2" descr="A sign in the dark&#10;&#10;Description automatically generated">
            <a:extLst>
              <a:ext uri="{FF2B5EF4-FFF2-40B4-BE49-F238E27FC236}">
                <a16:creationId xmlns:a16="http://schemas.microsoft.com/office/drawing/2014/main" id="{FF205456-8ECD-194C-AC27-FA37AF6AB2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32689" y="-4956012"/>
            <a:ext cx="10118405" cy="13489124"/>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CC7E1DF3-B6FE-1646-9E74-487807C74F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sp>
        <p:nvSpPr>
          <p:cNvPr id="20" name="Title 4">
            <a:extLst>
              <a:ext uri="{FF2B5EF4-FFF2-40B4-BE49-F238E27FC236}">
                <a16:creationId xmlns:a16="http://schemas.microsoft.com/office/drawing/2014/main" id="{0DCCA5A1-56F4-3C48-9CEB-BC2BDF118AC7}"/>
              </a:ext>
            </a:extLst>
          </p:cNvPr>
          <p:cNvSpPr>
            <a:spLocks noGrp="1"/>
          </p:cNvSpPr>
          <p:nvPr>
            <p:ph type="title" hasCustomPrompt="1"/>
          </p:nvPr>
        </p:nvSpPr>
        <p:spPr>
          <a:xfrm>
            <a:off x="3487479" y="3869734"/>
            <a:ext cx="5083628" cy="1659794"/>
          </a:xfrm>
          <a:prstGeom prst="rect">
            <a:avLst/>
          </a:prstGeom>
        </p:spPr>
        <p:txBody>
          <a:bodyPr/>
          <a:lstStyle>
            <a:lvl1pPr algn="r">
              <a:lnSpc>
                <a:spcPct val="80000"/>
              </a:lnSpc>
              <a:defRPr sz="33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pic>
        <p:nvPicPr>
          <p:cNvPr id="2" name="Picture 1">
            <a:extLst>
              <a:ext uri="{FF2B5EF4-FFF2-40B4-BE49-F238E27FC236}">
                <a16:creationId xmlns:a16="http://schemas.microsoft.com/office/drawing/2014/main" id="{C35A5089-823D-EDA6-BFA1-00250F0BCFC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5741762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4800600" cy="6858000"/>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r>
              <a:rPr lang="sv-SE"/>
              <a:t>Klicka på ikonen för att lägga till en bild</a:t>
            </a:r>
            <a:endParaRPr lang="en-US"/>
          </a:p>
        </p:txBody>
      </p:sp>
    </p:spTree>
    <p:extLst>
      <p:ext uri="{BB962C8B-B14F-4D97-AF65-F5344CB8AC3E}">
        <p14:creationId xmlns:p14="http://schemas.microsoft.com/office/powerpoint/2010/main" val="8749808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ransición_Simple">
    <p:bg>
      <p:bgPr>
        <a:solidFill>
          <a:srgbClr val="011E41"/>
        </a:solidFill>
        <a:effectLst/>
      </p:bgPr>
    </p:bg>
    <p:spTree>
      <p:nvGrpSpPr>
        <p:cNvPr id="1" name=""/>
        <p:cNvGrpSpPr/>
        <p:nvPr/>
      </p:nvGrpSpPr>
      <p:grpSpPr>
        <a:xfrm>
          <a:off x="0" y="0"/>
          <a:ext cx="0" cy="0"/>
          <a:chOff x="0" y="0"/>
          <a:chExt cx="0" cy="0"/>
        </a:xfrm>
      </p:grpSpPr>
      <p:sp>
        <p:nvSpPr>
          <p:cNvPr id="99" name="TextBox 2"/>
          <p:cNvSpPr txBox="1">
            <a:spLocks noGrp="1"/>
          </p:cNvSpPr>
          <p:nvPr>
            <p:ph type="body" sz="quarter" idx="21"/>
          </p:nvPr>
        </p:nvSpPr>
        <p:spPr>
          <a:xfrm>
            <a:off x="855407" y="3152531"/>
            <a:ext cx="7433187" cy="461665"/>
          </a:xfrm>
          <a:prstGeom prst="rect">
            <a:avLst/>
          </a:prstGeom>
        </p:spPr>
        <p:txBody>
          <a:bodyPr>
            <a:spAutoFit/>
          </a:bodyPr>
          <a:lstStyle>
            <a:lvl1pPr marL="0" indent="0" algn="ctr" defTabSz="457200">
              <a:lnSpc>
                <a:spcPct val="100000"/>
              </a:lnSpc>
              <a:spcBef>
                <a:spcPts val="0"/>
              </a:spcBef>
              <a:buSzTx/>
              <a:buFontTx/>
              <a:buNone/>
              <a:defRPr sz="2400">
                <a:solidFill>
                  <a:schemeClr val="accent3"/>
                </a:solidFill>
                <a:latin typeface="Montserrat Bold"/>
                <a:ea typeface="Montserrat Bold"/>
                <a:cs typeface="Montserrat Bold"/>
                <a:sym typeface="Montserrat Bold"/>
              </a:defRPr>
            </a:lvl1pPr>
          </a:lstStyle>
          <a:p>
            <a:r>
              <a:t>TÍTULO SLIDE</a:t>
            </a:r>
          </a:p>
        </p:txBody>
      </p:sp>
      <p:grpSp>
        <p:nvGrpSpPr>
          <p:cNvPr id="102" name="Group 3"/>
          <p:cNvGrpSpPr/>
          <p:nvPr/>
        </p:nvGrpSpPr>
        <p:grpSpPr>
          <a:xfrm>
            <a:off x="-515471" y="656448"/>
            <a:ext cx="10174942" cy="5546165"/>
            <a:chOff x="0" y="0"/>
            <a:chExt cx="20349883" cy="8319247"/>
          </a:xfrm>
        </p:grpSpPr>
        <p:sp>
          <p:nvSpPr>
            <p:cNvPr id="100" name="Straight Connector 4"/>
            <p:cNvSpPr/>
            <p:nvPr/>
          </p:nvSpPr>
          <p:spPr>
            <a:xfrm flipH="1">
              <a:off x="-1" y="0"/>
              <a:ext cx="7530355" cy="8319248"/>
            </a:xfrm>
            <a:prstGeom prst="line">
              <a:avLst/>
            </a:prstGeom>
            <a:noFill/>
            <a:ln w="6350" cap="flat">
              <a:solidFill>
                <a:schemeClr val="bg2">
                  <a:lumMod val="60000"/>
                  <a:lumOff val="40000"/>
                </a:schemeClr>
              </a:solidFill>
              <a:prstDash val="solid"/>
              <a:miter lim="800000"/>
            </a:ln>
            <a:effectLst/>
          </p:spPr>
          <p:txBody>
            <a:bodyPr wrap="square" lIns="45719" tIns="45719" rIns="45719" bIns="45719" numCol="1" anchor="t">
              <a:noAutofit/>
            </a:bodyPr>
            <a:lstStyle/>
            <a:p>
              <a:endParaRPr sz="900"/>
            </a:p>
          </p:txBody>
        </p:sp>
        <p:sp>
          <p:nvSpPr>
            <p:cNvPr id="101" name="Straight Connector 5"/>
            <p:cNvSpPr/>
            <p:nvPr/>
          </p:nvSpPr>
          <p:spPr>
            <a:xfrm flipH="1">
              <a:off x="12819530" y="0"/>
              <a:ext cx="7530354" cy="8319248"/>
            </a:xfrm>
            <a:prstGeom prst="line">
              <a:avLst/>
            </a:prstGeom>
            <a:noFill/>
            <a:ln w="6350" cap="flat">
              <a:solidFill>
                <a:schemeClr val="bg2">
                  <a:lumMod val="60000"/>
                  <a:lumOff val="40000"/>
                </a:schemeClr>
              </a:solidFill>
              <a:prstDash val="solid"/>
              <a:miter lim="800000"/>
            </a:ln>
            <a:effectLst/>
          </p:spPr>
          <p:txBody>
            <a:bodyPr wrap="square" lIns="45719" tIns="45719" rIns="45719" bIns="45719" numCol="1" anchor="t">
              <a:noAutofit/>
            </a:bodyPr>
            <a:lstStyle/>
            <a:p>
              <a:endParaRPr sz="900"/>
            </a:p>
          </p:txBody>
        </p:sp>
      </p:grpSp>
      <p:sp>
        <p:nvSpPr>
          <p:cNvPr id="103" name="Número de diapositiva"/>
          <p:cNvSpPr txBox="1">
            <a:spLocks noGrp="1"/>
          </p:cNvSpPr>
          <p:nvPr>
            <p:ph type="sldNum" sz="quarter" idx="2"/>
          </p:nvPr>
        </p:nvSpPr>
        <p:spPr>
          <a:prstGeom prst="rect">
            <a:avLst/>
          </a:prstGeom>
        </p:spPr>
        <p:txBody>
          <a:bodyPr/>
          <a:lstStyle/>
          <a:p>
            <a:fld id="{86CB4B4D-7CA3-9044-876B-883B54F8677D}" type="slidenum">
              <a:rPr/>
              <a:pPr/>
              <a:t>‹#›</a:t>
            </a:fld>
            <a:endParaRPr/>
          </a:p>
        </p:txBody>
      </p:sp>
      <p:pic>
        <p:nvPicPr>
          <p:cNvPr id="4" name="Picture 3" descr="A picture containing drawing&#10;&#10;Description automatically generated">
            <a:extLst>
              <a:ext uri="{FF2B5EF4-FFF2-40B4-BE49-F238E27FC236}">
                <a16:creationId xmlns:a16="http://schemas.microsoft.com/office/drawing/2014/main" id="{9D2374AA-2B6B-A221-ABAD-2FF996906A9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5" name="Picture 4">
            <a:extLst>
              <a:ext uri="{FF2B5EF4-FFF2-40B4-BE49-F238E27FC236}">
                <a16:creationId xmlns:a16="http://schemas.microsoft.com/office/drawing/2014/main" id="{935C5904-2627-23A0-F770-722A81CA7A1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11837227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D3F9A722-0349-4743-90F6-92CEAFE89920}" type="datetimeFigureOut">
              <a:rPr lang="de-DE" smtClean="0"/>
              <a:t>04.10.2023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1862EC52-6EB1-2169-3FE4-1B2C006CFFD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3D5A2242-3D86-0828-89CD-7109D7E188F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048680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D3F9A722-0349-4743-90F6-92CEAFE89920}" type="datetimeFigureOut">
              <a:rPr lang="de-DE" smtClean="0"/>
              <a:t>04.10.2023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2A303A5-1222-4225-B5A5-A0987D35EF62}" type="slidenum">
              <a:rPr lang="de-DE" smtClean="0"/>
              <a:t>‹#›</a:t>
            </a:fld>
            <a:endParaRPr lang="de-DE"/>
          </a:p>
        </p:txBody>
      </p:sp>
      <p:pic>
        <p:nvPicPr>
          <p:cNvPr id="7" name="Picture 6" descr="A picture containing drawing&#10;&#10;Description automatically generated">
            <a:extLst>
              <a:ext uri="{FF2B5EF4-FFF2-40B4-BE49-F238E27FC236}">
                <a16:creationId xmlns:a16="http://schemas.microsoft.com/office/drawing/2014/main" id="{18ED35F7-8F84-DA2D-C4ED-B057ACB2E09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8" name="Picture 7">
            <a:extLst>
              <a:ext uri="{FF2B5EF4-FFF2-40B4-BE49-F238E27FC236}">
                <a16:creationId xmlns:a16="http://schemas.microsoft.com/office/drawing/2014/main" id="{35B8FFB4-E4D5-8C46-3B38-53E9AC07A0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322211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e Placeholder 4"/>
          <p:cNvSpPr>
            <a:spLocks noGrp="1"/>
          </p:cNvSpPr>
          <p:nvPr>
            <p:ph type="dt" sz="half" idx="10"/>
          </p:nvPr>
        </p:nvSpPr>
        <p:spPr/>
        <p:txBody>
          <a:bodyPr/>
          <a:lstStyle/>
          <a:p>
            <a:fld id="{D3F9A722-0349-4743-90F6-92CEAFE89920}" type="datetimeFigureOut">
              <a:rPr lang="de-DE" smtClean="0"/>
              <a:t>04.10.2023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2A303A5-1222-4225-B5A5-A0987D35EF62}" type="slidenum">
              <a:rPr lang="de-DE" smtClean="0"/>
              <a:t>‹#›</a:t>
            </a:fld>
            <a:endParaRPr lang="de-DE"/>
          </a:p>
        </p:txBody>
      </p:sp>
      <p:pic>
        <p:nvPicPr>
          <p:cNvPr id="8" name="Picture 7" descr="A picture containing drawing&#10;&#10;Description automatically generated">
            <a:extLst>
              <a:ext uri="{FF2B5EF4-FFF2-40B4-BE49-F238E27FC236}">
                <a16:creationId xmlns:a16="http://schemas.microsoft.com/office/drawing/2014/main" id="{4730E5E9-C951-7287-AA14-A9E84F72FC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9" name="Picture 8">
            <a:extLst>
              <a:ext uri="{FF2B5EF4-FFF2-40B4-BE49-F238E27FC236}">
                <a16:creationId xmlns:a16="http://schemas.microsoft.com/office/drawing/2014/main" id="{413D730C-C0FE-37EC-B5B4-0A2BF8B7CF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479707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e Placeholder 6"/>
          <p:cNvSpPr>
            <a:spLocks noGrp="1"/>
          </p:cNvSpPr>
          <p:nvPr>
            <p:ph type="dt" sz="half" idx="10"/>
          </p:nvPr>
        </p:nvSpPr>
        <p:spPr/>
        <p:txBody>
          <a:bodyPr/>
          <a:lstStyle/>
          <a:p>
            <a:fld id="{D3F9A722-0349-4743-90F6-92CEAFE89920}" type="datetimeFigureOut">
              <a:rPr lang="de-DE" smtClean="0"/>
              <a:t>04.10.2023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12A303A5-1222-4225-B5A5-A0987D35EF62}" type="slidenum">
              <a:rPr lang="de-DE" smtClean="0"/>
              <a:t>‹#›</a:t>
            </a:fld>
            <a:endParaRPr lang="de-DE"/>
          </a:p>
        </p:txBody>
      </p:sp>
      <p:pic>
        <p:nvPicPr>
          <p:cNvPr id="10" name="Picture 9" descr="A picture containing drawing&#10;&#10;Description automatically generated">
            <a:extLst>
              <a:ext uri="{FF2B5EF4-FFF2-40B4-BE49-F238E27FC236}">
                <a16:creationId xmlns:a16="http://schemas.microsoft.com/office/drawing/2014/main" id="{9C2B49C9-7311-4B2D-9E03-3BFB3611556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11" name="Picture 10">
            <a:extLst>
              <a:ext uri="{FF2B5EF4-FFF2-40B4-BE49-F238E27FC236}">
                <a16:creationId xmlns:a16="http://schemas.microsoft.com/office/drawing/2014/main" id="{B3E52B31-49CB-C460-83F0-BC71D5F276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211994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Date Placeholder 2"/>
          <p:cNvSpPr>
            <a:spLocks noGrp="1"/>
          </p:cNvSpPr>
          <p:nvPr>
            <p:ph type="dt" sz="half" idx="10"/>
          </p:nvPr>
        </p:nvSpPr>
        <p:spPr/>
        <p:txBody>
          <a:bodyPr/>
          <a:lstStyle/>
          <a:p>
            <a:fld id="{D3F9A722-0349-4743-90F6-92CEAFE89920}" type="datetimeFigureOut">
              <a:rPr lang="de-DE" smtClean="0"/>
              <a:t>04.10.2023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12A303A5-1222-4225-B5A5-A0987D35EF62}" type="slidenum">
              <a:rPr lang="de-DE" smtClean="0"/>
              <a:t>‹#›</a:t>
            </a:fld>
            <a:endParaRPr lang="de-DE"/>
          </a:p>
        </p:txBody>
      </p:sp>
      <p:pic>
        <p:nvPicPr>
          <p:cNvPr id="6" name="Picture 5" descr="A picture containing drawing&#10;&#10;Description automatically generated">
            <a:extLst>
              <a:ext uri="{FF2B5EF4-FFF2-40B4-BE49-F238E27FC236}">
                <a16:creationId xmlns:a16="http://schemas.microsoft.com/office/drawing/2014/main" id="{9E65F485-EFC2-A267-DEA6-51F206C808D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7" name="Picture 6">
            <a:extLst>
              <a:ext uri="{FF2B5EF4-FFF2-40B4-BE49-F238E27FC236}">
                <a16:creationId xmlns:a16="http://schemas.microsoft.com/office/drawing/2014/main" id="{06CE95FB-F16F-1195-F64D-18149C42CC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4039797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F9A722-0349-4743-90F6-92CEAFE89920}" type="datetimeFigureOut">
              <a:rPr lang="de-DE" smtClean="0"/>
              <a:t>04.10.2023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12A303A5-1222-4225-B5A5-A0987D35EF62}" type="slidenum">
              <a:rPr lang="de-DE" smtClean="0"/>
              <a:t>‹#›</a:t>
            </a:fld>
            <a:endParaRPr lang="de-DE"/>
          </a:p>
        </p:txBody>
      </p:sp>
      <p:pic>
        <p:nvPicPr>
          <p:cNvPr id="5" name="Picture 4" descr="A picture containing drawing&#10;&#10;Description automatically generated">
            <a:extLst>
              <a:ext uri="{FF2B5EF4-FFF2-40B4-BE49-F238E27FC236}">
                <a16:creationId xmlns:a16="http://schemas.microsoft.com/office/drawing/2014/main" id="{016A46A6-BB0F-9E8E-FD28-271F31C3A72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6" name="Picture 5">
            <a:extLst>
              <a:ext uri="{FF2B5EF4-FFF2-40B4-BE49-F238E27FC236}">
                <a16:creationId xmlns:a16="http://schemas.microsoft.com/office/drawing/2014/main" id="{912AA938-68C9-2A9D-0DAB-FAB26C7398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435495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D3F9A722-0349-4743-90F6-92CEAFE89920}" type="datetimeFigureOut">
              <a:rPr lang="de-DE" smtClean="0"/>
              <a:t>04.10.2023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2A303A5-1222-4225-B5A5-A0987D35EF62}" type="slidenum">
              <a:rPr lang="de-DE" smtClean="0"/>
              <a:t>‹#›</a:t>
            </a:fld>
            <a:endParaRPr lang="de-DE"/>
          </a:p>
        </p:txBody>
      </p:sp>
      <p:pic>
        <p:nvPicPr>
          <p:cNvPr id="8" name="Picture 7" descr="A picture containing drawing&#10;&#10;Description automatically generated">
            <a:extLst>
              <a:ext uri="{FF2B5EF4-FFF2-40B4-BE49-F238E27FC236}">
                <a16:creationId xmlns:a16="http://schemas.microsoft.com/office/drawing/2014/main" id="{D99FC41E-8DBC-37A9-4725-AA96EC31BE8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9" name="Picture 8">
            <a:extLst>
              <a:ext uri="{FF2B5EF4-FFF2-40B4-BE49-F238E27FC236}">
                <a16:creationId xmlns:a16="http://schemas.microsoft.com/office/drawing/2014/main" id="{5B6FBE6C-27A5-CFE9-5247-7348CC98A81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123007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D3F9A722-0349-4743-90F6-92CEAFE89920}" type="datetimeFigureOut">
              <a:rPr lang="de-DE" smtClean="0"/>
              <a:t>04.10.2023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2A303A5-1222-4225-B5A5-A0987D35EF62}" type="slidenum">
              <a:rPr lang="de-DE" smtClean="0"/>
              <a:t>‹#›</a:t>
            </a:fld>
            <a:endParaRPr lang="de-DE"/>
          </a:p>
        </p:txBody>
      </p:sp>
      <p:pic>
        <p:nvPicPr>
          <p:cNvPr id="8" name="Picture 7" descr="A picture containing drawing&#10;&#10;Description automatically generated">
            <a:extLst>
              <a:ext uri="{FF2B5EF4-FFF2-40B4-BE49-F238E27FC236}">
                <a16:creationId xmlns:a16="http://schemas.microsoft.com/office/drawing/2014/main" id="{84DC0760-DEAB-1F6B-07C1-8CD1CCA9AE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6032"/>
            <a:ext cx="1244906" cy="1191998"/>
          </a:xfrm>
          <a:prstGeom prst="rect">
            <a:avLst/>
          </a:prstGeom>
        </p:spPr>
      </p:pic>
      <p:pic>
        <p:nvPicPr>
          <p:cNvPr id="9" name="Picture 8">
            <a:extLst>
              <a:ext uri="{FF2B5EF4-FFF2-40B4-BE49-F238E27FC236}">
                <a16:creationId xmlns:a16="http://schemas.microsoft.com/office/drawing/2014/main" id="{CAF8ADA4-2967-D56C-37EC-104E62A4C8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68033" y="429342"/>
            <a:ext cx="1017683" cy="565379"/>
          </a:xfrm>
          <a:prstGeom prst="rect">
            <a:avLst/>
          </a:prstGeom>
        </p:spPr>
      </p:pic>
    </p:spTree>
    <p:extLst>
      <p:ext uri="{BB962C8B-B14F-4D97-AF65-F5344CB8AC3E}">
        <p14:creationId xmlns:p14="http://schemas.microsoft.com/office/powerpoint/2010/main" val="2540673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F9A722-0349-4743-90F6-92CEAFE89920}" type="datetimeFigureOut">
              <a:rPr lang="de-DE" smtClean="0"/>
              <a:t>04.10.2023</a:t>
            </a:fld>
            <a:endParaRPr lang="de-D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A303A5-1222-4225-B5A5-A0987D35EF62}" type="slidenum">
              <a:rPr lang="de-DE" smtClean="0"/>
              <a:t>‹#›</a:t>
            </a:fld>
            <a:endParaRPr lang="de-DE"/>
          </a:p>
        </p:txBody>
      </p:sp>
      <p:sp>
        <p:nvSpPr>
          <p:cNvPr id="7" name="MSIPCMContentMarking" descr="{&quot;HashCode&quot;:-45436510,&quot;Placement&quot;:&quot;Footer&quot;,&quot;Top&quot;:519.343,&quot;Left&quot;:0.0,&quot;SlideWidth&quot;:720,&quot;SlideHeight&quot;:540}">
            <a:extLst>
              <a:ext uri="{FF2B5EF4-FFF2-40B4-BE49-F238E27FC236}">
                <a16:creationId xmlns:a16="http://schemas.microsoft.com/office/drawing/2014/main" id="{99571CAE-C891-59E8-D38D-95A50CE2158C}"/>
              </a:ext>
            </a:extLst>
          </p:cNvPr>
          <p:cNvSpPr txBox="1"/>
          <p:nvPr userDrawn="1"/>
        </p:nvSpPr>
        <p:spPr>
          <a:xfrm>
            <a:off x="0" y="6595656"/>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s-ES" sz="1000">
                <a:solidFill>
                  <a:srgbClr val="000000"/>
                </a:solidFill>
                <a:latin typeface="Calibri" panose="020F0502020204030204" pitchFamily="34" charset="0"/>
              </a:rPr>
              <a:t>Public</a:t>
            </a:r>
          </a:p>
        </p:txBody>
      </p:sp>
    </p:spTree>
    <p:extLst>
      <p:ext uri="{BB962C8B-B14F-4D97-AF65-F5344CB8AC3E}">
        <p14:creationId xmlns:p14="http://schemas.microsoft.com/office/powerpoint/2010/main" val="30430859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23.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hyperlink" Target="https://watsanmissionassistant.org/emergency-hygiene/" TargetMode="Externa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4.emf"/><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5.pn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6A9ABE-EC00-9FA1-5B6F-9374A1B54C4D}"/>
              </a:ext>
            </a:extLst>
          </p:cNvPr>
          <p:cNvSpPr/>
          <p:nvPr/>
        </p:nvSpPr>
        <p:spPr>
          <a:xfrm>
            <a:off x="0" y="2873828"/>
            <a:ext cx="9144000" cy="18403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Title 8"/>
          <p:cNvSpPr>
            <a:spLocks noGrp="1"/>
          </p:cNvSpPr>
          <p:nvPr>
            <p:ph type="title"/>
          </p:nvPr>
        </p:nvSpPr>
        <p:spPr>
          <a:xfrm>
            <a:off x="0" y="2879607"/>
            <a:ext cx="9052750" cy="1659794"/>
          </a:xfrm>
        </p:spPr>
        <p:txBody>
          <a:bodyPr>
            <a:normAutofit/>
          </a:bodyPr>
          <a:lstStyle/>
          <a:p>
            <a:r>
              <a:rPr lang="en-US" sz="4000" dirty="0"/>
              <a:t>Step 4. Formulating</a:t>
            </a:r>
            <a:br>
              <a:rPr lang="en-US" sz="4000" dirty="0"/>
            </a:br>
            <a:r>
              <a:rPr lang="en-US" sz="4000" dirty="0" err="1"/>
              <a:t>Behaviour</a:t>
            </a:r>
            <a:r>
              <a:rPr lang="en-US" sz="4000" dirty="0"/>
              <a:t> Change Objectives</a:t>
            </a:r>
            <a:br>
              <a:rPr lang="en-US" sz="4000" dirty="0"/>
            </a:br>
            <a:endParaRPr lang="en-US" sz="4000" dirty="0"/>
          </a:p>
        </p:txBody>
      </p:sp>
      <p:sp>
        <p:nvSpPr>
          <p:cNvPr id="11" name="TextBox 10"/>
          <p:cNvSpPr txBox="1"/>
          <p:nvPr/>
        </p:nvSpPr>
        <p:spPr>
          <a:xfrm>
            <a:off x="5278841" y="5346879"/>
            <a:ext cx="3610707" cy="923330"/>
          </a:xfrm>
          <a:prstGeom prst="rect">
            <a:avLst/>
          </a:prstGeom>
          <a:noFill/>
        </p:spPr>
        <p:txBody>
          <a:bodyPr wrap="square" lIns="91440" tIns="45720" rIns="91440" bIns="45720" rtlCol="0" anchor="t">
            <a:spAutoFit/>
          </a:bodyPr>
          <a:lstStyle/>
          <a:p>
            <a:pPr algn="r"/>
            <a:r>
              <a:rPr lang="en-US" dirty="0">
                <a:solidFill>
                  <a:srgbClr val="001E5C"/>
                </a:solidFill>
                <a:latin typeface="Open Sans Light"/>
                <a:ea typeface="Open Sans Light"/>
                <a:cs typeface="Open Sans Light"/>
              </a:rPr>
              <a:t>Antónia de Barros Mota (Toyah)</a:t>
            </a:r>
          </a:p>
          <a:p>
            <a:pPr algn="r"/>
            <a:r>
              <a:rPr lang="en-US" dirty="0">
                <a:solidFill>
                  <a:srgbClr val="001E5C"/>
                </a:solidFill>
                <a:latin typeface="Open Sans Light" pitchFamily="2" charset="0"/>
                <a:ea typeface="Open Sans Light" pitchFamily="2" charset="0"/>
                <a:cs typeface="Open Sans Light" pitchFamily="2" charset="0"/>
              </a:rPr>
              <a:t>Eva </a:t>
            </a:r>
            <a:r>
              <a:rPr lang="en-US" dirty="0" err="1">
                <a:solidFill>
                  <a:srgbClr val="001E5C"/>
                </a:solidFill>
                <a:latin typeface="Open Sans Light" pitchFamily="2" charset="0"/>
                <a:ea typeface="Open Sans Light" pitchFamily="2" charset="0"/>
                <a:cs typeface="Open Sans Light" pitchFamily="2" charset="0"/>
              </a:rPr>
              <a:t>Turró</a:t>
            </a:r>
            <a:r>
              <a:rPr lang="en-US" dirty="0">
                <a:solidFill>
                  <a:srgbClr val="001E5C"/>
                </a:solidFill>
                <a:latin typeface="Open Sans Light" pitchFamily="2" charset="0"/>
                <a:ea typeface="Open Sans Light" pitchFamily="2" charset="0"/>
                <a:cs typeface="Open Sans Light" pitchFamily="2" charset="0"/>
              </a:rPr>
              <a:t> Font</a:t>
            </a:r>
          </a:p>
          <a:p>
            <a:pPr algn="r"/>
            <a:r>
              <a:rPr lang="en-US" dirty="0">
                <a:solidFill>
                  <a:srgbClr val="001E5C"/>
                </a:solidFill>
                <a:latin typeface="Open Sans Light"/>
                <a:ea typeface="Open Sans Light"/>
                <a:cs typeface="Open Sans Light"/>
              </a:rPr>
              <a:t>Martina Giannetti  </a:t>
            </a:r>
            <a:r>
              <a:rPr lang="en-US" dirty="0" err="1">
                <a:solidFill>
                  <a:srgbClr val="001E5C"/>
                </a:solidFill>
                <a:latin typeface="Open Sans Light"/>
                <a:ea typeface="Open Sans Light"/>
                <a:cs typeface="Open Sans Light"/>
              </a:rPr>
              <a:t>Teschnarová</a:t>
            </a:r>
            <a:endParaRPr lang="en-US" dirty="0" err="1">
              <a:solidFill>
                <a:srgbClr val="001E5C"/>
              </a:solidFill>
              <a:latin typeface="Open Sans Light" pitchFamily="2" charset="0"/>
              <a:ea typeface="Open Sans Light" pitchFamily="2" charset="0"/>
              <a:cs typeface="Open Sans Light" pitchFamily="2" charset="0"/>
            </a:endParaRPr>
          </a:p>
        </p:txBody>
      </p:sp>
      <p:sp>
        <p:nvSpPr>
          <p:cNvPr id="13" name="Rubrik 2">
            <a:extLst>
              <a:ext uri="{FF2B5EF4-FFF2-40B4-BE49-F238E27FC236}">
                <a16:creationId xmlns:a16="http://schemas.microsoft.com/office/drawing/2014/main" id="{967802F0-BE1E-0477-4D03-15DD27164DCA}"/>
              </a:ext>
            </a:extLst>
          </p:cNvPr>
          <p:cNvSpPr txBox="1">
            <a:spLocks/>
          </p:cNvSpPr>
          <p:nvPr/>
        </p:nvSpPr>
        <p:spPr>
          <a:xfrm>
            <a:off x="2444298" y="4001232"/>
            <a:ext cx="6445250" cy="538169"/>
          </a:xfrm>
          <a:prstGeom prst="rect">
            <a:avLst/>
          </a:prstGeom>
        </p:spPr>
        <p:txBody>
          <a:bodyPr lIns="45720" tIns="22860" rIns="45720" bIns="22860" anchor="t"/>
          <a:lstStyle>
            <a:lvl1pPr algn="r" defTabSz="1371600" rtl="0" eaLnBrk="1" latinLnBrk="0" hangingPunct="1">
              <a:lnSpc>
                <a:spcPct val="80000"/>
              </a:lnSpc>
              <a:spcBef>
                <a:spcPct val="0"/>
              </a:spcBef>
              <a:buNone/>
              <a:defRPr sz="6600" b="1" i="0" kern="1200" spc="0">
                <a:solidFill>
                  <a:srgbClr val="F5333F"/>
                </a:solidFill>
                <a:latin typeface="Montserrat" pitchFamily="2" charset="77"/>
                <a:ea typeface="+mj-ea"/>
                <a:cs typeface="+mj-cs"/>
              </a:defRPr>
            </a:lvl1pPr>
          </a:lstStyle>
          <a:p>
            <a:r>
              <a:rPr lang="cs-CZ" sz="2200" b="0" i="1" dirty="0" err="1">
                <a:solidFill>
                  <a:srgbClr val="FF0000"/>
                </a:solidFill>
                <a:latin typeface="Montserrat"/>
              </a:rPr>
              <a:t>Health</a:t>
            </a:r>
            <a:r>
              <a:rPr lang="cs-CZ" sz="2200" b="0" i="1" dirty="0">
                <a:solidFill>
                  <a:srgbClr val="FF0000"/>
                </a:solidFill>
                <a:latin typeface="Montserrat"/>
              </a:rPr>
              <a:t> &amp; </a:t>
            </a:r>
            <a:r>
              <a:rPr lang="cs-CZ" sz="2200" b="0" i="1" dirty="0" err="1">
                <a:solidFill>
                  <a:srgbClr val="FF0000"/>
                </a:solidFill>
                <a:latin typeface="Montserrat"/>
              </a:rPr>
              <a:t>Hygiene</a:t>
            </a:r>
            <a:r>
              <a:rPr lang="cs-CZ" sz="2200" b="0" i="1" dirty="0">
                <a:solidFill>
                  <a:srgbClr val="FF0000"/>
                </a:solidFill>
                <a:latin typeface="Montserrat"/>
              </a:rPr>
              <a:t> </a:t>
            </a:r>
            <a:r>
              <a:rPr lang="cs-CZ" sz="2200" b="0" i="1" dirty="0" err="1">
                <a:solidFill>
                  <a:srgbClr val="FF0000"/>
                </a:solidFill>
                <a:latin typeface="Montserrat"/>
              </a:rPr>
              <a:t>Promotion</a:t>
            </a:r>
            <a:r>
              <a:rPr lang="cs-CZ" sz="2200" b="0" i="1" dirty="0">
                <a:solidFill>
                  <a:srgbClr val="FF0000"/>
                </a:solidFill>
                <a:latin typeface="Montserrat"/>
              </a:rPr>
              <a:t> in </a:t>
            </a:r>
            <a:r>
              <a:rPr lang="cs-CZ" sz="2200" b="0" i="1" dirty="0" err="1">
                <a:solidFill>
                  <a:srgbClr val="FF0000"/>
                </a:solidFill>
                <a:latin typeface="Montserrat"/>
              </a:rPr>
              <a:t>Emergencies</a:t>
            </a:r>
            <a:endParaRPr lang="en-US" sz="2200" b="0" i="1" dirty="0" err="1">
              <a:solidFill>
                <a:srgbClr val="FF0000"/>
              </a:solidFill>
            </a:endParaRPr>
          </a:p>
        </p:txBody>
      </p:sp>
    </p:spTree>
    <p:extLst>
      <p:ext uri="{BB962C8B-B14F-4D97-AF65-F5344CB8AC3E}">
        <p14:creationId xmlns:p14="http://schemas.microsoft.com/office/powerpoint/2010/main" val="1536174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2" name="TextBox 2">
            <a:extLst>
              <a:ext uri="{FF2B5EF4-FFF2-40B4-BE49-F238E27FC236}">
                <a16:creationId xmlns:a16="http://schemas.microsoft.com/office/drawing/2014/main" id="{75060CF7-584C-094B-BDB8-1CEDA19961FE}"/>
              </a:ext>
            </a:extLst>
          </p:cNvPr>
          <p:cNvSpPr txBox="1">
            <a:spLocks/>
          </p:cNvSpPr>
          <p:nvPr/>
        </p:nvSpPr>
        <p:spPr>
          <a:xfrm>
            <a:off x="756844" y="1087951"/>
            <a:ext cx="7502769" cy="5812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err="1">
                <a:solidFill>
                  <a:srgbClr val="F5333F"/>
                </a:solidFill>
                <a:latin typeface="Montserrat SemiBold" pitchFamily="2" charset="77"/>
              </a:rPr>
              <a:t>Objectives</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Logical</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framework</a:t>
            </a:r>
            <a:endParaRPr lang="es-ES" b="1" dirty="0">
              <a:solidFill>
                <a:srgbClr val="F5333F"/>
              </a:solidFill>
              <a:latin typeface="Montserrat SemiBold" pitchFamily="2" charset="77"/>
            </a:endParaRPr>
          </a:p>
        </p:txBody>
      </p:sp>
      <p:pic>
        <p:nvPicPr>
          <p:cNvPr id="3" name="Imagen 6">
            <a:extLst>
              <a:ext uri="{FF2B5EF4-FFF2-40B4-BE49-F238E27FC236}">
                <a16:creationId xmlns:a16="http://schemas.microsoft.com/office/drawing/2014/main" id="{FB74312D-B7CA-CF9B-6398-57959B5958BD}"/>
              </a:ext>
            </a:extLst>
          </p:cNvPr>
          <p:cNvPicPr>
            <a:picLocks noChangeAspect="1"/>
          </p:cNvPicPr>
          <p:nvPr/>
        </p:nvPicPr>
        <p:blipFill>
          <a:blip r:embed="rId5">
            <a:alphaModFix amt="62000"/>
          </a:blip>
          <a:stretch>
            <a:fillRect/>
          </a:stretch>
        </p:blipFill>
        <p:spPr>
          <a:xfrm>
            <a:off x="903626" y="1803597"/>
            <a:ext cx="7147849" cy="4654622"/>
          </a:xfrm>
          <a:prstGeom prst="rect">
            <a:avLst/>
          </a:prstGeom>
        </p:spPr>
      </p:pic>
      <p:sp>
        <p:nvSpPr>
          <p:cNvPr id="4" name="Elipse 7">
            <a:extLst>
              <a:ext uri="{FF2B5EF4-FFF2-40B4-BE49-F238E27FC236}">
                <a16:creationId xmlns:a16="http://schemas.microsoft.com/office/drawing/2014/main" id="{EC0E3ECA-3C3D-ADF8-29E3-92541F80FFCF}"/>
              </a:ext>
            </a:extLst>
          </p:cNvPr>
          <p:cNvSpPr/>
          <p:nvPr/>
        </p:nvSpPr>
        <p:spPr>
          <a:xfrm>
            <a:off x="756844" y="5413585"/>
            <a:ext cx="2199847" cy="1044634"/>
          </a:xfrm>
          <a:prstGeom prst="ellipse">
            <a:avLst/>
          </a:prstGeom>
          <a:noFill/>
          <a:ln w="85725"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
        <p:nvSpPr>
          <p:cNvPr id="6" name="Elipse 7">
            <a:extLst>
              <a:ext uri="{FF2B5EF4-FFF2-40B4-BE49-F238E27FC236}">
                <a16:creationId xmlns:a16="http://schemas.microsoft.com/office/drawing/2014/main" id="{C5CC7C86-4167-A182-31F1-D213B25F64EC}"/>
              </a:ext>
            </a:extLst>
          </p:cNvPr>
          <p:cNvSpPr/>
          <p:nvPr/>
        </p:nvSpPr>
        <p:spPr>
          <a:xfrm>
            <a:off x="756844" y="4563509"/>
            <a:ext cx="2199847" cy="1044634"/>
          </a:xfrm>
          <a:prstGeom prst="ellipse">
            <a:avLst/>
          </a:prstGeom>
          <a:noFill/>
          <a:ln w="85725"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
        <p:nvSpPr>
          <p:cNvPr id="8" name="Elipse 7">
            <a:extLst>
              <a:ext uri="{FF2B5EF4-FFF2-40B4-BE49-F238E27FC236}">
                <a16:creationId xmlns:a16="http://schemas.microsoft.com/office/drawing/2014/main" id="{60942EFC-56BE-5532-897B-B16E456BDB12}"/>
              </a:ext>
            </a:extLst>
          </p:cNvPr>
          <p:cNvSpPr/>
          <p:nvPr/>
        </p:nvSpPr>
        <p:spPr>
          <a:xfrm>
            <a:off x="6041206" y="5247732"/>
            <a:ext cx="2199847" cy="1044634"/>
          </a:xfrm>
          <a:prstGeom prst="ellipse">
            <a:avLst/>
          </a:prstGeom>
          <a:noFill/>
          <a:ln w="85725"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
        <p:nvSpPr>
          <p:cNvPr id="13" name="Freeform 12">
            <a:extLst>
              <a:ext uri="{FF2B5EF4-FFF2-40B4-BE49-F238E27FC236}">
                <a16:creationId xmlns:a16="http://schemas.microsoft.com/office/drawing/2014/main" id="{8AABC0FD-CC6E-F9DF-EC13-863228DD500E}"/>
              </a:ext>
            </a:extLst>
          </p:cNvPr>
          <p:cNvSpPr/>
          <p:nvPr/>
        </p:nvSpPr>
        <p:spPr>
          <a:xfrm>
            <a:off x="2890684" y="6135329"/>
            <a:ext cx="2905432" cy="443519"/>
          </a:xfrm>
          <a:custGeom>
            <a:avLst/>
            <a:gdLst>
              <a:gd name="connsiteX0" fmla="*/ 0 w 2905432"/>
              <a:gd name="connsiteY0" fmla="*/ 280219 h 443519"/>
              <a:gd name="connsiteX1" fmla="*/ 132735 w 2905432"/>
              <a:gd name="connsiteY1" fmla="*/ 324465 h 443519"/>
              <a:gd name="connsiteX2" fmla="*/ 412955 w 2905432"/>
              <a:gd name="connsiteY2" fmla="*/ 383458 h 443519"/>
              <a:gd name="connsiteX3" fmla="*/ 575187 w 2905432"/>
              <a:gd name="connsiteY3" fmla="*/ 398206 h 443519"/>
              <a:gd name="connsiteX4" fmla="*/ 707922 w 2905432"/>
              <a:gd name="connsiteY4" fmla="*/ 427703 h 443519"/>
              <a:gd name="connsiteX5" fmla="*/ 1312606 w 2905432"/>
              <a:gd name="connsiteY5" fmla="*/ 427703 h 443519"/>
              <a:gd name="connsiteX6" fmla="*/ 1651819 w 2905432"/>
              <a:gd name="connsiteY6" fmla="*/ 368710 h 443519"/>
              <a:gd name="connsiteX7" fmla="*/ 1740310 w 2905432"/>
              <a:gd name="connsiteY7" fmla="*/ 339213 h 443519"/>
              <a:gd name="connsiteX8" fmla="*/ 1961535 w 2905432"/>
              <a:gd name="connsiteY8" fmla="*/ 309716 h 443519"/>
              <a:gd name="connsiteX9" fmla="*/ 2064774 w 2905432"/>
              <a:gd name="connsiteY9" fmla="*/ 280219 h 443519"/>
              <a:gd name="connsiteX10" fmla="*/ 2153264 w 2905432"/>
              <a:gd name="connsiteY10" fmla="*/ 265471 h 443519"/>
              <a:gd name="connsiteX11" fmla="*/ 2330245 w 2905432"/>
              <a:gd name="connsiteY11" fmla="*/ 221226 h 443519"/>
              <a:gd name="connsiteX12" fmla="*/ 2403987 w 2905432"/>
              <a:gd name="connsiteY12" fmla="*/ 191729 h 443519"/>
              <a:gd name="connsiteX13" fmla="*/ 2462981 w 2905432"/>
              <a:gd name="connsiteY13" fmla="*/ 176981 h 443519"/>
              <a:gd name="connsiteX14" fmla="*/ 2507226 w 2905432"/>
              <a:gd name="connsiteY14" fmla="*/ 162232 h 443519"/>
              <a:gd name="connsiteX15" fmla="*/ 2639961 w 2905432"/>
              <a:gd name="connsiteY15" fmla="*/ 132736 h 443519"/>
              <a:gd name="connsiteX16" fmla="*/ 2728451 w 2905432"/>
              <a:gd name="connsiteY16" fmla="*/ 103239 h 443519"/>
              <a:gd name="connsiteX17" fmla="*/ 2816942 w 2905432"/>
              <a:gd name="connsiteY17" fmla="*/ 73742 h 443519"/>
              <a:gd name="connsiteX18" fmla="*/ 2861187 w 2905432"/>
              <a:gd name="connsiteY18" fmla="*/ 58994 h 443519"/>
              <a:gd name="connsiteX19" fmla="*/ 2905432 w 2905432"/>
              <a:gd name="connsiteY19" fmla="*/ 44245 h 443519"/>
              <a:gd name="connsiteX20" fmla="*/ 2831690 w 2905432"/>
              <a:gd name="connsiteY20" fmla="*/ 29497 h 443519"/>
              <a:gd name="connsiteX21" fmla="*/ 2787445 w 2905432"/>
              <a:gd name="connsiteY21" fmla="*/ 14748 h 443519"/>
              <a:gd name="connsiteX22" fmla="*/ 2433484 w 2905432"/>
              <a:gd name="connsiteY22" fmla="*/ 0 h 443519"/>
              <a:gd name="connsiteX23" fmla="*/ 2743200 w 2905432"/>
              <a:gd name="connsiteY23" fmla="*/ 14748 h 443519"/>
              <a:gd name="connsiteX24" fmla="*/ 2787445 w 2905432"/>
              <a:gd name="connsiteY24" fmla="*/ 29497 h 443519"/>
              <a:gd name="connsiteX25" fmla="*/ 2757948 w 2905432"/>
              <a:gd name="connsiteY25" fmla="*/ 294968 h 443519"/>
              <a:gd name="connsiteX26" fmla="*/ 2743200 w 2905432"/>
              <a:gd name="connsiteY26" fmla="*/ 368710 h 443519"/>
              <a:gd name="connsiteX27" fmla="*/ 2728451 w 2905432"/>
              <a:gd name="connsiteY27" fmla="*/ 427703 h 44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905432" h="443519">
                <a:moveTo>
                  <a:pt x="0" y="280219"/>
                </a:moveTo>
                <a:cubicBezTo>
                  <a:pt x="44245" y="294968"/>
                  <a:pt x="87992" y="311305"/>
                  <a:pt x="132735" y="324465"/>
                </a:cubicBezTo>
                <a:cubicBezTo>
                  <a:pt x="213175" y="348124"/>
                  <a:pt x="334041" y="372697"/>
                  <a:pt x="412955" y="383458"/>
                </a:cubicBezTo>
                <a:cubicBezTo>
                  <a:pt x="466757" y="390795"/>
                  <a:pt x="521110" y="393290"/>
                  <a:pt x="575187" y="398206"/>
                </a:cubicBezTo>
                <a:cubicBezTo>
                  <a:pt x="619432" y="408038"/>
                  <a:pt x="662796" y="423472"/>
                  <a:pt x="707922" y="427703"/>
                </a:cubicBezTo>
                <a:cubicBezTo>
                  <a:pt x="991655" y="454303"/>
                  <a:pt x="1046913" y="442464"/>
                  <a:pt x="1312606" y="427703"/>
                </a:cubicBezTo>
                <a:cubicBezTo>
                  <a:pt x="1517545" y="376470"/>
                  <a:pt x="1098699" y="479334"/>
                  <a:pt x="1651819" y="368710"/>
                </a:cubicBezTo>
                <a:cubicBezTo>
                  <a:pt x="1682308" y="362612"/>
                  <a:pt x="1709767" y="345031"/>
                  <a:pt x="1740310" y="339213"/>
                </a:cubicBezTo>
                <a:cubicBezTo>
                  <a:pt x="1813390" y="325293"/>
                  <a:pt x="1888051" y="321319"/>
                  <a:pt x="1961535" y="309716"/>
                </a:cubicBezTo>
                <a:cubicBezTo>
                  <a:pt x="2072522" y="292192"/>
                  <a:pt x="1972990" y="300616"/>
                  <a:pt x="2064774" y="280219"/>
                </a:cubicBezTo>
                <a:cubicBezTo>
                  <a:pt x="2093965" y="273732"/>
                  <a:pt x="2123767" y="270387"/>
                  <a:pt x="2153264" y="265471"/>
                </a:cubicBezTo>
                <a:cubicBezTo>
                  <a:pt x="2329699" y="194897"/>
                  <a:pt x="2108336" y="276703"/>
                  <a:pt x="2330245" y="221226"/>
                </a:cubicBezTo>
                <a:cubicBezTo>
                  <a:pt x="2355929" y="214805"/>
                  <a:pt x="2378871" y="200101"/>
                  <a:pt x="2403987" y="191729"/>
                </a:cubicBezTo>
                <a:cubicBezTo>
                  <a:pt x="2423217" y="185319"/>
                  <a:pt x="2443491" y="182550"/>
                  <a:pt x="2462981" y="176981"/>
                </a:cubicBezTo>
                <a:cubicBezTo>
                  <a:pt x="2477929" y="172710"/>
                  <a:pt x="2492144" y="166003"/>
                  <a:pt x="2507226" y="162232"/>
                </a:cubicBezTo>
                <a:cubicBezTo>
                  <a:pt x="2591433" y="141180"/>
                  <a:pt x="2564259" y="155447"/>
                  <a:pt x="2639961" y="132736"/>
                </a:cubicBezTo>
                <a:cubicBezTo>
                  <a:pt x="2669742" y="123802"/>
                  <a:pt x="2698954" y="113071"/>
                  <a:pt x="2728451" y="103239"/>
                </a:cubicBezTo>
                <a:lnTo>
                  <a:pt x="2816942" y="73742"/>
                </a:lnTo>
                <a:lnTo>
                  <a:pt x="2861187" y="58994"/>
                </a:lnTo>
                <a:lnTo>
                  <a:pt x="2905432" y="44245"/>
                </a:lnTo>
                <a:cubicBezTo>
                  <a:pt x="2880851" y="39329"/>
                  <a:pt x="2856009" y="35577"/>
                  <a:pt x="2831690" y="29497"/>
                </a:cubicBezTo>
                <a:cubicBezTo>
                  <a:pt x="2816608" y="25726"/>
                  <a:pt x="2802949" y="15896"/>
                  <a:pt x="2787445" y="14748"/>
                </a:cubicBezTo>
                <a:cubicBezTo>
                  <a:pt x="2669678" y="6024"/>
                  <a:pt x="2551573" y="0"/>
                  <a:pt x="2433484" y="0"/>
                </a:cubicBezTo>
                <a:cubicBezTo>
                  <a:pt x="2330128" y="0"/>
                  <a:pt x="2639961" y="9832"/>
                  <a:pt x="2743200" y="14748"/>
                </a:cubicBezTo>
                <a:cubicBezTo>
                  <a:pt x="2757948" y="19664"/>
                  <a:pt x="2785390" y="14087"/>
                  <a:pt x="2787445" y="29497"/>
                </a:cubicBezTo>
                <a:cubicBezTo>
                  <a:pt x="2804731" y="159142"/>
                  <a:pt x="2779598" y="197543"/>
                  <a:pt x="2757948" y="294968"/>
                </a:cubicBezTo>
                <a:cubicBezTo>
                  <a:pt x="2752510" y="319439"/>
                  <a:pt x="2748638" y="344240"/>
                  <a:pt x="2743200" y="368710"/>
                </a:cubicBezTo>
                <a:cubicBezTo>
                  <a:pt x="2738803" y="388497"/>
                  <a:pt x="2728451" y="427703"/>
                  <a:pt x="2728451" y="427703"/>
                </a:cubicBezTo>
              </a:path>
            </a:pathLst>
          </a:custGeom>
          <a:noFill/>
          <a:ln w="114300">
            <a:solidFill>
              <a:srgbClr val="FE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Freeform 14">
            <a:extLst>
              <a:ext uri="{FF2B5EF4-FFF2-40B4-BE49-F238E27FC236}">
                <a16:creationId xmlns:a16="http://schemas.microsoft.com/office/drawing/2014/main" id="{C2B1AEFB-4A76-24FB-3521-379CC7D29368}"/>
              </a:ext>
            </a:extLst>
          </p:cNvPr>
          <p:cNvSpPr/>
          <p:nvPr/>
        </p:nvSpPr>
        <p:spPr>
          <a:xfrm rot="11748368">
            <a:off x="3130299" y="4864066"/>
            <a:ext cx="2905432" cy="443519"/>
          </a:xfrm>
          <a:custGeom>
            <a:avLst/>
            <a:gdLst>
              <a:gd name="connsiteX0" fmla="*/ 0 w 2905432"/>
              <a:gd name="connsiteY0" fmla="*/ 280219 h 443519"/>
              <a:gd name="connsiteX1" fmla="*/ 132735 w 2905432"/>
              <a:gd name="connsiteY1" fmla="*/ 324465 h 443519"/>
              <a:gd name="connsiteX2" fmla="*/ 412955 w 2905432"/>
              <a:gd name="connsiteY2" fmla="*/ 383458 h 443519"/>
              <a:gd name="connsiteX3" fmla="*/ 575187 w 2905432"/>
              <a:gd name="connsiteY3" fmla="*/ 398206 h 443519"/>
              <a:gd name="connsiteX4" fmla="*/ 707922 w 2905432"/>
              <a:gd name="connsiteY4" fmla="*/ 427703 h 443519"/>
              <a:gd name="connsiteX5" fmla="*/ 1312606 w 2905432"/>
              <a:gd name="connsiteY5" fmla="*/ 427703 h 443519"/>
              <a:gd name="connsiteX6" fmla="*/ 1651819 w 2905432"/>
              <a:gd name="connsiteY6" fmla="*/ 368710 h 443519"/>
              <a:gd name="connsiteX7" fmla="*/ 1740310 w 2905432"/>
              <a:gd name="connsiteY7" fmla="*/ 339213 h 443519"/>
              <a:gd name="connsiteX8" fmla="*/ 1961535 w 2905432"/>
              <a:gd name="connsiteY8" fmla="*/ 309716 h 443519"/>
              <a:gd name="connsiteX9" fmla="*/ 2064774 w 2905432"/>
              <a:gd name="connsiteY9" fmla="*/ 280219 h 443519"/>
              <a:gd name="connsiteX10" fmla="*/ 2153264 w 2905432"/>
              <a:gd name="connsiteY10" fmla="*/ 265471 h 443519"/>
              <a:gd name="connsiteX11" fmla="*/ 2330245 w 2905432"/>
              <a:gd name="connsiteY11" fmla="*/ 221226 h 443519"/>
              <a:gd name="connsiteX12" fmla="*/ 2403987 w 2905432"/>
              <a:gd name="connsiteY12" fmla="*/ 191729 h 443519"/>
              <a:gd name="connsiteX13" fmla="*/ 2462981 w 2905432"/>
              <a:gd name="connsiteY13" fmla="*/ 176981 h 443519"/>
              <a:gd name="connsiteX14" fmla="*/ 2507226 w 2905432"/>
              <a:gd name="connsiteY14" fmla="*/ 162232 h 443519"/>
              <a:gd name="connsiteX15" fmla="*/ 2639961 w 2905432"/>
              <a:gd name="connsiteY15" fmla="*/ 132736 h 443519"/>
              <a:gd name="connsiteX16" fmla="*/ 2728451 w 2905432"/>
              <a:gd name="connsiteY16" fmla="*/ 103239 h 443519"/>
              <a:gd name="connsiteX17" fmla="*/ 2816942 w 2905432"/>
              <a:gd name="connsiteY17" fmla="*/ 73742 h 443519"/>
              <a:gd name="connsiteX18" fmla="*/ 2861187 w 2905432"/>
              <a:gd name="connsiteY18" fmla="*/ 58994 h 443519"/>
              <a:gd name="connsiteX19" fmla="*/ 2905432 w 2905432"/>
              <a:gd name="connsiteY19" fmla="*/ 44245 h 443519"/>
              <a:gd name="connsiteX20" fmla="*/ 2831690 w 2905432"/>
              <a:gd name="connsiteY20" fmla="*/ 29497 h 443519"/>
              <a:gd name="connsiteX21" fmla="*/ 2787445 w 2905432"/>
              <a:gd name="connsiteY21" fmla="*/ 14748 h 443519"/>
              <a:gd name="connsiteX22" fmla="*/ 2433484 w 2905432"/>
              <a:gd name="connsiteY22" fmla="*/ 0 h 443519"/>
              <a:gd name="connsiteX23" fmla="*/ 2743200 w 2905432"/>
              <a:gd name="connsiteY23" fmla="*/ 14748 h 443519"/>
              <a:gd name="connsiteX24" fmla="*/ 2787445 w 2905432"/>
              <a:gd name="connsiteY24" fmla="*/ 29497 h 443519"/>
              <a:gd name="connsiteX25" fmla="*/ 2757948 w 2905432"/>
              <a:gd name="connsiteY25" fmla="*/ 294968 h 443519"/>
              <a:gd name="connsiteX26" fmla="*/ 2743200 w 2905432"/>
              <a:gd name="connsiteY26" fmla="*/ 368710 h 443519"/>
              <a:gd name="connsiteX27" fmla="*/ 2728451 w 2905432"/>
              <a:gd name="connsiteY27" fmla="*/ 427703 h 44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905432" h="443519">
                <a:moveTo>
                  <a:pt x="0" y="280219"/>
                </a:moveTo>
                <a:cubicBezTo>
                  <a:pt x="44245" y="294968"/>
                  <a:pt x="87992" y="311305"/>
                  <a:pt x="132735" y="324465"/>
                </a:cubicBezTo>
                <a:cubicBezTo>
                  <a:pt x="213175" y="348124"/>
                  <a:pt x="334041" y="372697"/>
                  <a:pt x="412955" y="383458"/>
                </a:cubicBezTo>
                <a:cubicBezTo>
                  <a:pt x="466757" y="390795"/>
                  <a:pt x="521110" y="393290"/>
                  <a:pt x="575187" y="398206"/>
                </a:cubicBezTo>
                <a:cubicBezTo>
                  <a:pt x="619432" y="408038"/>
                  <a:pt x="662796" y="423472"/>
                  <a:pt x="707922" y="427703"/>
                </a:cubicBezTo>
                <a:cubicBezTo>
                  <a:pt x="991655" y="454303"/>
                  <a:pt x="1046913" y="442464"/>
                  <a:pt x="1312606" y="427703"/>
                </a:cubicBezTo>
                <a:cubicBezTo>
                  <a:pt x="1517545" y="376470"/>
                  <a:pt x="1098699" y="479334"/>
                  <a:pt x="1651819" y="368710"/>
                </a:cubicBezTo>
                <a:cubicBezTo>
                  <a:pt x="1682308" y="362612"/>
                  <a:pt x="1709767" y="345031"/>
                  <a:pt x="1740310" y="339213"/>
                </a:cubicBezTo>
                <a:cubicBezTo>
                  <a:pt x="1813390" y="325293"/>
                  <a:pt x="1888051" y="321319"/>
                  <a:pt x="1961535" y="309716"/>
                </a:cubicBezTo>
                <a:cubicBezTo>
                  <a:pt x="2072522" y="292192"/>
                  <a:pt x="1972990" y="300616"/>
                  <a:pt x="2064774" y="280219"/>
                </a:cubicBezTo>
                <a:cubicBezTo>
                  <a:pt x="2093965" y="273732"/>
                  <a:pt x="2123767" y="270387"/>
                  <a:pt x="2153264" y="265471"/>
                </a:cubicBezTo>
                <a:cubicBezTo>
                  <a:pt x="2329699" y="194897"/>
                  <a:pt x="2108336" y="276703"/>
                  <a:pt x="2330245" y="221226"/>
                </a:cubicBezTo>
                <a:cubicBezTo>
                  <a:pt x="2355929" y="214805"/>
                  <a:pt x="2378871" y="200101"/>
                  <a:pt x="2403987" y="191729"/>
                </a:cubicBezTo>
                <a:cubicBezTo>
                  <a:pt x="2423217" y="185319"/>
                  <a:pt x="2443491" y="182550"/>
                  <a:pt x="2462981" y="176981"/>
                </a:cubicBezTo>
                <a:cubicBezTo>
                  <a:pt x="2477929" y="172710"/>
                  <a:pt x="2492144" y="166003"/>
                  <a:pt x="2507226" y="162232"/>
                </a:cubicBezTo>
                <a:cubicBezTo>
                  <a:pt x="2591433" y="141180"/>
                  <a:pt x="2564259" y="155447"/>
                  <a:pt x="2639961" y="132736"/>
                </a:cubicBezTo>
                <a:cubicBezTo>
                  <a:pt x="2669742" y="123802"/>
                  <a:pt x="2698954" y="113071"/>
                  <a:pt x="2728451" y="103239"/>
                </a:cubicBezTo>
                <a:lnTo>
                  <a:pt x="2816942" y="73742"/>
                </a:lnTo>
                <a:lnTo>
                  <a:pt x="2861187" y="58994"/>
                </a:lnTo>
                <a:lnTo>
                  <a:pt x="2905432" y="44245"/>
                </a:lnTo>
                <a:cubicBezTo>
                  <a:pt x="2880851" y="39329"/>
                  <a:pt x="2856009" y="35577"/>
                  <a:pt x="2831690" y="29497"/>
                </a:cubicBezTo>
                <a:cubicBezTo>
                  <a:pt x="2816608" y="25726"/>
                  <a:pt x="2802949" y="15896"/>
                  <a:pt x="2787445" y="14748"/>
                </a:cubicBezTo>
                <a:cubicBezTo>
                  <a:pt x="2669678" y="6024"/>
                  <a:pt x="2551573" y="0"/>
                  <a:pt x="2433484" y="0"/>
                </a:cubicBezTo>
                <a:cubicBezTo>
                  <a:pt x="2330128" y="0"/>
                  <a:pt x="2639961" y="9832"/>
                  <a:pt x="2743200" y="14748"/>
                </a:cubicBezTo>
                <a:cubicBezTo>
                  <a:pt x="2757948" y="19664"/>
                  <a:pt x="2785390" y="14087"/>
                  <a:pt x="2787445" y="29497"/>
                </a:cubicBezTo>
                <a:cubicBezTo>
                  <a:pt x="2804731" y="159142"/>
                  <a:pt x="2779598" y="197543"/>
                  <a:pt x="2757948" y="294968"/>
                </a:cubicBezTo>
                <a:cubicBezTo>
                  <a:pt x="2752510" y="319439"/>
                  <a:pt x="2748638" y="344240"/>
                  <a:pt x="2743200" y="368710"/>
                </a:cubicBezTo>
                <a:cubicBezTo>
                  <a:pt x="2738803" y="388497"/>
                  <a:pt x="2728451" y="427703"/>
                  <a:pt x="2728451" y="427703"/>
                </a:cubicBezTo>
              </a:path>
            </a:pathLst>
          </a:custGeom>
          <a:noFill/>
          <a:ln w="114300">
            <a:solidFill>
              <a:srgbClr val="FE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TextBox 16">
            <a:extLst>
              <a:ext uri="{FF2B5EF4-FFF2-40B4-BE49-F238E27FC236}">
                <a16:creationId xmlns:a16="http://schemas.microsoft.com/office/drawing/2014/main" id="{92676094-CA7E-60A4-33EE-A47BE48A60BC}"/>
              </a:ext>
            </a:extLst>
          </p:cNvPr>
          <p:cNvSpPr txBox="1"/>
          <p:nvPr/>
        </p:nvSpPr>
        <p:spPr>
          <a:xfrm>
            <a:off x="3153270" y="5694896"/>
            <a:ext cx="1224116" cy="830997"/>
          </a:xfrm>
          <a:prstGeom prst="rect">
            <a:avLst/>
          </a:prstGeom>
          <a:noFill/>
        </p:spPr>
        <p:txBody>
          <a:bodyPr wrap="square" rtlCol="0">
            <a:spAutoFit/>
          </a:bodyPr>
          <a:lstStyle/>
          <a:p>
            <a:r>
              <a:rPr lang="es-ES_tradnl" sz="4800" dirty="0">
                <a:solidFill>
                  <a:srgbClr val="FE0000"/>
                </a:solidFill>
                <a:latin typeface="Britannic Bold" panose="020B0903060703020204" pitchFamily="34" charset="77"/>
                <a:ea typeface="Baoli TC" panose="02010600040101010101" pitchFamily="2" charset="-120"/>
                <a:cs typeface="Brush Script MT" panose="03060802040406070304" pitchFamily="66" charset="-122"/>
              </a:rPr>
              <a:t>IF</a:t>
            </a:r>
          </a:p>
        </p:txBody>
      </p:sp>
      <p:sp>
        <p:nvSpPr>
          <p:cNvPr id="18" name="TextBox 17">
            <a:extLst>
              <a:ext uri="{FF2B5EF4-FFF2-40B4-BE49-F238E27FC236}">
                <a16:creationId xmlns:a16="http://schemas.microsoft.com/office/drawing/2014/main" id="{2E4440B1-F179-3F8F-1EBD-542BA8CE6535}"/>
              </a:ext>
            </a:extLst>
          </p:cNvPr>
          <p:cNvSpPr txBox="1"/>
          <p:nvPr/>
        </p:nvSpPr>
        <p:spPr>
          <a:xfrm>
            <a:off x="5796116" y="6126025"/>
            <a:ext cx="1770408" cy="769441"/>
          </a:xfrm>
          <a:prstGeom prst="rect">
            <a:avLst/>
          </a:prstGeom>
          <a:noFill/>
        </p:spPr>
        <p:txBody>
          <a:bodyPr wrap="square" rtlCol="0">
            <a:spAutoFit/>
          </a:bodyPr>
          <a:lstStyle/>
          <a:p>
            <a:r>
              <a:rPr lang="es-ES_tradnl" sz="4400" dirty="0">
                <a:solidFill>
                  <a:srgbClr val="FE0000"/>
                </a:solidFill>
                <a:latin typeface="Britannic Bold" panose="020B0903060703020204" pitchFamily="34" charset="77"/>
                <a:ea typeface="Baoli TC" panose="02010600040101010101" pitchFamily="2" charset="-120"/>
                <a:cs typeface="Brush Script MT" panose="03060802040406070304" pitchFamily="66" charset="-122"/>
              </a:rPr>
              <a:t>AND</a:t>
            </a:r>
            <a:endParaRPr lang="es-ES_tradnl" sz="6600" dirty="0">
              <a:solidFill>
                <a:srgbClr val="FE0000"/>
              </a:solidFill>
              <a:latin typeface="Britannic Bold" panose="020B0903060703020204" pitchFamily="34" charset="77"/>
              <a:ea typeface="Baoli TC" panose="02010600040101010101" pitchFamily="2" charset="-120"/>
              <a:cs typeface="Brush Script MT" panose="03060802040406070304" pitchFamily="66" charset="-122"/>
            </a:endParaRPr>
          </a:p>
        </p:txBody>
      </p:sp>
      <p:sp>
        <p:nvSpPr>
          <p:cNvPr id="19" name="TextBox 18">
            <a:extLst>
              <a:ext uri="{FF2B5EF4-FFF2-40B4-BE49-F238E27FC236}">
                <a16:creationId xmlns:a16="http://schemas.microsoft.com/office/drawing/2014/main" id="{59F87F7F-0F95-F33C-93E1-4D843B3D785E}"/>
              </a:ext>
            </a:extLst>
          </p:cNvPr>
          <p:cNvSpPr txBox="1"/>
          <p:nvPr/>
        </p:nvSpPr>
        <p:spPr>
          <a:xfrm>
            <a:off x="2707142" y="3702662"/>
            <a:ext cx="1770408" cy="769441"/>
          </a:xfrm>
          <a:prstGeom prst="rect">
            <a:avLst/>
          </a:prstGeom>
          <a:noFill/>
        </p:spPr>
        <p:txBody>
          <a:bodyPr wrap="square" rtlCol="0">
            <a:spAutoFit/>
          </a:bodyPr>
          <a:lstStyle/>
          <a:p>
            <a:r>
              <a:rPr lang="es-ES_tradnl" sz="4400" dirty="0">
                <a:solidFill>
                  <a:srgbClr val="FE0000"/>
                </a:solidFill>
                <a:latin typeface="Britannic Bold" panose="020B0903060703020204" pitchFamily="34" charset="77"/>
                <a:ea typeface="Baoli TC" panose="02010600040101010101" pitchFamily="2" charset="-120"/>
                <a:cs typeface="Brush Script MT" panose="03060802040406070304" pitchFamily="66" charset="-122"/>
              </a:rPr>
              <a:t>THEN</a:t>
            </a:r>
            <a:endParaRPr lang="es-ES_tradnl" sz="6600" dirty="0">
              <a:solidFill>
                <a:srgbClr val="FE0000"/>
              </a:solidFill>
              <a:latin typeface="Britannic Bold" panose="020B0903060703020204" pitchFamily="34" charset="77"/>
              <a:ea typeface="Baoli TC" panose="02010600040101010101" pitchFamily="2" charset="-120"/>
              <a:cs typeface="Brush Script MT" panose="03060802040406070304" pitchFamily="66" charset="-122"/>
            </a:endParaRPr>
          </a:p>
        </p:txBody>
      </p:sp>
    </p:spTree>
    <p:extLst>
      <p:ext uri="{BB962C8B-B14F-4D97-AF65-F5344CB8AC3E}">
        <p14:creationId xmlns:p14="http://schemas.microsoft.com/office/powerpoint/2010/main" val="3170639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downLef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2" name="TextBox 2">
            <a:extLst>
              <a:ext uri="{FF2B5EF4-FFF2-40B4-BE49-F238E27FC236}">
                <a16:creationId xmlns:a16="http://schemas.microsoft.com/office/drawing/2014/main" id="{75060CF7-584C-094B-BDB8-1CEDA19961FE}"/>
              </a:ext>
            </a:extLst>
          </p:cNvPr>
          <p:cNvSpPr txBox="1">
            <a:spLocks/>
          </p:cNvSpPr>
          <p:nvPr/>
        </p:nvSpPr>
        <p:spPr>
          <a:xfrm>
            <a:off x="756844" y="1087951"/>
            <a:ext cx="7502769" cy="5812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err="1">
                <a:solidFill>
                  <a:srgbClr val="F5333F"/>
                </a:solidFill>
                <a:latin typeface="Montserrat SemiBold" pitchFamily="2" charset="77"/>
              </a:rPr>
              <a:t>Objectives</a:t>
            </a:r>
            <a:r>
              <a:rPr lang="es-ES" b="1" dirty="0">
                <a:solidFill>
                  <a:srgbClr val="F5333F"/>
                </a:solidFill>
                <a:latin typeface="Montserrat SemiBold" pitchFamily="2" charset="77"/>
              </a:rPr>
              <a:t>: Plan </a:t>
            </a:r>
            <a:r>
              <a:rPr lang="es-ES" b="1" dirty="0" err="1">
                <a:solidFill>
                  <a:srgbClr val="F5333F"/>
                </a:solidFill>
                <a:latin typeface="Montserrat SemiBold" pitchFamily="2" charset="77"/>
              </a:rPr>
              <a:t>of</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Action</a:t>
            </a:r>
            <a:endParaRPr lang="es-ES" b="1" dirty="0">
              <a:solidFill>
                <a:srgbClr val="F5333F"/>
              </a:solidFill>
              <a:latin typeface="Montserrat SemiBold" pitchFamily="2" charset="77"/>
            </a:endParaRPr>
          </a:p>
        </p:txBody>
      </p:sp>
      <p:pic>
        <p:nvPicPr>
          <p:cNvPr id="3" name="Imagen 1">
            <a:extLst>
              <a:ext uri="{FF2B5EF4-FFF2-40B4-BE49-F238E27FC236}">
                <a16:creationId xmlns:a16="http://schemas.microsoft.com/office/drawing/2014/main" id="{25D6357A-316F-A4A3-6E95-8C99A1C1AD23}"/>
              </a:ext>
            </a:extLst>
          </p:cNvPr>
          <p:cNvPicPr>
            <a:picLocks noChangeAspect="1"/>
          </p:cNvPicPr>
          <p:nvPr/>
        </p:nvPicPr>
        <p:blipFill>
          <a:blip r:embed="rId5" cstate="print"/>
          <a:stretch>
            <a:fillRect/>
          </a:stretch>
        </p:blipFill>
        <p:spPr>
          <a:xfrm>
            <a:off x="1042583" y="1803597"/>
            <a:ext cx="6223354" cy="4792062"/>
          </a:xfrm>
          <a:prstGeom prst="rect">
            <a:avLst/>
          </a:prstGeom>
        </p:spPr>
      </p:pic>
    </p:spTree>
    <p:extLst>
      <p:ext uri="{BB962C8B-B14F-4D97-AF65-F5344CB8AC3E}">
        <p14:creationId xmlns:p14="http://schemas.microsoft.com/office/powerpoint/2010/main" val="3955531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2" name="TextBox 2">
            <a:extLst>
              <a:ext uri="{FF2B5EF4-FFF2-40B4-BE49-F238E27FC236}">
                <a16:creationId xmlns:a16="http://schemas.microsoft.com/office/drawing/2014/main" id="{75060CF7-584C-094B-BDB8-1CEDA19961FE}"/>
              </a:ext>
            </a:extLst>
          </p:cNvPr>
          <p:cNvSpPr txBox="1">
            <a:spLocks/>
          </p:cNvSpPr>
          <p:nvPr/>
        </p:nvSpPr>
        <p:spPr>
          <a:xfrm>
            <a:off x="756844" y="1087951"/>
            <a:ext cx="7502769" cy="5812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err="1">
                <a:solidFill>
                  <a:srgbClr val="F5333F"/>
                </a:solidFill>
                <a:latin typeface="Montserrat SemiBold" pitchFamily="2" charset="77"/>
              </a:rPr>
              <a:t>Objectives</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Operational</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Strategy</a:t>
            </a:r>
            <a:endParaRPr lang="es-ES" b="1" dirty="0">
              <a:solidFill>
                <a:srgbClr val="F5333F"/>
              </a:solidFill>
              <a:latin typeface="Montserrat SemiBold" pitchFamily="2" charset="77"/>
            </a:endParaRPr>
          </a:p>
        </p:txBody>
      </p:sp>
      <p:pic>
        <p:nvPicPr>
          <p:cNvPr id="3" name="Imagen 1">
            <a:extLst>
              <a:ext uri="{FF2B5EF4-FFF2-40B4-BE49-F238E27FC236}">
                <a16:creationId xmlns:a16="http://schemas.microsoft.com/office/drawing/2014/main" id="{A4EAB2C0-3D36-C0C3-4E88-BFFB46B1E4E2}"/>
              </a:ext>
            </a:extLst>
          </p:cNvPr>
          <p:cNvPicPr>
            <a:picLocks noChangeAspect="1"/>
          </p:cNvPicPr>
          <p:nvPr/>
        </p:nvPicPr>
        <p:blipFill>
          <a:blip r:embed="rId5" cstate="print"/>
          <a:stretch>
            <a:fillRect/>
          </a:stretch>
        </p:blipFill>
        <p:spPr>
          <a:xfrm>
            <a:off x="187602" y="1966103"/>
            <a:ext cx="3533473" cy="4891897"/>
          </a:xfrm>
          <a:prstGeom prst="rect">
            <a:avLst/>
          </a:prstGeom>
        </p:spPr>
      </p:pic>
      <p:pic>
        <p:nvPicPr>
          <p:cNvPr id="4" name="Imagen 4">
            <a:extLst>
              <a:ext uri="{FF2B5EF4-FFF2-40B4-BE49-F238E27FC236}">
                <a16:creationId xmlns:a16="http://schemas.microsoft.com/office/drawing/2014/main" id="{2F369CCB-7710-5D28-13C3-73E642E3414E}"/>
              </a:ext>
            </a:extLst>
          </p:cNvPr>
          <p:cNvPicPr>
            <a:picLocks noChangeAspect="1"/>
          </p:cNvPicPr>
          <p:nvPr/>
        </p:nvPicPr>
        <p:blipFill>
          <a:blip r:embed="rId6" cstate="print"/>
          <a:stretch>
            <a:fillRect/>
          </a:stretch>
        </p:blipFill>
        <p:spPr>
          <a:xfrm>
            <a:off x="3851408" y="4343979"/>
            <a:ext cx="5618013" cy="2514021"/>
          </a:xfrm>
          <a:prstGeom prst="rect">
            <a:avLst/>
          </a:prstGeom>
        </p:spPr>
      </p:pic>
      <p:sp>
        <p:nvSpPr>
          <p:cNvPr id="6" name="Elipse 7">
            <a:extLst>
              <a:ext uri="{FF2B5EF4-FFF2-40B4-BE49-F238E27FC236}">
                <a16:creationId xmlns:a16="http://schemas.microsoft.com/office/drawing/2014/main" id="{26552B90-B7E4-7BE1-A563-6E008B0484A1}"/>
              </a:ext>
            </a:extLst>
          </p:cNvPr>
          <p:cNvSpPr/>
          <p:nvPr/>
        </p:nvSpPr>
        <p:spPr>
          <a:xfrm>
            <a:off x="3721075" y="4805093"/>
            <a:ext cx="1114319" cy="964956"/>
          </a:xfrm>
          <a:prstGeom prst="ellipse">
            <a:avLst/>
          </a:prstGeom>
          <a:noFill/>
          <a:ln w="381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
        <p:nvSpPr>
          <p:cNvPr id="8" name="TextBox 2">
            <a:extLst>
              <a:ext uri="{FF2B5EF4-FFF2-40B4-BE49-F238E27FC236}">
                <a16:creationId xmlns:a16="http://schemas.microsoft.com/office/drawing/2014/main" id="{CDE99CEC-3CFD-AC89-5F90-AE17520321F5}"/>
              </a:ext>
            </a:extLst>
          </p:cNvPr>
          <p:cNvSpPr txBox="1">
            <a:spLocks/>
          </p:cNvSpPr>
          <p:nvPr/>
        </p:nvSpPr>
        <p:spPr>
          <a:xfrm>
            <a:off x="3818646" y="2885384"/>
            <a:ext cx="5137752" cy="1458595"/>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600" dirty="0" err="1">
                <a:solidFill>
                  <a:srgbClr val="001E5C"/>
                </a:solidFill>
                <a:latin typeface="Montserrat"/>
              </a:rPr>
              <a:t>This</a:t>
            </a:r>
            <a:r>
              <a:rPr lang="es-ES" sz="1600" dirty="0">
                <a:solidFill>
                  <a:srgbClr val="001E5C"/>
                </a:solidFill>
                <a:latin typeface="Montserrat"/>
              </a:rPr>
              <a:t> </a:t>
            </a:r>
            <a:r>
              <a:rPr lang="es-ES" sz="1600" dirty="0" err="1">
                <a:solidFill>
                  <a:srgbClr val="001E5C"/>
                </a:solidFill>
                <a:latin typeface="Montserrat"/>
              </a:rPr>
              <a:t>Operation</a:t>
            </a:r>
            <a:r>
              <a:rPr lang="es-ES" sz="1600" dirty="0">
                <a:solidFill>
                  <a:srgbClr val="001E5C"/>
                </a:solidFill>
                <a:latin typeface="Montserrat"/>
              </a:rPr>
              <a:t> </a:t>
            </a:r>
            <a:r>
              <a:rPr lang="es-ES" sz="1600" dirty="0" err="1">
                <a:solidFill>
                  <a:srgbClr val="001E5C"/>
                </a:solidFill>
                <a:latin typeface="Montserrat"/>
              </a:rPr>
              <a:t>Strategy</a:t>
            </a:r>
            <a:r>
              <a:rPr lang="es-ES" sz="1600" dirty="0">
                <a:solidFill>
                  <a:srgbClr val="001E5C"/>
                </a:solidFill>
                <a:latin typeface="Montserrat"/>
              </a:rPr>
              <a:t> </a:t>
            </a:r>
            <a:r>
              <a:rPr lang="es-ES" sz="1600" dirty="0" err="1">
                <a:solidFill>
                  <a:srgbClr val="001E5C"/>
                </a:solidFill>
                <a:latin typeface="Montserrat"/>
              </a:rPr>
              <a:t>will</a:t>
            </a:r>
            <a:r>
              <a:rPr lang="es-ES" sz="1600" dirty="0">
                <a:solidFill>
                  <a:srgbClr val="001E5C"/>
                </a:solidFill>
                <a:latin typeface="Montserrat"/>
              </a:rPr>
              <a:t> </a:t>
            </a:r>
            <a:r>
              <a:rPr lang="es-ES" sz="1600" dirty="0" err="1">
                <a:solidFill>
                  <a:srgbClr val="001E5C"/>
                </a:solidFill>
                <a:latin typeface="Montserrat"/>
              </a:rPr>
              <a:t>also</a:t>
            </a:r>
            <a:r>
              <a:rPr lang="es-ES" sz="1600" dirty="0">
                <a:solidFill>
                  <a:srgbClr val="001E5C"/>
                </a:solidFill>
                <a:latin typeface="Montserrat"/>
              </a:rPr>
              <a:t> </a:t>
            </a:r>
            <a:r>
              <a:rPr lang="es-ES" sz="1600" dirty="0" err="1">
                <a:solidFill>
                  <a:srgbClr val="001E5C"/>
                </a:solidFill>
                <a:latin typeface="Montserrat"/>
              </a:rPr>
              <a:t>contain</a:t>
            </a:r>
            <a:r>
              <a:rPr lang="es-ES" sz="1600" dirty="0">
                <a:solidFill>
                  <a:srgbClr val="001E5C"/>
                </a:solidFill>
                <a:latin typeface="Montserrat"/>
              </a:rPr>
              <a:t> </a:t>
            </a:r>
            <a:r>
              <a:rPr lang="es-ES" sz="1600" dirty="0" err="1">
                <a:solidFill>
                  <a:srgbClr val="001E5C"/>
                </a:solidFill>
                <a:latin typeface="Montserrat"/>
              </a:rPr>
              <a:t>what</a:t>
            </a:r>
            <a:r>
              <a:rPr lang="es-ES" sz="1600" dirty="0">
                <a:solidFill>
                  <a:srgbClr val="001E5C"/>
                </a:solidFill>
                <a:latin typeface="Montserrat"/>
              </a:rPr>
              <a:t> </a:t>
            </a:r>
            <a:r>
              <a:rPr lang="es-ES" sz="1600" dirty="0" err="1">
                <a:solidFill>
                  <a:srgbClr val="001E5C"/>
                </a:solidFill>
                <a:latin typeface="Montserrat"/>
              </a:rPr>
              <a:t>is</a:t>
            </a:r>
            <a:r>
              <a:rPr lang="es-ES" sz="1600" dirty="0">
                <a:solidFill>
                  <a:srgbClr val="001E5C"/>
                </a:solidFill>
                <a:latin typeface="Montserrat"/>
              </a:rPr>
              <a:t> </a:t>
            </a:r>
            <a:r>
              <a:rPr lang="es-ES" sz="1600" dirty="0" err="1">
                <a:solidFill>
                  <a:srgbClr val="001E5C"/>
                </a:solidFill>
                <a:latin typeface="Montserrat"/>
              </a:rPr>
              <a:t>to</a:t>
            </a:r>
            <a:r>
              <a:rPr lang="es-ES" sz="1600" dirty="0">
                <a:solidFill>
                  <a:srgbClr val="001E5C"/>
                </a:solidFill>
                <a:latin typeface="Montserrat"/>
              </a:rPr>
              <a:t> be </a:t>
            </a:r>
            <a:r>
              <a:rPr lang="es-ES" sz="1600" dirty="0" err="1">
                <a:solidFill>
                  <a:srgbClr val="001E5C"/>
                </a:solidFill>
                <a:latin typeface="Montserrat"/>
              </a:rPr>
              <a:t>achieved</a:t>
            </a:r>
            <a:r>
              <a:rPr lang="es-ES" sz="1600" dirty="0">
                <a:solidFill>
                  <a:srgbClr val="001E5C"/>
                </a:solidFill>
                <a:latin typeface="Montserrat"/>
              </a:rPr>
              <a:t> in </a:t>
            </a:r>
            <a:r>
              <a:rPr lang="es-ES" sz="1600" dirty="0" err="1">
                <a:solidFill>
                  <a:srgbClr val="001E5C"/>
                </a:solidFill>
                <a:latin typeface="Montserrat"/>
              </a:rPr>
              <a:t>each</a:t>
            </a:r>
            <a:r>
              <a:rPr lang="es-ES" sz="1600" dirty="0">
                <a:solidFill>
                  <a:srgbClr val="001E5C"/>
                </a:solidFill>
                <a:latin typeface="Montserrat"/>
              </a:rPr>
              <a:t> sector </a:t>
            </a:r>
            <a:r>
              <a:rPr lang="es-ES" sz="1600" dirty="0" err="1">
                <a:solidFill>
                  <a:srgbClr val="001E5C"/>
                </a:solidFill>
                <a:latin typeface="Montserrat"/>
              </a:rPr>
              <a:t>of</a:t>
            </a:r>
            <a:r>
              <a:rPr lang="es-ES" sz="1600" dirty="0">
                <a:solidFill>
                  <a:srgbClr val="001E5C"/>
                </a:solidFill>
                <a:latin typeface="Montserrat"/>
              </a:rPr>
              <a:t> </a:t>
            </a:r>
            <a:r>
              <a:rPr lang="es-ES" sz="1600" dirty="0" err="1">
                <a:solidFill>
                  <a:srgbClr val="001E5C"/>
                </a:solidFill>
                <a:latin typeface="Montserrat"/>
              </a:rPr>
              <a:t>activity</a:t>
            </a:r>
            <a:r>
              <a:rPr lang="es-ES" sz="1600" dirty="0">
                <a:solidFill>
                  <a:srgbClr val="001E5C"/>
                </a:solidFill>
                <a:latin typeface="Montserrat"/>
              </a:rPr>
              <a:t>. </a:t>
            </a:r>
            <a:endParaRPr lang="es-ES" sz="1600" dirty="0">
              <a:solidFill>
                <a:srgbClr val="001E5C"/>
              </a:solidFill>
              <a:latin typeface="Montserrat" pitchFamily="2" charset="77"/>
            </a:endParaRPr>
          </a:p>
          <a:p>
            <a:pPr marL="0" indent="0" algn="ctr">
              <a:buNone/>
            </a:pPr>
            <a:r>
              <a:rPr lang="es-ES" sz="1600" b="1" dirty="0" err="1">
                <a:solidFill>
                  <a:srgbClr val="001E5C"/>
                </a:solidFill>
                <a:latin typeface="Montserrat" pitchFamily="2" charset="77"/>
              </a:rPr>
              <a:t>This</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document</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will</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provide</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the</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framework</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of</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sectoral</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priorities</a:t>
            </a:r>
            <a:r>
              <a:rPr lang="es-ES" sz="1600" b="1" dirty="0">
                <a:solidFill>
                  <a:srgbClr val="001E5C"/>
                </a:solidFill>
                <a:latin typeface="Montserrat" pitchFamily="2" charset="77"/>
              </a:rPr>
              <a:t> and </a:t>
            </a:r>
            <a:r>
              <a:rPr lang="es-ES" sz="1600" b="1" dirty="0" err="1">
                <a:solidFill>
                  <a:srgbClr val="001E5C"/>
                </a:solidFill>
                <a:latin typeface="Montserrat" pitchFamily="2" charset="77"/>
              </a:rPr>
              <a:t>objectives</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to</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which</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our</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intervention</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should</a:t>
            </a:r>
            <a:r>
              <a:rPr lang="es-ES" sz="1600" b="1" dirty="0">
                <a:solidFill>
                  <a:srgbClr val="001E5C"/>
                </a:solidFill>
                <a:latin typeface="Montserrat" pitchFamily="2" charset="77"/>
              </a:rPr>
              <a:t> </a:t>
            </a:r>
            <a:r>
              <a:rPr lang="es-ES" sz="1600" b="1" dirty="0" err="1">
                <a:solidFill>
                  <a:srgbClr val="001E5C"/>
                </a:solidFill>
                <a:latin typeface="Montserrat" pitchFamily="2" charset="77"/>
              </a:rPr>
              <a:t>contribute</a:t>
            </a:r>
            <a:r>
              <a:rPr lang="es-ES" sz="1600" b="1" dirty="0">
                <a:solidFill>
                  <a:srgbClr val="001E5C"/>
                </a:solidFill>
                <a:latin typeface="Montserrat" pitchFamily="2" charset="77"/>
              </a:rPr>
              <a:t>.</a:t>
            </a:r>
          </a:p>
        </p:txBody>
      </p:sp>
      <p:grpSp>
        <p:nvGrpSpPr>
          <p:cNvPr id="9" name="Group 8">
            <a:extLst>
              <a:ext uri="{FF2B5EF4-FFF2-40B4-BE49-F238E27FC236}">
                <a16:creationId xmlns:a16="http://schemas.microsoft.com/office/drawing/2014/main" id="{5154B9C4-9616-A181-0B99-A359BF0D10FD}"/>
              </a:ext>
            </a:extLst>
          </p:cNvPr>
          <p:cNvGrpSpPr/>
          <p:nvPr/>
        </p:nvGrpSpPr>
        <p:grpSpPr>
          <a:xfrm>
            <a:off x="5302947" y="1975546"/>
            <a:ext cx="2101482" cy="766863"/>
            <a:chOff x="1704624" y="4730054"/>
            <a:chExt cx="3073614" cy="1236785"/>
          </a:xfrm>
        </p:grpSpPr>
        <p:sp>
          <p:nvSpPr>
            <p:cNvPr id="11" name="Rounded Rectangle 10">
              <a:extLst>
                <a:ext uri="{FF2B5EF4-FFF2-40B4-BE49-F238E27FC236}">
                  <a16:creationId xmlns:a16="http://schemas.microsoft.com/office/drawing/2014/main" id="{8A7A94E2-D8C7-38D7-8289-7AD5E2177FF0}"/>
                </a:ext>
              </a:extLst>
            </p:cNvPr>
            <p:cNvSpPr/>
            <p:nvPr/>
          </p:nvSpPr>
          <p:spPr>
            <a:xfrm>
              <a:off x="1828800" y="5087516"/>
              <a:ext cx="2895600" cy="522795"/>
            </a:xfrm>
            <a:prstGeom prst="roundRect">
              <a:avLst>
                <a:gd name="adj" fmla="val 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Double Bracket 11">
              <a:extLst>
                <a:ext uri="{FF2B5EF4-FFF2-40B4-BE49-F238E27FC236}">
                  <a16:creationId xmlns:a16="http://schemas.microsoft.com/office/drawing/2014/main" id="{70D3F3CC-87B5-82D3-8B63-1246CCE21B62}"/>
                </a:ext>
              </a:extLst>
            </p:cNvPr>
            <p:cNvSpPr/>
            <p:nvPr/>
          </p:nvSpPr>
          <p:spPr>
            <a:xfrm>
              <a:off x="1758462" y="4755825"/>
              <a:ext cx="3019776" cy="1121464"/>
            </a:xfrm>
            <a:prstGeom prst="bracketPair">
              <a:avLst/>
            </a:prstGeom>
            <a:ln w="114300" cmpd="dbl">
              <a:solidFill>
                <a:srgbClr val="001E5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a:p>
          </p:txBody>
        </p:sp>
        <p:pic>
          <p:nvPicPr>
            <p:cNvPr id="13" name="Picture 12">
              <a:extLst>
                <a:ext uri="{FF2B5EF4-FFF2-40B4-BE49-F238E27FC236}">
                  <a16:creationId xmlns:a16="http://schemas.microsoft.com/office/drawing/2014/main" id="{3ACE5875-94CC-6C48-9D43-CEFF0C78CB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04624" y="4730054"/>
              <a:ext cx="1236785" cy="1236785"/>
            </a:xfrm>
            <a:prstGeom prst="rect">
              <a:avLst/>
            </a:prstGeom>
          </p:spPr>
        </p:pic>
        <p:sp>
          <p:nvSpPr>
            <p:cNvPr id="14" name="TextBox 13">
              <a:extLst>
                <a:ext uri="{FF2B5EF4-FFF2-40B4-BE49-F238E27FC236}">
                  <a16:creationId xmlns:a16="http://schemas.microsoft.com/office/drawing/2014/main" id="{2FC82DCF-61DD-7BA3-5E35-BD2BE1DFDA32}"/>
                </a:ext>
              </a:extLst>
            </p:cNvPr>
            <p:cNvSpPr txBox="1">
              <a:spLocks/>
            </p:cNvSpPr>
            <p:nvPr/>
          </p:nvSpPr>
          <p:spPr>
            <a:xfrm>
              <a:off x="2633481" y="5097263"/>
              <a:ext cx="1938519" cy="5247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400" b="1" dirty="0" err="1">
                  <a:solidFill>
                    <a:srgbClr val="F5333F"/>
                  </a:solidFill>
                  <a:latin typeface="Montserrat SemiBold" pitchFamily="2" charset="77"/>
                </a:rPr>
                <a:t>message</a:t>
              </a:r>
              <a:endParaRPr lang="es-ES" sz="1400" b="1" dirty="0">
                <a:solidFill>
                  <a:srgbClr val="F5333F"/>
                </a:solidFill>
                <a:latin typeface="Montserrat SemiBold" pitchFamily="2" charset="77"/>
              </a:endParaRPr>
            </a:p>
          </p:txBody>
        </p:sp>
      </p:grpSp>
    </p:spTree>
    <p:extLst>
      <p:ext uri="{BB962C8B-B14F-4D97-AF65-F5344CB8AC3E}">
        <p14:creationId xmlns:p14="http://schemas.microsoft.com/office/powerpoint/2010/main" val="1754962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9" name="Rectángulo 9">
            <a:extLst>
              <a:ext uri="{FF2B5EF4-FFF2-40B4-BE49-F238E27FC236}">
                <a16:creationId xmlns:a16="http://schemas.microsoft.com/office/drawing/2014/main" id="{33D0FBBF-5F80-B0AB-DA8E-3728256B6432}"/>
              </a:ext>
            </a:extLst>
          </p:cNvPr>
          <p:cNvSpPr/>
          <p:nvPr/>
        </p:nvSpPr>
        <p:spPr>
          <a:xfrm>
            <a:off x="-978" y="6600026"/>
            <a:ext cx="8103610" cy="369332"/>
          </a:xfrm>
          <a:prstGeom prst="rect">
            <a:avLst/>
          </a:prstGeom>
        </p:spPr>
        <p:txBody>
          <a:bodyPr wrap="square">
            <a:spAutoFit/>
          </a:bodyPr>
          <a:lstStyle/>
          <a:p>
            <a:r>
              <a:rPr lang="es-ES" sz="900" i="1" dirty="0" err="1">
                <a:solidFill>
                  <a:srgbClr val="001E5C"/>
                </a:solidFill>
                <a:latin typeface="Open Sans ExtraBold" pitchFamily="2" charset="0"/>
                <a:ea typeface="Open Sans ExtraBold" pitchFamily="2" charset="0"/>
                <a:cs typeface="Open Sans ExtraBold" pitchFamily="2" charset="0"/>
              </a:rPr>
              <a:t>Spanish</a:t>
            </a:r>
            <a:r>
              <a:rPr lang="es-ES" sz="900" i="1" dirty="0">
                <a:solidFill>
                  <a:srgbClr val="001E5C"/>
                </a:solidFill>
                <a:latin typeface="Open Sans ExtraBold" pitchFamily="2" charset="0"/>
                <a:ea typeface="Open Sans ExtraBold" pitchFamily="2" charset="0"/>
                <a:cs typeface="Open Sans ExtraBold" pitchFamily="2" charset="0"/>
              </a:rPr>
              <a:t> Red Cross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Emergencies</a:t>
            </a:r>
            <a:r>
              <a:rPr lang="es-ES" sz="900" i="1" dirty="0">
                <a:solidFill>
                  <a:srgbClr val="001E5C"/>
                </a:solidFill>
                <a:latin typeface="Open Sans ExtraBold" pitchFamily="2" charset="0"/>
                <a:ea typeface="Open Sans ExtraBold" pitchFamily="2" charset="0"/>
                <a:cs typeface="Open Sans ExtraBold" pitchFamily="2" charset="0"/>
              </a:rPr>
              <a:t> Training – WASH </a:t>
            </a:r>
            <a:r>
              <a:rPr lang="es-ES" sz="900" i="1" dirty="0" err="1">
                <a:solidFill>
                  <a:srgbClr val="001E5C"/>
                </a:solidFill>
                <a:latin typeface="Open Sans ExtraBold" pitchFamily="2" charset="0"/>
                <a:ea typeface="Open Sans ExtraBold" pitchFamily="2" charset="0"/>
                <a:cs typeface="Open Sans ExtraBold" pitchFamily="2" charset="0"/>
              </a:rPr>
              <a:t>guidelines</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for</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emergency</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operations</a:t>
            </a:r>
            <a:r>
              <a:rPr lang="es-ES" sz="900" i="1" dirty="0">
                <a:solidFill>
                  <a:srgbClr val="001E5C"/>
                </a:solidFill>
                <a:latin typeface="Open Sans ExtraBold" pitchFamily="2" charset="0"/>
                <a:ea typeface="Open Sans ExtraBold" pitchFamily="2" charset="0"/>
                <a:cs typeface="Open Sans ExtraBold" pitchFamily="2" charset="0"/>
              </a:rPr>
              <a:t>. IFRC, 2017</a:t>
            </a:r>
          </a:p>
          <a:p>
            <a:endParaRPr lang="es-ES" sz="900" i="1" dirty="0">
              <a:solidFill>
                <a:srgbClr val="001E5C"/>
              </a:solidFill>
              <a:latin typeface="Open Sans ExtraBold" pitchFamily="2" charset="0"/>
              <a:ea typeface="Open Sans ExtraBold" pitchFamily="2" charset="0"/>
              <a:cs typeface="Open Sans ExtraBold" pitchFamily="2" charset="0"/>
            </a:endParaRPr>
          </a:p>
        </p:txBody>
      </p:sp>
      <p:pic>
        <p:nvPicPr>
          <p:cNvPr id="2" name="Imagen 3">
            <a:extLst>
              <a:ext uri="{FF2B5EF4-FFF2-40B4-BE49-F238E27FC236}">
                <a16:creationId xmlns:a16="http://schemas.microsoft.com/office/drawing/2014/main" id="{B7C88611-A7F0-B679-74D1-963D4C392B92}"/>
              </a:ext>
            </a:extLst>
          </p:cNvPr>
          <p:cNvPicPr>
            <a:picLocks noChangeAspect="1"/>
          </p:cNvPicPr>
          <p:nvPr/>
        </p:nvPicPr>
        <p:blipFill>
          <a:blip r:embed="rId5"/>
          <a:stretch>
            <a:fillRect/>
          </a:stretch>
        </p:blipFill>
        <p:spPr>
          <a:xfrm>
            <a:off x="1528324" y="2078377"/>
            <a:ext cx="6087351" cy="4091498"/>
          </a:xfrm>
          <a:prstGeom prst="rect">
            <a:avLst/>
          </a:prstGeom>
        </p:spPr>
      </p:pic>
      <p:sp>
        <p:nvSpPr>
          <p:cNvPr id="3" name="TextBox 2">
            <a:extLst>
              <a:ext uri="{FF2B5EF4-FFF2-40B4-BE49-F238E27FC236}">
                <a16:creationId xmlns:a16="http://schemas.microsoft.com/office/drawing/2014/main" id="{F62BB836-E33D-1D91-7A3A-D8A45BA881E6}"/>
              </a:ext>
            </a:extLst>
          </p:cNvPr>
          <p:cNvSpPr txBox="1">
            <a:spLocks/>
          </p:cNvSpPr>
          <p:nvPr/>
        </p:nvSpPr>
        <p:spPr>
          <a:xfrm>
            <a:off x="933825" y="1497161"/>
            <a:ext cx="7502769" cy="5812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err="1">
                <a:solidFill>
                  <a:srgbClr val="F5333F"/>
                </a:solidFill>
                <a:latin typeface="Montserrat SemiBold" pitchFamily="2" charset="77"/>
              </a:rPr>
              <a:t>Objectives</a:t>
            </a:r>
            <a:r>
              <a:rPr lang="es-ES" b="1" dirty="0">
                <a:solidFill>
                  <a:srgbClr val="F5333F"/>
                </a:solidFill>
                <a:latin typeface="Montserrat SemiBold" pitchFamily="2" charset="77"/>
              </a:rPr>
              <a:t>: Sector </a:t>
            </a:r>
            <a:r>
              <a:rPr lang="es-ES" b="1" dirty="0" err="1">
                <a:solidFill>
                  <a:srgbClr val="F5333F"/>
                </a:solidFill>
                <a:latin typeface="Montserrat SemiBold" pitchFamily="2" charset="77"/>
              </a:rPr>
              <a:t>EPoA</a:t>
            </a:r>
            <a:endParaRPr lang="es-ES" b="1" dirty="0">
              <a:solidFill>
                <a:srgbClr val="F5333F"/>
              </a:solidFill>
              <a:latin typeface="Montserrat SemiBold" pitchFamily="2" charset="77"/>
            </a:endParaRPr>
          </a:p>
        </p:txBody>
      </p:sp>
    </p:spTree>
    <p:extLst>
      <p:ext uri="{BB962C8B-B14F-4D97-AF65-F5344CB8AC3E}">
        <p14:creationId xmlns:p14="http://schemas.microsoft.com/office/powerpoint/2010/main" val="3257943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pic>
        <p:nvPicPr>
          <p:cNvPr id="6" name="Picture 5">
            <a:extLst>
              <a:ext uri="{FF2B5EF4-FFF2-40B4-BE49-F238E27FC236}">
                <a16:creationId xmlns:a16="http://schemas.microsoft.com/office/drawing/2014/main" id="{D4D6A385-DE6C-5EDF-88F5-CEF2EAFA65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17687" y="532405"/>
            <a:ext cx="3512930" cy="3512930"/>
          </a:xfrm>
          <a:prstGeom prst="rect">
            <a:avLst/>
          </a:prstGeom>
        </p:spPr>
      </p:pic>
      <p:sp>
        <p:nvSpPr>
          <p:cNvPr id="8" name="TextBox 2">
            <a:extLst>
              <a:ext uri="{FF2B5EF4-FFF2-40B4-BE49-F238E27FC236}">
                <a16:creationId xmlns:a16="http://schemas.microsoft.com/office/drawing/2014/main" id="{38419ADD-C48A-DCB0-1342-78A440B3CB4B}"/>
              </a:ext>
            </a:extLst>
          </p:cNvPr>
          <p:cNvSpPr txBox="1">
            <a:spLocks/>
          </p:cNvSpPr>
          <p:nvPr/>
        </p:nvSpPr>
        <p:spPr>
          <a:xfrm>
            <a:off x="1430594" y="4045335"/>
            <a:ext cx="5973835" cy="11526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ctr">
              <a:buNone/>
            </a:pPr>
            <a:r>
              <a:rPr lang="es-ES" sz="3600" b="1" dirty="0" err="1">
                <a:solidFill>
                  <a:srgbClr val="001E5C"/>
                </a:solidFill>
                <a:latin typeface="Montserrat" pitchFamily="2" charset="77"/>
              </a:rPr>
              <a:t>Too</a:t>
            </a:r>
            <a:r>
              <a:rPr lang="es-ES" sz="3600" b="1" dirty="0">
                <a:solidFill>
                  <a:srgbClr val="001E5C"/>
                </a:solidFill>
                <a:latin typeface="Montserrat" pitchFamily="2" charset="77"/>
              </a:rPr>
              <a:t> </a:t>
            </a:r>
            <a:r>
              <a:rPr lang="es-ES" sz="3600" b="1" dirty="0" err="1">
                <a:solidFill>
                  <a:srgbClr val="001E5C"/>
                </a:solidFill>
                <a:latin typeface="Montserrat" pitchFamily="2" charset="77"/>
              </a:rPr>
              <a:t>many</a:t>
            </a:r>
            <a:r>
              <a:rPr lang="es-ES" sz="3600" b="1" dirty="0">
                <a:solidFill>
                  <a:srgbClr val="001E5C"/>
                </a:solidFill>
                <a:latin typeface="Montserrat" pitchFamily="2" charset="77"/>
              </a:rPr>
              <a:t> </a:t>
            </a:r>
            <a:r>
              <a:rPr lang="es-ES" sz="3600" b="1" dirty="0" err="1">
                <a:solidFill>
                  <a:srgbClr val="001E5C"/>
                </a:solidFill>
                <a:latin typeface="Montserrat" pitchFamily="2" charset="77"/>
              </a:rPr>
              <a:t>problems</a:t>
            </a:r>
            <a:r>
              <a:rPr lang="es-ES" sz="3600" b="1" dirty="0">
                <a:solidFill>
                  <a:srgbClr val="001E5C"/>
                </a:solidFill>
                <a:latin typeface="Montserrat" pitchFamily="2" charset="77"/>
              </a:rPr>
              <a:t>!</a:t>
            </a:r>
          </a:p>
          <a:p>
            <a:pPr marL="457200" lvl="1" indent="0" algn="ctr">
              <a:buNone/>
            </a:pPr>
            <a:r>
              <a:rPr lang="es-ES" sz="3600" b="1" dirty="0">
                <a:solidFill>
                  <a:srgbClr val="001E5C"/>
                </a:solidFill>
                <a:latin typeface="Montserrat" pitchFamily="2" charset="77"/>
              </a:rPr>
              <a:t>OBJECTIVES</a:t>
            </a:r>
            <a:endParaRPr lang="es-ES" sz="3600" b="1" dirty="0">
              <a:solidFill>
                <a:srgbClr val="FE0000"/>
              </a:solidFill>
              <a:latin typeface="Montserrat" pitchFamily="2" charset="77"/>
            </a:endParaRPr>
          </a:p>
        </p:txBody>
      </p:sp>
    </p:spTree>
    <p:extLst>
      <p:ext uri="{BB962C8B-B14F-4D97-AF65-F5344CB8AC3E}">
        <p14:creationId xmlns:p14="http://schemas.microsoft.com/office/powerpoint/2010/main" val="4257218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8" name="TextBox 2">
            <a:extLst>
              <a:ext uri="{FF2B5EF4-FFF2-40B4-BE49-F238E27FC236}">
                <a16:creationId xmlns:a16="http://schemas.microsoft.com/office/drawing/2014/main" id="{38419ADD-C48A-DCB0-1342-78A440B3CB4B}"/>
              </a:ext>
            </a:extLst>
          </p:cNvPr>
          <p:cNvSpPr txBox="1">
            <a:spLocks/>
          </p:cNvSpPr>
          <p:nvPr/>
        </p:nvSpPr>
        <p:spPr>
          <a:xfrm>
            <a:off x="756844" y="2644546"/>
            <a:ext cx="7941678" cy="13728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fontAlgn="base">
              <a:buNone/>
            </a:pPr>
            <a:r>
              <a:rPr lang="en-US" sz="2400" b="1" i="0" u="none" strike="noStrike" dirty="0">
                <a:solidFill>
                  <a:srgbClr val="001E5C"/>
                </a:solidFill>
                <a:effectLst/>
                <a:latin typeface="Montserrat" pitchFamily="2" charset="77"/>
              </a:rPr>
              <a:t>From your previous work on analysis of Step 1, 2 and 3, now we encourage you to utilize the tools we presented to do an analysis of the problems identified, and come up with a general objective and specific objectives. </a:t>
            </a:r>
          </a:p>
          <a:p>
            <a:pPr marL="0" indent="0" algn="l" rtl="0" fontAlgn="base">
              <a:buNone/>
            </a:pPr>
            <a:endParaRPr lang="en-US" sz="2400" b="1" dirty="0">
              <a:solidFill>
                <a:srgbClr val="001E5C"/>
              </a:solidFill>
              <a:latin typeface="Montserrat" pitchFamily="2" charset="77"/>
            </a:endParaRPr>
          </a:p>
          <a:p>
            <a:pPr marL="0" indent="0" algn="l" rtl="0" fontAlgn="base">
              <a:buNone/>
            </a:pPr>
            <a:r>
              <a:rPr lang="en-US" sz="2400" b="1" i="0" u="none" strike="noStrike" dirty="0">
                <a:solidFill>
                  <a:srgbClr val="001E5C"/>
                </a:solidFill>
                <a:effectLst/>
                <a:latin typeface="Montserrat" pitchFamily="2" charset="77"/>
              </a:rPr>
              <a:t>You can consult online material </a:t>
            </a:r>
            <a:endParaRPr lang="en-US" sz="3600" b="0" i="0" u="none" strike="noStrike" dirty="0">
              <a:solidFill>
                <a:srgbClr val="001E5C"/>
              </a:solidFill>
              <a:effectLst/>
              <a:latin typeface="Segoe UI" panose="020B0502040204020203" pitchFamily="34" charset="0"/>
            </a:endParaRPr>
          </a:p>
        </p:txBody>
      </p:sp>
      <p:sp>
        <p:nvSpPr>
          <p:cNvPr id="2" name="TextBox 1">
            <a:extLst>
              <a:ext uri="{FF2B5EF4-FFF2-40B4-BE49-F238E27FC236}">
                <a16:creationId xmlns:a16="http://schemas.microsoft.com/office/drawing/2014/main" id="{A341FE56-9365-81E6-6A7B-E4E8B0E81F8B}"/>
              </a:ext>
            </a:extLst>
          </p:cNvPr>
          <p:cNvSpPr txBox="1">
            <a:spLocks/>
          </p:cNvSpPr>
          <p:nvPr/>
        </p:nvSpPr>
        <p:spPr>
          <a:xfrm>
            <a:off x="2443131" y="945978"/>
            <a:ext cx="4350699"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a:solidFill>
                  <a:srgbClr val="F5333F"/>
                </a:solidFill>
                <a:latin typeface="Montserrat" pitchFamily="2" charset="77"/>
              </a:rPr>
              <a:t>EXERCISE 1  – 20 min </a:t>
            </a:r>
          </a:p>
        </p:txBody>
      </p:sp>
      <p:pic>
        <p:nvPicPr>
          <p:cNvPr id="3" name="Picture 2">
            <a:extLst>
              <a:ext uri="{FF2B5EF4-FFF2-40B4-BE49-F238E27FC236}">
                <a16:creationId xmlns:a16="http://schemas.microsoft.com/office/drawing/2014/main" id="{B8044602-0BA5-769F-6E08-A21310D61F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970" y="-154038"/>
            <a:ext cx="1720544" cy="1720544"/>
          </a:xfrm>
          <a:prstGeom prst="rect">
            <a:avLst/>
          </a:prstGeom>
        </p:spPr>
      </p:pic>
    </p:spTree>
    <p:extLst>
      <p:ext uri="{BB962C8B-B14F-4D97-AF65-F5344CB8AC3E}">
        <p14:creationId xmlns:p14="http://schemas.microsoft.com/office/powerpoint/2010/main" val="183662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8" name="TextBox 2">
            <a:extLst>
              <a:ext uri="{FF2B5EF4-FFF2-40B4-BE49-F238E27FC236}">
                <a16:creationId xmlns:a16="http://schemas.microsoft.com/office/drawing/2014/main" id="{38419ADD-C48A-DCB0-1342-78A440B3CB4B}"/>
              </a:ext>
            </a:extLst>
          </p:cNvPr>
          <p:cNvSpPr txBox="1">
            <a:spLocks/>
          </p:cNvSpPr>
          <p:nvPr/>
        </p:nvSpPr>
        <p:spPr>
          <a:xfrm>
            <a:off x="756844" y="2644546"/>
            <a:ext cx="7941678" cy="13728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fontAlgn="base">
              <a:buNone/>
            </a:pPr>
            <a:r>
              <a:rPr lang="en-US" sz="2400" b="1" i="0" u="none" strike="noStrike" dirty="0">
                <a:solidFill>
                  <a:srgbClr val="001E5C"/>
                </a:solidFill>
                <a:effectLst/>
                <a:latin typeface="Montserrat" pitchFamily="2" charset="77"/>
              </a:rPr>
              <a:t>Now you have been provided with an online document from the objectives that were designed for the operation in Malawi. </a:t>
            </a:r>
          </a:p>
          <a:p>
            <a:pPr marL="0" indent="0" algn="l" rtl="0" fontAlgn="base">
              <a:buNone/>
            </a:pPr>
            <a:endParaRPr lang="en-US" sz="2400" b="1" dirty="0">
              <a:solidFill>
                <a:srgbClr val="001E5C"/>
              </a:solidFill>
              <a:latin typeface="Montserrat" pitchFamily="2" charset="77"/>
            </a:endParaRPr>
          </a:p>
          <a:p>
            <a:pPr marL="0" indent="0" algn="l" rtl="0" fontAlgn="base">
              <a:buNone/>
            </a:pPr>
            <a:r>
              <a:rPr lang="en-US" sz="2400" b="1" i="0" u="none" strike="noStrike" dirty="0">
                <a:solidFill>
                  <a:srgbClr val="001E5C"/>
                </a:solidFill>
                <a:effectLst/>
                <a:latin typeface="Montserrat" pitchFamily="2" charset="77"/>
              </a:rPr>
              <a:t>Decide which ones you think were included, which ones not and justify your answer. </a:t>
            </a:r>
            <a:endParaRPr lang="en-US" sz="3600" b="0" i="0" u="none" strike="noStrike" dirty="0">
              <a:solidFill>
                <a:srgbClr val="001E5C"/>
              </a:solidFill>
              <a:effectLst/>
              <a:latin typeface="Segoe UI" panose="020B0502040204020203" pitchFamily="34" charset="0"/>
            </a:endParaRPr>
          </a:p>
        </p:txBody>
      </p:sp>
      <p:sp>
        <p:nvSpPr>
          <p:cNvPr id="2" name="TextBox 1">
            <a:extLst>
              <a:ext uri="{FF2B5EF4-FFF2-40B4-BE49-F238E27FC236}">
                <a16:creationId xmlns:a16="http://schemas.microsoft.com/office/drawing/2014/main" id="{A341FE56-9365-81E6-6A7B-E4E8B0E81F8B}"/>
              </a:ext>
            </a:extLst>
          </p:cNvPr>
          <p:cNvSpPr txBox="1">
            <a:spLocks/>
          </p:cNvSpPr>
          <p:nvPr/>
        </p:nvSpPr>
        <p:spPr>
          <a:xfrm>
            <a:off x="2443131" y="945978"/>
            <a:ext cx="4350699"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a:solidFill>
                  <a:srgbClr val="F5333F"/>
                </a:solidFill>
                <a:latin typeface="Montserrat" pitchFamily="2" charset="77"/>
              </a:rPr>
              <a:t>EXERCISE 2  – 20 min </a:t>
            </a:r>
          </a:p>
        </p:txBody>
      </p:sp>
      <p:pic>
        <p:nvPicPr>
          <p:cNvPr id="3" name="Picture 2">
            <a:extLst>
              <a:ext uri="{FF2B5EF4-FFF2-40B4-BE49-F238E27FC236}">
                <a16:creationId xmlns:a16="http://schemas.microsoft.com/office/drawing/2014/main" id="{CA3AB840-6E4B-7CEB-7F32-B28DBCEA31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970" y="-154038"/>
            <a:ext cx="1720544" cy="1720544"/>
          </a:xfrm>
          <a:prstGeom prst="rect">
            <a:avLst/>
          </a:prstGeom>
        </p:spPr>
      </p:pic>
    </p:spTree>
    <p:extLst>
      <p:ext uri="{BB962C8B-B14F-4D97-AF65-F5344CB8AC3E}">
        <p14:creationId xmlns:p14="http://schemas.microsoft.com/office/powerpoint/2010/main" val="4074483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2" name="TextBox 2">
            <a:extLst>
              <a:ext uri="{FF2B5EF4-FFF2-40B4-BE49-F238E27FC236}">
                <a16:creationId xmlns:a16="http://schemas.microsoft.com/office/drawing/2014/main" id="{ABF38541-16C6-D5DA-D6D2-DE51B62F7FA4}"/>
              </a:ext>
            </a:extLst>
          </p:cNvPr>
          <p:cNvSpPr txBox="1">
            <a:spLocks/>
          </p:cNvSpPr>
          <p:nvPr/>
        </p:nvSpPr>
        <p:spPr>
          <a:xfrm>
            <a:off x="561844" y="1238464"/>
            <a:ext cx="4555587"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a:solidFill>
                  <a:srgbClr val="F5333F"/>
                </a:solidFill>
                <a:latin typeface="Montserrat SemiBold" pitchFamily="2" charset="77"/>
              </a:rPr>
              <a:t>RESOURCES </a:t>
            </a:r>
            <a:r>
              <a:rPr lang="es-ES" b="1" dirty="0">
                <a:solidFill>
                  <a:srgbClr val="001E5C"/>
                </a:solidFill>
                <a:latin typeface="Montserrat SemiBold" pitchFamily="2" charset="77"/>
              </a:rPr>
              <a:t>- TOOLS</a:t>
            </a:r>
          </a:p>
        </p:txBody>
      </p:sp>
      <p:sp>
        <p:nvSpPr>
          <p:cNvPr id="6" name="TextBox 5">
            <a:extLst>
              <a:ext uri="{FF2B5EF4-FFF2-40B4-BE49-F238E27FC236}">
                <a16:creationId xmlns:a16="http://schemas.microsoft.com/office/drawing/2014/main" id="{70E24F15-6CD0-6464-D032-C79BF4E71935}"/>
              </a:ext>
            </a:extLst>
          </p:cNvPr>
          <p:cNvSpPr txBox="1"/>
          <p:nvPr/>
        </p:nvSpPr>
        <p:spPr>
          <a:xfrm>
            <a:off x="756844" y="1973179"/>
            <a:ext cx="7536924" cy="369332"/>
          </a:xfrm>
          <a:prstGeom prst="rect">
            <a:avLst/>
          </a:prstGeom>
          <a:noFill/>
        </p:spPr>
        <p:txBody>
          <a:bodyPr wrap="square" rtlCol="0">
            <a:spAutoFit/>
          </a:bodyPr>
          <a:lstStyle/>
          <a:p>
            <a:r>
              <a:rPr lang="es-ES_tradnl" dirty="0">
                <a:latin typeface="Montserrat Medium" pitchFamily="2" charset="77"/>
                <a:hlinkClick r:id="rId5"/>
              </a:rPr>
              <a:t>https://</a:t>
            </a:r>
            <a:r>
              <a:rPr lang="es-ES_tradnl" dirty="0" err="1">
                <a:latin typeface="Montserrat Medium" pitchFamily="2" charset="77"/>
                <a:hlinkClick r:id="rId5"/>
              </a:rPr>
              <a:t>watsanmissionassistant.org</a:t>
            </a:r>
            <a:r>
              <a:rPr lang="es-ES_tradnl" dirty="0">
                <a:latin typeface="Montserrat Medium" pitchFamily="2" charset="77"/>
                <a:hlinkClick r:id="rId5"/>
              </a:rPr>
              <a:t>/</a:t>
            </a:r>
            <a:r>
              <a:rPr lang="es-ES_tradnl" dirty="0" err="1">
                <a:latin typeface="Montserrat Medium" pitchFamily="2" charset="77"/>
                <a:hlinkClick r:id="rId5"/>
              </a:rPr>
              <a:t>emergency-hygiene</a:t>
            </a:r>
            <a:r>
              <a:rPr lang="es-ES_tradnl" dirty="0">
                <a:latin typeface="Montserrat Medium" pitchFamily="2" charset="77"/>
                <a:hlinkClick r:id="rId5"/>
              </a:rPr>
              <a:t>/</a:t>
            </a:r>
            <a:endParaRPr lang="es-ES_tradnl" dirty="0">
              <a:latin typeface="Montserrat Medium" pitchFamily="2" charset="77"/>
            </a:endParaRPr>
          </a:p>
        </p:txBody>
      </p:sp>
      <p:pic>
        <p:nvPicPr>
          <p:cNvPr id="8" name="Picture 7">
            <a:extLst>
              <a:ext uri="{FF2B5EF4-FFF2-40B4-BE49-F238E27FC236}">
                <a16:creationId xmlns:a16="http://schemas.microsoft.com/office/drawing/2014/main" id="{5AC2931F-0008-584A-24E5-D48BCC4920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6844" y="3132339"/>
            <a:ext cx="7772400" cy="1480855"/>
          </a:xfrm>
          <a:prstGeom prst="rect">
            <a:avLst/>
          </a:prstGeom>
        </p:spPr>
      </p:pic>
    </p:spTree>
    <p:extLst>
      <p:ext uri="{BB962C8B-B14F-4D97-AF65-F5344CB8AC3E}">
        <p14:creationId xmlns:p14="http://schemas.microsoft.com/office/powerpoint/2010/main" val="3032599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D3EDB8F6-D920-4C06-A7CE-246EC3E08656}"/>
              </a:ext>
            </a:extLst>
          </p:cNvPr>
          <p:cNvSpPr txBox="1">
            <a:spLocks noGrp="1"/>
          </p:cNvSpPr>
          <p:nvPr>
            <p:ph type="body" sz="quarter" idx="21"/>
          </p:nvPr>
        </p:nvSpPr>
        <p:spPr>
          <a:xfrm>
            <a:off x="313488" y="4806345"/>
            <a:ext cx="7433187" cy="1892826"/>
          </a:xfrm>
          <a:prstGeom prst="rect">
            <a:avLst/>
          </a:prstGeom>
        </p:spPr>
        <p:txBody>
          <a:bodyPr vert="horz" lIns="22860" tIns="22860" rIns="22860" bIns="22860" rtlCol="0" anchor="t">
            <a:spAutoFit/>
          </a:bodyPr>
          <a:lstStyle/>
          <a:p>
            <a:pPr algn="l"/>
            <a:r>
              <a:rPr lang="cs-CZ" sz="4000" b="1" dirty="0">
                <a:solidFill>
                  <a:schemeClr val="bg1"/>
                </a:solidFill>
                <a:sym typeface="Wingdings" panose="05000000000000000000" pitchFamily="2" charset="2"/>
              </a:rPr>
              <a:t> </a:t>
            </a:r>
            <a:r>
              <a:rPr lang="es-ES" sz="4000" b="1" dirty="0">
                <a:solidFill>
                  <a:schemeClr val="bg1"/>
                </a:solidFill>
              </a:rPr>
              <a:t>Muchas Gracias</a:t>
            </a:r>
          </a:p>
          <a:p>
            <a:pPr algn="l"/>
            <a:r>
              <a:rPr lang="es-ES" sz="4000" b="1" dirty="0" err="1">
                <a:solidFill>
                  <a:schemeClr val="bg1"/>
                </a:solidFill>
              </a:rPr>
              <a:t>Muito</a:t>
            </a:r>
            <a:r>
              <a:rPr lang="es-ES" sz="4000" b="1" dirty="0">
                <a:solidFill>
                  <a:schemeClr val="bg1"/>
                </a:solidFill>
              </a:rPr>
              <a:t> </a:t>
            </a:r>
            <a:r>
              <a:rPr lang="es-ES" sz="4000" b="1" dirty="0" err="1">
                <a:solidFill>
                  <a:schemeClr val="bg1"/>
                </a:solidFill>
              </a:rPr>
              <a:t>Obrigada</a:t>
            </a:r>
            <a:endParaRPr lang="es-ES" sz="4000" b="1" dirty="0">
              <a:solidFill>
                <a:schemeClr val="bg1"/>
              </a:solidFill>
            </a:endParaRPr>
          </a:p>
          <a:p>
            <a:pPr algn="l"/>
            <a:r>
              <a:rPr lang="es-ES" sz="4000" b="1" dirty="0" err="1">
                <a:solidFill>
                  <a:schemeClr val="bg1"/>
                </a:solidFill>
              </a:rPr>
              <a:t>Moc</a:t>
            </a:r>
            <a:r>
              <a:rPr lang="es-ES" sz="4000" b="1" dirty="0">
                <a:solidFill>
                  <a:schemeClr val="bg1"/>
                </a:solidFill>
              </a:rPr>
              <a:t>  </a:t>
            </a:r>
            <a:r>
              <a:rPr lang="cs-CZ" sz="4000" b="1" dirty="0">
                <a:solidFill>
                  <a:schemeClr val="bg1"/>
                </a:solidFill>
              </a:rPr>
              <a:t>děkuji </a:t>
            </a:r>
            <a:r>
              <a:rPr lang="cs-CZ" sz="4000" b="1" dirty="0">
                <a:solidFill>
                  <a:schemeClr val="bg1"/>
                </a:solidFill>
                <a:sym typeface="Wingdings" panose="05000000000000000000" pitchFamily="2" charset="2"/>
              </a:rPr>
              <a:t></a:t>
            </a:r>
            <a:endParaRPr sz="4000" b="1" dirty="0">
              <a:solidFill>
                <a:schemeClr val="bg1"/>
              </a:solidFill>
            </a:endParaRPr>
          </a:p>
        </p:txBody>
      </p:sp>
    </p:spTree>
    <p:extLst>
      <p:ext uri="{BB962C8B-B14F-4D97-AF65-F5344CB8AC3E}">
        <p14:creationId xmlns:p14="http://schemas.microsoft.com/office/powerpoint/2010/main" val="170593057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6" name="Title 1">
            <a:extLst>
              <a:ext uri="{FF2B5EF4-FFF2-40B4-BE49-F238E27FC236}">
                <a16:creationId xmlns:a16="http://schemas.microsoft.com/office/drawing/2014/main" id="{2156A754-3B6B-2498-E9BB-9BEB60CC05E8}"/>
              </a:ext>
            </a:extLst>
          </p:cNvPr>
          <p:cNvSpPr txBox="1">
            <a:spLocks/>
          </p:cNvSpPr>
          <p:nvPr/>
        </p:nvSpPr>
        <p:spPr>
          <a:xfrm>
            <a:off x="896329" y="1533096"/>
            <a:ext cx="6046912" cy="798714"/>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3200" b="1" dirty="0" err="1">
                <a:solidFill>
                  <a:srgbClr val="002060"/>
                </a:solidFill>
                <a:latin typeface="Montserrat SemiBold"/>
              </a:rPr>
              <a:t>Objectives</a:t>
            </a:r>
            <a:r>
              <a:rPr lang="cs-CZ" sz="3200" b="1" dirty="0">
                <a:solidFill>
                  <a:srgbClr val="002060"/>
                </a:solidFill>
                <a:latin typeface="Montserrat SemiBold"/>
              </a:rPr>
              <a:t> </a:t>
            </a:r>
            <a:r>
              <a:rPr lang="cs-CZ" sz="3200" b="1" dirty="0" err="1">
                <a:solidFill>
                  <a:srgbClr val="002060"/>
                </a:solidFill>
                <a:latin typeface="Montserrat SemiBold"/>
              </a:rPr>
              <a:t>of</a:t>
            </a:r>
            <a:r>
              <a:rPr lang="cs-CZ" sz="3200" b="1" dirty="0">
                <a:solidFill>
                  <a:srgbClr val="002060"/>
                </a:solidFill>
                <a:latin typeface="Montserrat SemiBold"/>
              </a:rPr>
              <a:t> </a:t>
            </a:r>
            <a:r>
              <a:rPr lang="cs-CZ" sz="3200" b="1" dirty="0" err="1">
                <a:solidFill>
                  <a:srgbClr val="002060"/>
                </a:solidFill>
                <a:latin typeface="Montserrat SemiBold"/>
              </a:rPr>
              <a:t>the</a:t>
            </a:r>
            <a:r>
              <a:rPr lang="cs-CZ" sz="3200" b="1" dirty="0">
                <a:solidFill>
                  <a:srgbClr val="002060"/>
                </a:solidFill>
                <a:latin typeface="Montserrat SemiBold"/>
              </a:rPr>
              <a:t> session</a:t>
            </a:r>
            <a:endParaRPr lang="x-none" sz="3200" b="1" dirty="0">
              <a:solidFill>
                <a:srgbClr val="002060"/>
              </a:solidFill>
              <a:latin typeface="Montserrat SemiBold"/>
            </a:endParaRPr>
          </a:p>
        </p:txBody>
      </p:sp>
      <p:cxnSp>
        <p:nvCxnSpPr>
          <p:cNvPr id="9" name="Straight Connector 8">
            <a:extLst>
              <a:ext uri="{FF2B5EF4-FFF2-40B4-BE49-F238E27FC236}">
                <a16:creationId xmlns:a16="http://schemas.microsoft.com/office/drawing/2014/main" id="{5DCCADED-FEA5-2869-CA9F-6C55B8AAAD2F}"/>
              </a:ext>
            </a:extLst>
          </p:cNvPr>
          <p:cNvCxnSpPr/>
          <p:nvPr/>
        </p:nvCxnSpPr>
        <p:spPr>
          <a:xfrm>
            <a:off x="987964" y="2045776"/>
            <a:ext cx="7168072" cy="0"/>
          </a:xfrm>
          <a:prstGeom prst="line">
            <a:avLst/>
          </a:prstGeom>
          <a:ln w="19050">
            <a:solidFill>
              <a:srgbClr val="001E5C"/>
            </a:solidFill>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CE3A398B-1EB9-0548-DB49-04CA9598D388}"/>
              </a:ext>
            </a:extLst>
          </p:cNvPr>
          <p:cNvSpPr txBox="1">
            <a:spLocks/>
          </p:cNvSpPr>
          <p:nvPr/>
        </p:nvSpPr>
        <p:spPr>
          <a:xfrm>
            <a:off x="987964" y="2445132"/>
            <a:ext cx="7168072" cy="178689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0" fontAlgn="base">
              <a:buClr>
                <a:srgbClr val="F5333F"/>
              </a:buClr>
              <a:buFont typeface="Arial" panose="020B0604020202020204" pitchFamily="34" charset="0"/>
              <a:buChar char="•"/>
            </a:pPr>
            <a:r>
              <a:rPr lang="en-GB" sz="1800" u="none" strike="noStrike" dirty="0">
                <a:solidFill>
                  <a:srgbClr val="001E5C"/>
                </a:solidFill>
                <a:effectLst/>
                <a:latin typeface="Montserrat Medium" pitchFamily="2" charset="77"/>
              </a:rPr>
              <a:t> Formulate objectives related to health and hygiene promotion activities</a:t>
            </a:r>
            <a:r>
              <a:rPr lang="en-US" sz="1800" u="none" strike="noStrike" dirty="0">
                <a:solidFill>
                  <a:srgbClr val="001E5C"/>
                </a:solidFill>
                <a:effectLst/>
                <a:latin typeface="Montserrat Medium" pitchFamily="2" charset="77"/>
              </a:rPr>
              <a:t>​</a:t>
            </a:r>
            <a:endParaRPr lang="en-US" sz="1000" u="none" strike="noStrike" dirty="0">
              <a:solidFill>
                <a:srgbClr val="001E5C"/>
              </a:solidFill>
              <a:effectLst/>
              <a:latin typeface="Montserrat Medium" pitchFamily="2" charset="77"/>
            </a:endParaRPr>
          </a:p>
          <a:p>
            <a:pPr algn="just" rtl="0" fontAlgn="base">
              <a:buClr>
                <a:srgbClr val="F5333F"/>
              </a:buClr>
              <a:buFont typeface="Arial" panose="020B0604020202020204" pitchFamily="34" charset="0"/>
              <a:buChar char="•"/>
            </a:pPr>
            <a:r>
              <a:rPr lang="en-GB" sz="1800" u="none" strike="noStrike" dirty="0">
                <a:solidFill>
                  <a:srgbClr val="001E5C"/>
                </a:solidFill>
                <a:effectLst/>
                <a:latin typeface="Montserrat Medium" pitchFamily="2" charset="77"/>
              </a:rPr>
              <a:t> List out key points to consider when formulating health and hygiene behaviour objectives</a:t>
            </a:r>
            <a:r>
              <a:rPr lang="en-US" sz="1800" u="none" strike="noStrike" dirty="0">
                <a:solidFill>
                  <a:srgbClr val="001E5C"/>
                </a:solidFill>
                <a:effectLst/>
                <a:latin typeface="Montserrat Medium" pitchFamily="2" charset="77"/>
              </a:rPr>
              <a:t>​</a:t>
            </a:r>
            <a:endParaRPr lang="en-US" sz="1000" u="none" strike="noStrike" dirty="0">
              <a:solidFill>
                <a:srgbClr val="001E5C"/>
              </a:solidFill>
              <a:effectLst/>
              <a:latin typeface="Montserrat Medium" pitchFamily="2" charset="77"/>
            </a:endParaRPr>
          </a:p>
          <a:p>
            <a:pPr algn="just" rtl="0" fontAlgn="base">
              <a:buClr>
                <a:srgbClr val="F5333F"/>
              </a:buClr>
              <a:buFont typeface="Arial" panose="020B0604020202020204" pitchFamily="34" charset="0"/>
              <a:buChar char="•"/>
            </a:pPr>
            <a:r>
              <a:rPr lang="en-GB" sz="1800" u="none" strike="noStrike" dirty="0">
                <a:solidFill>
                  <a:srgbClr val="001E5C"/>
                </a:solidFill>
                <a:effectLst/>
                <a:latin typeface="Montserrat Medium" pitchFamily="2" charset="77"/>
              </a:rPr>
              <a:t> Understanding the tools used when formulating health and hygiene behaviour objectives</a:t>
            </a:r>
            <a:endParaRPr lang="en-GB" sz="1000" u="none" strike="noStrike" dirty="0">
              <a:solidFill>
                <a:srgbClr val="001E5C"/>
              </a:solidFill>
              <a:effectLst/>
              <a:latin typeface="Montserrat Medium" pitchFamily="2" charset="77"/>
            </a:endParaRPr>
          </a:p>
        </p:txBody>
      </p:sp>
    </p:spTree>
    <p:extLst>
      <p:ext uri="{BB962C8B-B14F-4D97-AF65-F5344CB8AC3E}">
        <p14:creationId xmlns:p14="http://schemas.microsoft.com/office/powerpoint/2010/main" val="2956090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1006F5-9C23-E070-5337-263AFB3AC7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165" y="467917"/>
            <a:ext cx="6877670" cy="6180283"/>
          </a:xfrm>
          <a:prstGeom prst="rect">
            <a:avLst/>
          </a:prstGeom>
        </p:spPr>
      </p:pic>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4" name="Rounded Rectangle 3">
            <a:extLst>
              <a:ext uri="{FF2B5EF4-FFF2-40B4-BE49-F238E27FC236}">
                <a16:creationId xmlns:a16="http://schemas.microsoft.com/office/drawing/2014/main" id="{A99688EE-FFF2-1CFC-FDDB-A7358EEBCCDB}"/>
              </a:ext>
            </a:extLst>
          </p:cNvPr>
          <p:cNvSpPr/>
          <p:nvPr/>
        </p:nvSpPr>
        <p:spPr>
          <a:xfrm>
            <a:off x="2377384" y="4753054"/>
            <a:ext cx="2059978" cy="957943"/>
          </a:xfrm>
          <a:prstGeom prst="round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70149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2" name="TextBox 2">
            <a:extLst>
              <a:ext uri="{FF2B5EF4-FFF2-40B4-BE49-F238E27FC236}">
                <a16:creationId xmlns:a16="http://schemas.microsoft.com/office/drawing/2014/main" id="{71D7897B-BBF5-F72F-2496-D9990DA39682}"/>
              </a:ext>
            </a:extLst>
          </p:cNvPr>
          <p:cNvSpPr txBox="1">
            <a:spLocks/>
          </p:cNvSpPr>
          <p:nvPr/>
        </p:nvSpPr>
        <p:spPr>
          <a:xfrm>
            <a:off x="561845" y="1238464"/>
            <a:ext cx="7702924"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err="1">
                <a:solidFill>
                  <a:srgbClr val="F5333F"/>
                </a:solidFill>
                <a:latin typeface="Montserrat SemiBold" pitchFamily="2" charset="77"/>
              </a:rPr>
              <a:t>Formulating</a:t>
            </a:r>
            <a:br>
              <a:rPr lang="es-ES" b="1" dirty="0">
                <a:solidFill>
                  <a:srgbClr val="F5333F"/>
                </a:solidFill>
                <a:latin typeface="Montserrat SemiBold" pitchFamily="2" charset="77"/>
              </a:rPr>
            </a:br>
            <a:r>
              <a:rPr lang="es-ES" b="1" dirty="0" err="1">
                <a:solidFill>
                  <a:srgbClr val="F5333F"/>
                </a:solidFill>
                <a:latin typeface="Montserrat SemiBold" pitchFamily="2" charset="77"/>
              </a:rPr>
              <a:t>Behaviour</a:t>
            </a:r>
            <a:r>
              <a:rPr lang="es-ES" b="1" dirty="0">
                <a:solidFill>
                  <a:srgbClr val="F5333F"/>
                </a:solidFill>
                <a:latin typeface="Montserrat SemiBold" pitchFamily="2" charset="77"/>
              </a:rPr>
              <a:t> Change </a:t>
            </a:r>
            <a:r>
              <a:rPr lang="es-ES" b="1" dirty="0" err="1">
                <a:solidFill>
                  <a:srgbClr val="F5333F"/>
                </a:solidFill>
                <a:latin typeface="Montserrat SemiBold" pitchFamily="2" charset="77"/>
              </a:rPr>
              <a:t>Objectives</a:t>
            </a:r>
            <a:endParaRPr lang="es-ES" b="1" dirty="0">
              <a:solidFill>
                <a:srgbClr val="F5333F"/>
              </a:solidFill>
              <a:latin typeface="Montserrat SemiBold" pitchFamily="2" charset="77"/>
            </a:endParaRPr>
          </a:p>
        </p:txBody>
      </p:sp>
      <p:sp>
        <p:nvSpPr>
          <p:cNvPr id="6" name="Rectángulo 9">
            <a:extLst>
              <a:ext uri="{FF2B5EF4-FFF2-40B4-BE49-F238E27FC236}">
                <a16:creationId xmlns:a16="http://schemas.microsoft.com/office/drawing/2014/main" id="{365BF0CC-E126-D766-C13F-4633A772FDC4}"/>
              </a:ext>
            </a:extLst>
          </p:cNvPr>
          <p:cNvSpPr/>
          <p:nvPr/>
        </p:nvSpPr>
        <p:spPr>
          <a:xfrm>
            <a:off x="-978" y="6600026"/>
            <a:ext cx="8103610" cy="230832"/>
          </a:xfrm>
          <a:prstGeom prst="rect">
            <a:avLst/>
          </a:prstGeom>
        </p:spPr>
        <p:txBody>
          <a:bodyPr wrap="square">
            <a:spAutoFit/>
          </a:bodyPr>
          <a:lstStyle/>
          <a:p>
            <a:r>
              <a:rPr lang="es-ES" sz="900" i="1" dirty="0">
                <a:solidFill>
                  <a:srgbClr val="001E5C"/>
                </a:solidFill>
                <a:latin typeface="Open Sans ExtraBold" pitchFamily="2" charset="0"/>
                <a:ea typeface="Open Sans ExtraBold" pitchFamily="2" charset="0"/>
                <a:cs typeface="Open Sans ExtraBold" pitchFamily="2" charset="0"/>
              </a:rPr>
              <a:t>WASH </a:t>
            </a:r>
            <a:r>
              <a:rPr lang="es-ES" sz="900" i="1" dirty="0" err="1">
                <a:solidFill>
                  <a:srgbClr val="001E5C"/>
                </a:solidFill>
                <a:latin typeface="Open Sans ExtraBold" pitchFamily="2" charset="0"/>
                <a:ea typeface="Open Sans ExtraBold" pitchFamily="2" charset="0"/>
                <a:cs typeface="Open Sans ExtraBold" pitchFamily="2" charset="0"/>
              </a:rPr>
              <a:t>guidelines</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for</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emergency</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operations</a:t>
            </a:r>
            <a:r>
              <a:rPr lang="es-ES" sz="900" i="1" dirty="0">
                <a:solidFill>
                  <a:srgbClr val="001E5C"/>
                </a:solidFill>
                <a:latin typeface="Open Sans ExtraBold" pitchFamily="2" charset="0"/>
                <a:ea typeface="Open Sans ExtraBold" pitchFamily="2" charset="0"/>
                <a:cs typeface="Open Sans ExtraBold" pitchFamily="2" charset="0"/>
              </a:rPr>
              <a:t>. IFRC, 2017</a:t>
            </a:r>
          </a:p>
        </p:txBody>
      </p:sp>
      <p:sp>
        <p:nvSpPr>
          <p:cNvPr id="9" name="Rectángulo 23">
            <a:extLst>
              <a:ext uri="{FF2B5EF4-FFF2-40B4-BE49-F238E27FC236}">
                <a16:creationId xmlns:a16="http://schemas.microsoft.com/office/drawing/2014/main" id="{0397176D-E199-0BAA-D4A9-0721568F309B}"/>
              </a:ext>
            </a:extLst>
          </p:cNvPr>
          <p:cNvSpPr/>
          <p:nvPr/>
        </p:nvSpPr>
        <p:spPr>
          <a:xfrm>
            <a:off x="656061" y="2274344"/>
            <a:ext cx="7831878" cy="3274999"/>
          </a:xfrm>
          <a:prstGeom prst="rect">
            <a:avLst/>
          </a:prstGeom>
          <a:ln w="12700">
            <a:miter lim="400000"/>
          </a:ln>
        </p:spPr>
        <p:txBody>
          <a:bodyPr wrap="square" lIns="45719" rIns="45719">
            <a:spAutoFit/>
          </a:bodyPr>
          <a:lstStyle/>
          <a:p>
            <a:pPr defTabSz="457200" hangingPunct="1">
              <a:lnSpc>
                <a:spcPct val="120000"/>
              </a:lnSpc>
              <a:spcBef>
                <a:spcPts val="400"/>
              </a:spcBef>
              <a:buClr>
                <a:srgbClr val="F5333F"/>
              </a:buClr>
              <a:buSzPct val="150000"/>
            </a:pPr>
            <a:r>
              <a:rPr lang="es-ES" sz="1400" b="1" dirty="0" err="1">
                <a:solidFill>
                  <a:srgbClr val="081D3F"/>
                </a:solidFill>
                <a:latin typeface="Montserrat SemiBold" pitchFamily="2" charset="77"/>
                <a:ea typeface="Open Sans Light"/>
                <a:cs typeface="Open Sans Light"/>
                <a:sym typeface="Open Sans Light"/>
              </a:rPr>
              <a:t>The</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next</a:t>
            </a:r>
            <a:r>
              <a:rPr lang="es-ES" sz="1400" b="1" dirty="0">
                <a:solidFill>
                  <a:srgbClr val="081D3F"/>
                </a:solidFill>
                <a:latin typeface="Montserrat SemiBold" pitchFamily="2" charset="77"/>
                <a:ea typeface="Open Sans Light"/>
                <a:cs typeface="Open Sans Light"/>
                <a:sym typeface="Open Sans Light"/>
              </a:rPr>
              <a:t> step in </a:t>
            </a:r>
            <a:r>
              <a:rPr lang="es-ES" sz="1400" b="1" dirty="0" err="1">
                <a:solidFill>
                  <a:srgbClr val="081D3F"/>
                </a:solidFill>
                <a:latin typeface="Montserrat SemiBold" pitchFamily="2" charset="77"/>
                <a:ea typeface="Open Sans Light"/>
                <a:cs typeface="Open Sans Light"/>
                <a:sym typeface="Open Sans Light"/>
              </a:rPr>
              <a:t>the</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process</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is</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to</a:t>
            </a:r>
            <a:r>
              <a:rPr lang="es-ES" sz="1400" b="1" dirty="0">
                <a:solidFill>
                  <a:srgbClr val="081D3F"/>
                </a:solidFill>
                <a:latin typeface="Montserrat SemiBold" pitchFamily="2" charset="77"/>
                <a:ea typeface="Open Sans Light"/>
                <a:cs typeface="Open Sans Light"/>
                <a:sym typeface="Open Sans Light"/>
              </a:rPr>
              <a:t> set </a:t>
            </a:r>
            <a:r>
              <a:rPr lang="es-ES" sz="1400" b="1" dirty="0" err="1">
                <a:solidFill>
                  <a:srgbClr val="081D3F"/>
                </a:solidFill>
                <a:latin typeface="Montserrat SemiBold" pitchFamily="2" charset="77"/>
                <a:ea typeface="Open Sans Light"/>
                <a:cs typeface="Open Sans Light"/>
                <a:sym typeface="Open Sans Light"/>
              </a:rPr>
              <a:t>objectives</a:t>
            </a:r>
            <a:r>
              <a:rPr lang="es-ES" sz="1400" b="1" dirty="0">
                <a:solidFill>
                  <a:srgbClr val="081D3F"/>
                </a:solidFill>
                <a:latin typeface="Montserrat SemiBold" pitchFamily="2" charset="77"/>
                <a:ea typeface="Open Sans Light"/>
                <a:cs typeface="Open Sans Light"/>
                <a:sym typeface="Open Sans Light"/>
              </a:rPr>
              <a:t>. </a:t>
            </a:r>
          </a:p>
          <a:p>
            <a:pPr defTabSz="457200" hangingPunct="1">
              <a:lnSpc>
                <a:spcPct val="120000"/>
              </a:lnSpc>
              <a:spcBef>
                <a:spcPts val="400"/>
              </a:spcBef>
              <a:buClr>
                <a:srgbClr val="F5333F"/>
              </a:buClr>
              <a:buSzPct val="150000"/>
            </a:pPr>
            <a:endParaRPr lang="es-ES" sz="1400" b="1" dirty="0">
              <a:solidFill>
                <a:srgbClr val="081D3F"/>
              </a:solidFill>
              <a:latin typeface="Montserrat SemiBold" pitchFamily="2" charset="77"/>
              <a:ea typeface="Open Sans Light"/>
              <a:cs typeface="Open Sans Light"/>
              <a:sym typeface="Open Sans Light"/>
            </a:endParaRPr>
          </a:p>
          <a:p>
            <a:pPr defTabSz="457200" hangingPunct="1">
              <a:lnSpc>
                <a:spcPct val="120000"/>
              </a:lnSpc>
              <a:spcBef>
                <a:spcPts val="400"/>
              </a:spcBef>
              <a:buClr>
                <a:srgbClr val="F5333F"/>
              </a:buClr>
              <a:buSzPct val="150000"/>
            </a:pPr>
            <a:endParaRPr lang="es-ES" sz="1400" b="1" dirty="0">
              <a:solidFill>
                <a:srgbClr val="081D3F"/>
              </a:solidFill>
              <a:latin typeface="Montserrat SemiBold" pitchFamily="2" charset="77"/>
              <a:ea typeface="Open Sans Light"/>
              <a:cs typeface="Open Sans Light"/>
              <a:sym typeface="Open Sans Light"/>
            </a:endParaRPr>
          </a:p>
          <a:p>
            <a:pPr defTabSz="457200" hangingPunct="1">
              <a:lnSpc>
                <a:spcPct val="120000"/>
              </a:lnSpc>
              <a:spcBef>
                <a:spcPts val="400"/>
              </a:spcBef>
              <a:buClr>
                <a:srgbClr val="F5333F"/>
              </a:buClr>
              <a:buSzPct val="150000"/>
            </a:pPr>
            <a:endParaRPr lang="es-ES" sz="1400" b="1" dirty="0">
              <a:solidFill>
                <a:srgbClr val="081D3F"/>
              </a:solidFill>
              <a:latin typeface="Montserrat SemiBold" pitchFamily="2" charset="77"/>
              <a:ea typeface="Open Sans Light"/>
              <a:cs typeface="Open Sans Light"/>
              <a:sym typeface="Open Sans Light"/>
            </a:endParaRPr>
          </a:p>
          <a:p>
            <a:pPr defTabSz="457200" hangingPunct="1">
              <a:lnSpc>
                <a:spcPct val="120000"/>
              </a:lnSpc>
              <a:spcBef>
                <a:spcPts val="400"/>
              </a:spcBef>
              <a:buClr>
                <a:srgbClr val="F5333F"/>
              </a:buClr>
              <a:buSzPct val="150000"/>
            </a:pPr>
            <a:endParaRPr lang="es-ES" sz="1400" b="1" dirty="0">
              <a:solidFill>
                <a:srgbClr val="081D3F"/>
              </a:solidFill>
              <a:latin typeface="Montserrat SemiBold" pitchFamily="2" charset="77"/>
              <a:ea typeface="Open Sans Light"/>
              <a:cs typeface="Open Sans Light"/>
              <a:sym typeface="Open Sans Light"/>
            </a:endParaRPr>
          </a:p>
          <a:p>
            <a:pPr defTabSz="457200" hangingPunct="1">
              <a:lnSpc>
                <a:spcPct val="120000"/>
              </a:lnSpc>
              <a:spcBef>
                <a:spcPts val="400"/>
              </a:spcBef>
              <a:buClr>
                <a:srgbClr val="F5333F"/>
              </a:buClr>
              <a:buSzPct val="150000"/>
            </a:pPr>
            <a:endParaRPr lang="es-ES" sz="1400" b="1" dirty="0">
              <a:solidFill>
                <a:srgbClr val="081D3F"/>
              </a:solidFill>
              <a:latin typeface="Montserrat SemiBold" pitchFamily="2" charset="77"/>
              <a:ea typeface="Open Sans Light"/>
              <a:cs typeface="Open Sans Light"/>
              <a:sym typeface="Open Sans Light"/>
            </a:endParaRPr>
          </a:p>
          <a:p>
            <a:pPr defTabSz="457200" hangingPunct="1">
              <a:lnSpc>
                <a:spcPct val="120000"/>
              </a:lnSpc>
              <a:spcBef>
                <a:spcPts val="400"/>
              </a:spcBef>
              <a:buClr>
                <a:srgbClr val="F5333F"/>
              </a:buClr>
              <a:buSzPct val="150000"/>
            </a:pPr>
            <a:endParaRPr lang="es-ES" sz="1400" b="1" dirty="0">
              <a:solidFill>
                <a:srgbClr val="081D3F"/>
              </a:solidFill>
              <a:latin typeface="Montserrat SemiBold" pitchFamily="2" charset="77"/>
              <a:ea typeface="Open Sans Light"/>
              <a:cs typeface="Open Sans Light"/>
              <a:sym typeface="Open Sans Light"/>
            </a:endParaRPr>
          </a:p>
          <a:p>
            <a:pPr defTabSz="457200" hangingPunct="1">
              <a:lnSpc>
                <a:spcPct val="120000"/>
              </a:lnSpc>
              <a:spcBef>
                <a:spcPts val="400"/>
              </a:spcBef>
              <a:buClr>
                <a:srgbClr val="F5333F"/>
              </a:buClr>
              <a:buSzPct val="150000"/>
            </a:pPr>
            <a:r>
              <a:rPr lang="es-ES" sz="1400" b="1" dirty="0">
                <a:solidFill>
                  <a:srgbClr val="081D3F"/>
                </a:solidFill>
                <a:latin typeface="Montserrat SemiBold" pitchFamily="2" charset="77"/>
                <a:ea typeface="Open Sans Light"/>
                <a:cs typeface="Open Sans Light"/>
                <a:sym typeface="Open Sans Light"/>
              </a:rPr>
              <a:t>After </a:t>
            </a:r>
            <a:r>
              <a:rPr lang="es-ES" sz="1400" b="1" dirty="0" err="1">
                <a:solidFill>
                  <a:srgbClr val="081D3F"/>
                </a:solidFill>
                <a:latin typeface="Montserrat SemiBold" pitchFamily="2" charset="77"/>
                <a:ea typeface="Open Sans Light"/>
                <a:cs typeface="Open Sans Light"/>
                <a:sym typeface="Open Sans Light"/>
              </a:rPr>
              <a:t>identifying</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the</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main</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risks</a:t>
            </a:r>
            <a:r>
              <a:rPr lang="es-ES" sz="1400" b="1" dirty="0">
                <a:solidFill>
                  <a:srgbClr val="081D3F"/>
                </a:solidFill>
                <a:latin typeface="Montserrat SemiBold" pitchFamily="2" charset="77"/>
                <a:ea typeface="Open Sans Light"/>
                <a:cs typeface="Open Sans Light"/>
                <a:sym typeface="Open Sans Light"/>
              </a:rPr>
              <a:t> and </a:t>
            </a:r>
            <a:r>
              <a:rPr lang="es-ES" sz="1400" b="1" dirty="0" err="1">
                <a:solidFill>
                  <a:srgbClr val="081D3F"/>
                </a:solidFill>
                <a:latin typeface="Montserrat SemiBold" pitchFamily="2" charset="77"/>
                <a:ea typeface="Open Sans Light"/>
                <a:cs typeface="Open Sans Light"/>
                <a:sym typeface="Open Sans Light"/>
              </a:rPr>
              <a:t>problems</a:t>
            </a:r>
            <a:r>
              <a:rPr lang="es-ES" sz="1400" b="1" dirty="0">
                <a:solidFill>
                  <a:srgbClr val="081D3F"/>
                </a:solidFill>
                <a:latin typeface="Montserrat SemiBold" pitchFamily="2" charset="77"/>
                <a:ea typeface="Open Sans Light"/>
                <a:cs typeface="Open Sans Light"/>
                <a:sym typeface="Open Sans Light"/>
              </a:rPr>
              <a:t> (</a:t>
            </a:r>
            <a:r>
              <a:rPr lang="es-ES" sz="1400" b="1" dirty="0">
                <a:solidFill>
                  <a:srgbClr val="F5333F"/>
                </a:solidFill>
                <a:latin typeface="Montserrat SemiBold" pitchFamily="2" charset="77"/>
                <a:ea typeface="Open Sans Light"/>
                <a:cs typeface="Open Sans Light"/>
                <a:sym typeface="Open Sans Light"/>
              </a:rPr>
              <a:t>Step 1</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prioritising</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the</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groups</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within</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the</a:t>
            </a:r>
            <a:r>
              <a:rPr lang="es-ES" sz="1400" b="1" dirty="0">
                <a:solidFill>
                  <a:srgbClr val="081D3F"/>
                </a:solidFill>
                <a:latin typeface="Montserrat SemiBold" pitchFamily="2" charset="77"/>
                <a:ea typeface="Open Sans Light"/>
                <a:cs typeface="Open Sans Light"/>
                <a:sym typeface="Open Sans Light"/>
              </a:rPr>
              <a:t> target </a:t>
            </a:r>
            <a:r>
              <a:rPr lang="es-ES" sz="1400" b="1" dirty="0" err="1">
                <a:solidFill>
                  <a:srgbClr val="081D3F"/>
                </a:solidFill>
                <a:latin typeface="Montserrat SemiBold" pitchFamily="2" charset="77"/>
                <a:ea typeface="Open Sans Light"/>
                <a:cs typeface="Open Sans Light"/>
                <a:sym typeface="Open Sans Light"/>
              </a:rPr>
              <a:t>population</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understanding</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who</a:t>
            </a:r>
            <a:r>
              <a:rPr lang="es-ES" sz="1400" b="1" dirty="0">
                <a:solidFill>
                  <a:srgbClr val="081D3F"/>
                </a:solidFill>
                <a:latin typeface="Montserrat SemiBold" pitchFamily="2" charset="77"/>
                <a:ea typeface="Open Sans Light"/>
                <a:cs typeface="Open Sans Light"/>
                <a:sym typeface="Open Sans Light"/>
              </a:rPr>
              <a:t> and </a:t>
            </a:r>
            <a:r>
              <a:rPr lang="es-ES" sz="1400" b="1" dirty="0" err="1">
                <a:solidFill>
                  <a:srgbClr val="081D3F"/>
                </a:solidFill>
                <a:latin typeface="Montserrat SemiBold" pitchFamily="2" charset="77"/>
                <a:ea typeface="Open Sans Light"/>
                <a:cs typeface="Open Sans Light"/>
                <a:sym typeface="Open Sans Light"/>
              </a:rPr>
              <a:t>what</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influences</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them</a:t>
            </a:r>
            <a:r>
              <a:rPr lang="es-ES" sz="1400" b="1" dirty="0">
                <a:solidFill>
                  <a:srgbClr val="081D3F"/>
                </a:solidFill>
                <a:latin typeface="Montserrat SemiBold" pitchFamily="2" charset="77"/>
                <a:ea typeface="Open Sans Light"/>
                <a:cs typeface="Open Sans Light"/>
                <a:sym typeface="Open Sans Light"/>
              </a:rPr>
              <a:t> and </a:t>
            </a:r>
            <a:r>
              <a:rPr lang="es-ES" sz="1400" b="1" dirty="0" err="1">
                <a:solidFill>
                  <a:srgbClr val="081D3F"/>
                </a:solidFill>
                <a:latin typeface="Montserrat SemiBold" pitchFamily="2" charset="77"/>
                <a:ea typeface="Open Sans Light"/>
                <a:cs typeface="Open Sans Light"/>
                <a:sym typeface="Open Sans Light"/>
              </a:rPr>
              <a:t>how</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they</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communicate</a:t>
            </a:r>
            <a:r>
              <a:rPr lang="es-ES" sz="1400" b="1" dirty="0">
                <a:solidFill>
                  <a:srgbClr val="081D3F"/>
                </a:solidFill>
                <a:latin typeface="Montserrat SemiBold" pitchFamily="2" charset="77"/>
                <a:ea typeface="Open Sans Light"/>
                <a:cs typeface="Open Sans Light"/>
                <a:sym typeface="Open Sans Light"/>
              </a:rPr>
              <a:t> (</a:t>
            </a:r>
            <a:r>
              <a:rPr lang="es-ES" sz="1400" b="1" dirty="0">
                <a:solidFill>
                  <a:srgbClr val="F5333F"/>
                </a:solidFill>
                <a:latin typeface="Montserrat SemiBold" pitchFamily="2" charset="77"/>
                <a:ea typeface="Open Sans Light"/>
                <a:cs typeface="Open Sans Light"/>
                <a:sym typeface="Open Sans Light"/>
              </a:rPr>
              <a:t>Step 2</a:t>
            </a:r>
            <a:r>
              <a:rPr lang="es-ES" sz="1400" b="1" dirty="0">
                <a:solidFill>
                  <a:srgbClr val="081D3F"/>
                </a:solidFill>
                <a:latin typeface="Montserrat SemiBold" pitchFamily="2" charset="77"/>
                <a:ea typeface="Open Sans Light"/>
                <a:cs typeface="Open Sans Light"/>
                <a:sym typeface="Open Sans Light"/>
              </a:rPr>
              <a:t>) and </a:t>
            </a:r>
            <a:r>
              <a:rPr lang="es-ES" sz="1400" b="1" dirty="0" err="1">
                <a:solidFill>
                  <a:srgbClr val="081D3F"/>
                </a:solidFill>
                <a:latin typeface="Montserrat SemiBold" pitchFamily="2" charset="77"/>
                <a:ea typeface="Open Sans Light"/>
                <a:cs typeface="Open Sans Light"/>
                <a:sym typeface="Open Sans Light"/>
              </a:rPr>
              <a:t>addressing</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motivators</a:t>
            </a:r>
            <a:r>
              <a:rPr lang="es-ES" sz="1400" b="1" dirty="0">
                <a:solidFill>
                  <a:srgbClr val="081D3F"/>
                </a:solidFill>
                <a:latin typeface="Montserrat SemiBold" pitchFamily="2" charset="77"/>
                <a:ea typeface="Open Sans Light"/>
                <a:cs typeface="Open Sans Light"/>
                <a:sym typeface="Open Sans Light"/>
              </a:rPr>
              <a:t> and </a:t>
            </a:r>
            <a:r>
              <a:rPr lang="es-ES" sz="1400" b="1" dirty="0" err="1">
                <a:solidFill>
                  <a:srgbClr val="081D3F"/>
                </a:solidFill>
                <a:latin typeface="Montserrat SemiBold" pitchFamily="2" charset="77"/>
                <a:ea typeface="Open Sans Light"/>
                <a:cs typeface="Open Sans Light"/>
                <a:sym typeface="Open Sans Light"/>
              </a:rPr>
              <a:t>barriers</a:t>
            </a:r>
            <a:r>
              <a:rPr lang="es-ES" sz="1400" b="1" dirty="0">
                <a:solidFill>
                  <a:srgbClr val="081D3F"/>
                </a:solidFill>
                <a:latin typeface="Montserrat SemiBold" pitchFamily="2" charset="77"/>
                <a:ea typeface="Open Sans Light"/>
                <a:cs typeface="Open Sans Light"/>
                <a:sym typeface="Open Sans Light"/>
              </a:rPr>
              <a:t> (</a:t>
            </a:r>
            <a:r>
              <a:rPr lang="es-ES" sz="1400" b="1" dirty="0">
                <a:solidFill>
                  <a:srgbClr val="F5333F"/>
                </a:solidFill>
                <a:latin typeface="Montserrat SemiBold" pitchFamily="2" charset="77"/>
                <a:ea typeface="Open Sans Light"/>
                <a:cs typeface="Open Sans Light"/>
                <a:sym typeface="Open Sans Light"/>
              </a:rPr>
              <a:t>Step 3</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it</a:t>
            </a:r>
            <a:r>
              <a:rPr lang="es-ES" sz="1400" b="1" dirty="0">
                <a:solidFill>
                  <a:srgbClr val="081D3F"/>
                </a:solidFill>
                <a:latin typeface="Montserrat SemiBold" pitchFamily="2" charset="77"/>
                <a:ea typeface="Open Sans Light"/>
                <a:cs typeface="Open Sans Light"/>
                <a:sym typeface="Open Sans Light"/>
              </a:rPr>
              <a:t> </a:t>
            </a:r>
            <a:r>
              <a:rPr lang="es-ES" sz="1400" b="1" dirty="0" err="1">
                <a:solidFill>
                  <a:srgbClr val="081D3F"/>
                </a:solidFill>
                <a:latin typeface="Montserrat SemiBold" pitchFamily="2" charset="77"/>
                <a:ea typeface="Open Sans Light"/>
                <a:cs typeface="Open Sans Light"/>
                <a:sym typeface="Open Sans Light"/>
              </a:rPr>
              <a:t>is</a:t>
            </a:r>
            <a:r>
              <a:rPr lang="es-ES" sz="1400" b="1" dirty="0">
                <a:solidFill>
                  <a:srgbClr val="081D3F"/>
                </a:solidFill>
                <a:latin typeface="Montserrat SemiBold" pitchFamily="2" charset="77"/>
                <a:ea typeface="Open Sans Light"/>
                <a:cs typeface="Open Sans Light"/>
                <a:sym typeface="Open Sans Light"/>
              </a:rPr>
              <a:t> time </a:t>
            </a:r>
            <a:r>
              <a:rPr lang="es-ES" sz="1400" b="1" dirty="0" err="1">
                <a:solidFill>
                  <a:srgbClr val="081D3F"/>
                </a:solidFill>
                <a:latin typeface="Montserrat SemiBold" pitchFamily="2" charset="77"/>
                <a:ea typeface="Open Sans Light"/>
                <a:cs typeface="Open Sans Light"/>
                <a:sym typeface="Open Sans Light"/>
              </a:rPr>
              <a:t>to</a:t>
            </a:r>
            <a:r>
              <a:rPr lang="es-ES" sz="1400" b="1" dirty="0">
                <a:solidFill>
                  <a:srgbClr val="081D3F"/>
                </a:solidFill>
                <a:latin typeface="Montserrat SemiBold" pitchFamily="2" charset="77"/>
                <a:ea typeface="Open Sans Light"/>
                <a:cs typeface="Open Sans Light"/>
                <a:sym typeface="Open Sans Light"/>
              </a:rPr>
              <a:t> set </a:t>
            </a:r>
            <a:r>
              <a:rPr lang="es-ES" sz="1400" b="1" dirty="0" err="1">
                <a:solidFill>
                  <a:srgbClr val="F5333F"/>
                </a:solidFill>
                <a:latin typeface="Montserrat SemiBold" pitchFamily="2" charset="77"/>
                <a:ea typeface="Open Sans Light"/>
                <a:cs typeface="Open Sans Light"/>
                <a:sym typeface="Open Sans Light"/>
              </a:rPr>
              <a:t>objectives</a:t>
            </a:r>
            <a:r>
              <a:rPr lang="es-ES" sz="1400" b="1" dirty="0">
                <a:solidFill>
                  <a:srgbClr val="081D3F"/>
                </a:solidFill>
                <a:latin typeface="Montserrat SemiBold" pitchFamily="2" charset="77"/>
                <a:ea typeface="Open Sans Light"/>
                <a:cs typeface="Open Sans Light"/>
                <a:sym typeface="Open Sans Light"/>
              </a:rPr>
              <a:t>.</a:t>
            </a:r>
            <a:endParaRPr lang="es-ES" sz="1400" dirty="0">
              <a:solidFill>
                <a:srgbClr val="081D3F"/>
              </a:solidFill>
              <a:latin typeface="Montserrat" pitchFamily="2" charset="77"/>
              <a:ea typeface="Open Sans Light"/>
              <a:cs typeface="Open Sans Light"/>
              <a:sym typeface="Open Sans Light"/>
            </a:endParaRPr>
          </a:p>
        </p:txBody>
      </p:sp>
      <p:pic>
        <p:nvPicPr>
          <p:cNvPr id="4" name="Picture 3">
            <a:extLst>
              <a:ext uri="{FF2B5EF4-FFF2-40B4-BE49-F238E27FC236}">
                <a16:creationId xmlns:a16="http://schemas.microsoft.com/office/drawing/2014/main" id="{9108598E-1D0D-5E56-B4F0-B89FA633A7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845" y="2436850"/>
            <a:ext cx="1891323" cy="1891323"/>
          </a:xfrm>
          <a:prstGeom prst="rect">
            <a:avLst/>
          </a:prstGeom>
        </p:spPr>
      </p:pic>
      <p:cxnSp>
        <p:nvCxnSpPr>
          <p:cNvPr id="8" name="Straight Connector 7">
            <a:extLst>
              <a:ext uri="{FF2B5EF4-FFF2-40B4-BE49-F238E27FC236}">
                <a16:creationId xmlns:a16="http://schemas.microsoft.com/office/drawing/2014/main" id="{16FE3261-C477-4C63-D650-CC242EA5C399}"/>
              </a:ext>
            </a:extLst>
          </p:cNvPr>
          <p:cNvCxnSpPr>
            <a:cxnSpLocks/>
          </p:cNvCxnSpPr>
          <p:nvPr/>
        </p:nvCxnSpPr>
        <p:spPr>
          <a:xfrm>
            <a:off x="6184628" y="1932403"/>
            <a:ext cx="2959372" cy="0"/>
          </a:xfrm>
          <a:prstGeom prst="line">
            <a:avLst/>
          </a:prstGeom>
          <a:ln w="47625"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3442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9" name="Rectángulo 9">
            <a:extLst>
              <a:ext uri="{FF2B5EF4-FFF2-40B4-BE49-F238E27FC236}">
                <a16:creationId xmlns:a16="http://schemas.microsoft.com/office/drawing/2014/main" id="{33D0FBBF-5F80-B0AB-DA8E-3728256B6432}"/>
              </a:ext>
            </a:extLst>
          </p:cNvPr>
          <p:cNvSpPr/>
          <p:nvPr/>
        </p:nvSpPr>
        <p:spPr>
          <a:xfrm>
            <a:off x="-978" y="6600026"/>
            <a:ext cx="8103610" cy="369332"/>
          </a:xfrm>
          <a:prstGeom prst="rect">
            <a:avLst/>
          </a:prstGeom>
        </p:spPr>
        <p:txBody>
          <a:bodyPr wrap="square">
            <a:spAutoFit/>
          </a:bodyPr>
          <a:lstStyle/>
          <a:p>
            <a:r>
              <a:rPr lang="es-ES" sz="900" i="1" dirty="0">
                <a:solidFill>
                  <a:srgbClr val="001E5C"/>
                </a:solidFill>
                <a:latin typeface="Open Sans ExtraBold" pitchFamily="2" charset="0"/>
                <a:ea typeface="Open Sans ExtraBold" pitchFamily="2" charset="0"/>
                <a:cs typeface="Open Sans ExtraBold" pitchFamily="2" charset="0"/>
              </a:rPr>
              <a:t>WASH </a:t>
            </a:r>
            <a:r>
              <a:rPr lang="es-ES" sz="900" i="1" dirty="0" err="1">
                <a:solidFill>
                  <a:srgbClr val="001E5C"/>
                </a:solidFill>
                <a:latin typeface="Open Sans ExtraBold" pitchFamily="2" charset="0"/>
                <a:ea typeface="Open Sans ExtraBold" pitchFamily="2" charset="0"/>
                <a:cs typeface="Open Sans ExtraBold" pitchFamily="2" charset="0"/>
              </a:rPr>
              <a:t>guidelines</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for</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hygiene</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promotion</a:t>
            </a:r>
            <a:r>
              <a:rPr lang="es-ES" sz="900" i="1" dirty="0">
                <a:solidFill>
                  <a:srgbClr val="001E5C"/>
                </a:solidFill>
                <a:latin typeface="Open Sans ExtraBold" pitchFamily="2" charset="0"/>
                <a:ea typeface="Open Sans ExtraBold" pitchFamily="2" charset="0"/>
                <a:cs typeface="Open Sans ExtraBold" pitchFamily="2" charset="0"/>
              </a:rPr>
              <a:t> in </a:t>
            </a:r>
            <a:r>
              <a:rPr lang="es-ES" sz="900" i="1" dirty="0" err="1">
                <a:solidFill>
                  <a:srgbClr val="001E5C"/>
                </a:solidFill>
                <a:latin typeface="Open Sans ExtraBold" pitchFamily="2" charset="0"/>
                <a:ea typeface="Open Sans ExtraBold" pitchFamily="2" charset="0"/>
                <a:cs typeface="Open Sans ExtraBold" pitchFamily="2" charset="0"/>
              </a:rPr>
              <a:t>emergency</a:t>
            </a:r>
            <a:r>
              <a:rPr lang="es-ES" sz="900" i="1" dirty="0">
                <a:solidFill>
                  <a:srgbClr val="001E5C"/>
                </a:solidFill>
                <a:latin typeface="Open Sans ExtraBold" pitchFamily="2" charset="0"/>
                <a:ea typeface="Open Sans ExtraBold" pitchFamily="2" charset="0"/>
                <a:cs typeface="Open Sans ExtraBold" pitchFamily="2" charset="0"/>
              </a:rPr>
              <a:t> </a:t>
            </a:r>
            <a:r>
              <a:rPr lang="es-ES" sz="900" i="1" dirty="0" err="1">
                <a:solidFill>
                  <a:srgbClr val="001E5C"/>
                </a:solidFill>
                <a:latin typeface="Open Sans ExtraBold" pitchFamily="2" charset="0"/>
                <a:ea typeface="Open Sans ExtraBold" pitchFamily="2" charset="0"/>
                <a:cs typeface="Open Sans ExtraBold" pitchFamily="2" charset="0"/>
              </a:rPr>
              <a:t>operations</a:t>
            </a:r>
            <a:r>
              <a:rPr lang="es-ES" sz="900" i="1" dirty="0">
                <a:solidFill>
                  <a:srgbClr val="001E5C"/>
                </a:solidFill>
                <a:latin typeface="Open Sans ExtraBold" pitchFamily="2" charset="0"/>
                <a:ea typeface="Open Sans ExtraBold" pitchFamily="2" charset="0"/>
                <a:cs typeface="Open Sans ExtraBold" pitchFamily="2" charset="0"/>
              </a:rPr>
              <a:t>. IFRC, 2017</a:t>
            </a:r>
          </a:p>
          <a:p>
            <a:endParaRPr lang="es-ES" sz="900" i="1" dirty="0">
              <a:solidFill>
                <a:srgbClr val="001E5C"/>
              </a:solidFill>
              <a:latin typeface="Open Sans ExtraBold" pitchFamily="2" charset="0"/>
              <a:ea typeface="Open Sans ExtraBold" pitchFamily="2" charset="0"/>
              <a:cs typeface="Open Sans ExtraBold" pitchFamily="2" charset="0"/>
            </a:endParaRPr>
          </a:p>
        </p:txBody>
      </p:sp>
      <p:sp>
        <p:nvSpPr>
          <p:cNvPr id="2" name="TextBox 2">
            <a:extLst>
              <a:ext uri="{FF2B5EF4-FFF2-40B4-BE49-F238E27FC236}">
                <a16:creationId xmlns:a16="http://schemas.microsoft.com/office/drawing/2014/main" id="{3CD1D146-5FE5-6F20-BF89-1E59CC20FE99}"/>
              </a:ext>
            </a:extLst>
          </p:cNvPr>
          <p:cNvSpPr txBox="1">
            <a:spLocks/>
          </p:cNvSpPr>
          <p:nvPr/>
        </p:nvSpPr>
        <p:spPr>
          <a:xfrm>
            <a:off x="705011" y="1133890"/>
            <a:ext cx="8103611" cy="8422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b="1" dirty="0" err="1">
                <a:solidFill>
                  <a:srgbClr val="F5333F"/>
                </a:solidFill>
                <a:latin typeface="Montserrat SemiBold" pitchFamily="2" charset="77"/>
              </a:rPr>
              <a:t>The</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objectives</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for</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the</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health</a:t>
            </a:r>
            <a:r>
              <a:rPr lang="es-ES" b="1" dirty="0">
                <a:solidFill>
                  <a:srgbClr val="F5333F"/>
                </a:solidFill>
                <a:latin typeface="Montserrat SemiBold" pitchFamily="2" charset="77"/>
              </a:rPr>
              <a:t> and </a:t>
            </a:r>
            <a:r>
              <a:rPr lang="es-ES" b="1" dirty="0" err="1">
                <a:solidFill>
                  <a:srgbClr val="F5333F"/>
                </a:solidFill>
                <a:latin typeface="Montserrat SemiBold" pitchFamily="2" charset="77"/>
              </a:rPr>
              <a:t>hygiene</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promotion</a:t>
            </a:r>
            <a:r>
              <a:rPr lang="es-ES" b="1" dirty="0">
                <a:solidFill>
                  <a:srgbClr val="F5333F"/>
                </a:solidFill>
                <a:latin typeface="Montserrat SemiBold" pitchFamily="2" charset="77"/>
              </a:rPr>
              <a:t> plan can be </a:t>
            </a:r>
            <a:r>
              <a:rPr lang="es-ES" b="1" dirty="0" err="1">
                <a:solidFill>
                  <a:srgbClr val="F5333F"/>
                </a:solidFill>
                <a:latin typeface="Montserrat SemiBold" pitchFamily="2" charset="77"/>
              </a:rPr>
              <a:t>related</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to</a:t>
            </a:r>
            <a:endParaRPr lang="es-ES" b="1" dirty="0">
              <a:solidFill>
                <a:srgbClr val="F5333F"/>
              </a:solidFill>
              <a:latin typeface="Montserrat SemiBold" pitchFamily="2" charset="77"/>
            </a:endParaRPr>
          </a:p>
        </p:txBody>
      </p:sp>
      <p:sp>
        <p:nvSpPr>
          <p:cNvPr id="3" name="TextBox 2">
            <a:extLst>
              <a:ext uri="{FF2B5EF4-FFF2-40B4-BE49-F238E27FC236}">
                <a16:creationId xmlns:a16="http://schemas.microsoft.com/office/drawing/2014/main" id="{AFA78A34-FCC9-901B-D231-6E7BD6227487}"/>
              </a:ext>
            </a:extLst>
          </p:cNvPr>
          <p:cNvSpPr txBox="1">
            <a:spLocks/>
          </p:cNvSpPr>
          <p:nvPr/>
        </p:nvSpPr>
        <p:spPr>
          <a:xfrm>
            <a:off x="862352" y="2181052"/>
            <a:ext cx="2464129" cy="5884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a:solidFill>
                  <a:srgbClr val="001E5C"/>
                </a:solidFill>
                <a:latin typeface="Montserrat SemiBold" pitchFamily="2" charset="77"/>
              </a:rPr>
              <a:t>A </a:t>
            </a:r>
            <a:r>
              <a:rPr lang="es-ES" b="1" dirty="0" err="1">
                <a:solidFill>
                  <a:srgbClr val="001E5C"/>
                </a:solidFill>
                <a:latin typeface="Montserrat SemiBold" pitchFamily="2" charset="77"/>
              </a:rPr>
              <a:t>behaviour</a:t>
            </a:r>
            <a:endParaRPr lang="es-ES" b="1" dirty="0">
              <a:solidFill>
                <a:srgbClr val="001E5C"/>
              </a:solidFill>
              <a:latin typeface="Montserrat SemiBold" pitchFamily="2" charset="77"/>
            </a:endParaRPr>
          </a:p>
        </p:txBody>
      </p:sp>
      <p:sp>
        <p:nvSpPr>
          <p:cNvPr id="4" name="TextBox 3">
            <a:extLst>
              <a:ext uri="{FF2B5EF4-FFF2-40B4-BE49-F238E27FC236}">
                <a16:creationId xmlns:a16="http://schemas.microsoft.com/office/drawing/2014/main" id="{D4A7D466-ABB3-4D02-57DB-1EF72B787294}"/>
              </a:ext>
            </a:extLst>
          </p:cNvPr>
          <p:cNvSpPr txBox="1">
            <a:spLocks/>
          </p:cNvSpPr>
          <p:nvPr/>
        </p:nvSpPr>
        <p:spPr>
          <a:xfrm>
            <a:off x="4923692" y="2180178"/>
            <a:ext cx="3615864" cy="39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b="1" dirty="0" err="1">
                <a:solidFill>
                  <a:srgbClr val="001E5C"/>
                </a:solidFill>
                <a:latin typeface="Montserrat SemiBold" pitchFamily="2" charset="77"/>
              </a:rPr>
              <a:t>An</a:t>
            </a:r>
            <a:r>
              <a:rPr lang="es-ES" b="1" dirty="0">
                <a:solidFill>
                  <a:srgbClr val="001E5C"/>
                </a:solidFill>
                <a:latin typeface="Montserrat SemiBold" pitchFamily="2" charset="77"/>
              </a:rPr>
              <a:t> </a:t>
            </a:r>
            <a:r>
              <a:rPr lang="es-ES" b="1" dirty="0" err="1">
                <a:solidFill>
                  <a:srgbClr val="001E5C"/>
                </a:solidFill>
                <a:latin typeface="Montserrat SemiBold" pitchFamily="2" charset="77"/>
              </a:rPr>
              <a:t>enabling</a:t>
            </a:r>
            <a:r>
              <a:rPr lang="es-ES" b="1" dirty="0">
                <a:solidFill>
                  <a:srgbClr val="001E5C"/>
                </a:solidFill>
                <a:latin typeface="Montserrat SemiBold" pitchFamily="2" charset="77"/>
              </a:rPr>
              <a:t> factor</a:t>
            </a:r>
          </a:p>
        </p:txBody>
      </p:sp>
      <p:pic>
        <p:nvPicPr>
          <p:cNvPr id="1026" name="Picture 2">
            <a:extLst>
              <a:ext uri="{FF2B5EF4-FFF2-40B4-BE49-F238E27FC236}">
                <a16:creationId xmlns:a16="http://schemas.microsoft.com/office/drawing/2014/main" id="{89B365FB-2D75-C6DE-0921-B288E23A14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5921216" y="2825265"/>
            <a:ext cx="1873307" cy="1417638"/>
          </a:xfrm>
          <a:prstGeom prst="rect">
            <a:avLst/>
          </a:prstGeom>
          <a:ln w="38100" cap="sq">
            <a:solidFill>
              <a:srgbClr val="F5333F"/>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030FA331-37F6-E871-CE90-6D3F53F279C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1195753" y="2835054"/>
            <a:ext cx="1749033" cy="1417638"/>
          </a:xfrm>
          <a:prstGeom prst="rect">
            <a:avLst/>
          </a:prstGeom>
          <a:ln w="38100" cap="sq">
            <a:solidFill>
              <a:srgbClr val="F5333F"/>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0D521D7-6DF7-F46A-6579-EEF9358874FD}"/>
              </a:ext>
            </a:extLst>
          </p:cNvPr>
          <p:cNvSpPr txBox="1">
            <a:spLocks/>
          </p:cNvSpPr>
          <p:nvPr/>
        </p:nvSpPr>
        <p:spPr>
          <a:xfrm>
            <a:off x="3909647" y="2174054"/>
            <a:ext cx="621323" cy="39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b="1" dirty="0" err="1">
                <a:solidFill>
                  <a:srgbClr val="FE0000"/>
                </a:solidFill>
                <a:latin typeface="Montserrat SemiBold" pitchFamily="2" charset="77"/>
              </a:rPr>
              <a:t>or</a:t>
            </a:r>
            <a:endParaRPr lang="es-ES" b="1" dirty="0">
              <a:solidFill>
                <a:srgbClr val="FE0000"/>
              </a:solidFill>
              <a:latin typeface="Montserrat SemiBold" pitchFamily="2" charset="77"/>
            </a:endParaRPr>
          </a:p>
        </p:txBody>
      </p:sp>
      <p:sp>
        <p:nvSpPr>
          <p:cNvPr id="10" name="TextBox 9">
            <a:extLst>
              <a:ext uri="{FF2B5EF4-FFF2-40B4-BE49-F238E27FC236}">
                <a16:creationId xmlns:a16="http://schemas.microsoft.com/office/drawing/2014/main" id="{AC18795F-15FE-AC12-64F8-C4B77FA836F9}"/>
              </a:ext>
            </a:extLst>
          </p:cNvPr>
          <p:cNvSpPr txBox="1">
            <a:spLocks/>
          </p:cNvSpPr>
          <p:nvPr/>
        </p:nvSpPr>
        <p:spPr>
          <a:xfrm>
            <a:off x="3239232" y="3244462"/>
            <a:ext cx="2387538" cy="39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800" b="1" dirty="0" err="1">
                <a:solidFill>
                  <a:srgbClr val="FE0000"/>
                </a:solidFill>
                <a:latin typeface="Montserrat SemiBold" pitchFamily="2" charset="77"/>
              </a:rPr>
              <a:t>examples</a:t>
            </a:r>
            <a:r>
              <a:rPr lang="es-ES" sz="1800" b="1" dirty="0">
                <a:solidFill>
                  <a:srgbClr val="FE0000"/>
                </a:solidFill>
                <a:latin typeface="Montserrat SemiBold" pitchFamily="2" charset="77"/>
              </a:rPr>
              <a:t>?</a:t>
            </a:r>
          </a:p>
        </p:txBody>
      </p:sp>
      <p:cxnSp>
        <p:nvCxnSpPr>
          <p:cNvPr id="12" name="Straight Connector 11">
            <a:extLst>
              <a:ext uri="{FF2B5EF4-FFF2-40B4-BE49-F238E27FC236}">
                <a16:creationId xmlns:a16="http://schemas.microsoft.com/office/drawing/2014/main" id="{9FB95080-19F8-CF5A-7F4C-1AB1E345CD1F}"/>
              </a:ext>
            </a:extLst>
          </p:cNvPr>
          <p:cNvCxnSpPr/>
          <p:nvPr/>
        </p:nvCxnSpPr>
        <p:spPr>
          <a:xfrm>
            <a:off x="756844" y="2675697"/>
            <a:ext cx="7782712" cy="0"/>
          </a:xfrm>
          <a:prstGeom prst="line">
            <a:avLst/>
          </a:prstGeom>
          <a:ln w="476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ADF7C7C-C394-403C-5F9D-029E9A7EC2A9}"/>
              </a:ext>
            </a:extLst>
          </p:cNvPr>
          <p:cNvSpPr txBox="1">
            <a:spLocks/>
          </p:cNvSpPr>
          <p:nvPr/>
        </p:nvSpPr>
        <p:spPr>
          <a:xfrm>
            <a:off x="851694" y="4552064"/>
            <a:ext cx="2387538" cy="39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800" b="1" dirty="0" err="1">
                <a:solidFill>
                  <a:srgbClr val="001E5C"/>
                </a:solidFill>
                <a:latin typeface="Montserrat SemiBold" pitchFamily="2" charset="77"/>
              </a:rPr>
              <a:t>Breastfeeding</a:t>
            </a:r>
            <a:endParaRPr lang="es-ES" sz="1800" b="1" dirty="0">
              <a:solidFill>
                <a:srgbClr val="001E5C"/>
              </a:solidFill>
              <a:latin typeface="Montserrat SemiBold" pitchFamily="2" charset="77"/>
            </a:endParaRPr>
          </a:p>
        </p:txBody>
      </p:sp>
      <p:sp>
        <p:nvSpPr>
          <p:cNvPr id="14" name="TextBox 13">
            <a:extLst>
              <a:ext uri="{FF2B5EF4-FFF2-40B4-BE49-F238E27FC236}">
                <a16:creationId xmlns:a16="http://schemas.microsoft.com/office/drawing/2014/main" id="{E3D7C2C0-87A4-5EA6-3DA8-715EF4B3AC66}"/>
              </a:ext>
            </a:extLst>
          </p:cNvPr>
          <p:cNvSpPr txBox="1">
            <a:spLocks/>
          </p:cNvSpPr>
          <p:nvPr/>
        </p:nvSpPr>
        <p:spPr>
          <a:xfrm>
            <a:off x="5664100" y="4515634"/>
            <a:ext cx="2628206" cy="39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200" b="1" dirty="0" err="1">
                <a:solidFill>
                  <a:srgbClr val="001E5C"/>
                </a:solidFill>
                <a:latin typeface="Montserrat SemiBold" pitchFamily="2" charset="77"/>
              </a:rPr>
              <a:t>Safe</a:t>
            </a:r>
            <a:r>
              <a:rPr lang="es-ES" sz="1200" b="1" dirty="0">
                <a:solidFill>
                  <a:srgbClr val="001E5C"/>
                </a:solidFill>
                <a:latin typeface="Montserrat SemiBold" pitchFamily="2" charset="77"/>
              </a:rPr>
              <a:t> </a:t>
            </a:r>
            <a:r>
              <a:rPr lang="es-ES" sz="1200" b="1" dirty="0" err="1">
                <a:solidFill>
                  <a:srgbClr val="001E5C"/>
                </a:solidFill>
                <a:latin typeface="Montserrat SemiBold" pitchFamily="2" charset="77"/>
              </a:rPr>
              <a:t>space</a:t>
            </a:r>
            <a:r>
              <a:rPr lang="es-ES" sz="1200" b="1" dirty="0">
                <a:solidFill>
                  <a:srgbClr val="001E5C"/>
                </a:solidFill>
                <a:latin typeface="Montserrat SemiBold" pitchFamily="2" charset="77"/>
              </a:rPr>
              <a:t> </a:t>
            </a:r>
            <a:r>
              <a:rPr lang="es-ES" sz="1200" b="1" dirty="0" err="1">
                <a:solidFill>
                  <a:srgbClr val="001E5C"/>
                </a:solidFill>
                <a:latin typeface="Montserrat SemiBold" pitchFamily="2" charset="77"/>
              </a:rPr>
              <a:t>for</a:t>
            </a:r>
            <a:r>
              <a:rPr lang="es-ES" sz="1200" b="1" dirty="0">
                <a:solidFill>
                  <a:srgbClr val="001E5C"/>
                </a:solidFill>
                <a:latin typeface="Montserrat SemiBold" pitchFamily="2" charset="77"/>
              </a:rPr>
              <a:t> </a:t>
            </a:r>
            <a:r>
              <a:rPr lang="es-ES" sz="1200" b="1" dirty="0" err="1">
                <a:solidFill>
                  <a:srgbClr val="001E5C"/>
                </a:solidFill>
                <a:latin typeface="Montserrat SemiBold" pitchFamily="2" charset="77"/>
              </a:rPr>
              <a:t>breastfeeding</a:t>
            </a:r>
            <a:r>
              <a:rPr lang="es-ES" sz="1200" b="1" dirty="0">
                <a:solidFill>
                  <a:srgbClr val="001E5C"/>
                </a:solidFill>
                <a:latin typeface="Montserrat SemiBold" pitchFamily="2" charset="77"/>
              </a:rPr>
              <a:t> in a </a:t>
            </a:r>
            <a:r>
              <a:rPr lang="es-ES" sz="1200" b="1" dirty="0" err="1">
                <a:solidFill>
                  <a:srgbClr val="001E5C"/>
                </a:solidFill>
                <a:latin typeface="Montserrat SemiBold" pitchFamily="2" charset="77"/>
              </a:rPr>
              <a:t>refugee</a:t>
            </a:r>
            <a:r>
              <a:rPr lang="es-ES" sz="1200" b="1" dirty="0">
                <a:solidFill>
                  <a:srgbClr val="001E5C"/>
                </a:solidFill>
                <a:latin typeface="Montserrat SemiBold" pitchFamily="2" charset="77"/>
              </a:rPr>
              <a:t> camp</a:t>
            </a:r>
          </a:p>
        </p:txBody>
      </p:sp>
      <p:sp>
        <p:nvSpPr>
          <p:cNvPr id="15" name="TextBox 14">
            <a:extLst>
              <a:ext uri="{FF2B5EF4-FFF2-40B4-BE49-F238E27FC236}">
                <a16:creationId xmlns:a16="http://schemas.microsoft.com/office/drawing/2014/main" id="{1A41BB32-8925-41BD-8C67-92B380FED9F6}"/>
              </a:ext>
            </a:extLst>
          </p:cNvPr>
          <p:cNvSpPr txBox="1">
            <a:spLocks/>
          </p:cNvSpPr>
          <p:nvPr/>
        </p:nvSpPr>
        <p:spPr>
          <a:xfrm>
            <a:off x="705011" y="4973839"/>
            <a:ext cx="2829352" cy="39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800" b="1" dirty="0" err="1">
                <a:solidFill>
                  <a:srgbClr val="001E5C"/>
                </a:solidFill>
                <a:latin typeface="Montserrat SemiBold" pitchFamily="2" charset="77"/>
              </a:rPr>
              <a:t>Safe</a:t>
            </a:r>
            <a:r>
              <a:rPr lang="es-ES" sz="1800" b="1" dirty="0">
                <a:solidFill>
                  <a:srgbClr val="001E5C"/>
                </a:solidFill>
                <a:latin typeface="Montserrat SemiBold" pitchFamily="2" charset="77"/>
              </a:rPr>
              <a:t> sexual </a:t>
            </a:r>
            <a:r>
              <a:rPr lang="es-ES" sz="1800" b="1" dirty="0" err="1">
                <a:solidFill>
                  <a:srgbClr val="001E5C"/>
                </a:solidFill>
                <a:latin typeface="Montserrat SemiBold" pitchFamily="2" charset="77"/>
              </a:rPr>
              <a:t>practices</a:t>
            </a:r>
            <a:endParaRPr lang="es-ES" sz="1800" b="1" dirty="0">
              <a:solidFill>
                <a:srgbClr val="001E5C"/>
              </a:solidFill>
              <a:latin typeface="Montserrat SemiBold" pitchFamily="2" charset="77"/>
            </a:endParaRPr>
          </a:p>
        </p:txBody>
      </p:sp>
      <p:sp>
        <p:nvSpPr>
          <p:cNvPr id="16" name="TextBox 15">
            <a:extLst>
              <a:ext uri="{FF2B5EF4-FFF2-40B4-BE49-F238E27FC236}">
                <a16:creationId xmlns:a16="http://schemas.microsoft.com/office/drawing/2014/main" id="{975F3433-2C6D-40FF-75A4-158F42AB3933}"/>
              </a:ext>
            </a:extLst>
          </p:cNvPr>
          <p:cNvSpPr txBox="1">
            <a:spLocks/>
          </p:cNvSpPr>
          <p:nvPr/>
        </p:nvSpPr>
        <p:spPr>
          <a:xfrm>
            <a:off x="5563527" y="4955915"/>
            <a:ext cx="2829352" cy="39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100" b="1" dirty="0">
                <a:solidFill>
                  <a:srgbClr val="001E5C"/>
                </a:solidFill>
                <a:latin typeface="Montserrat SemiBold" pitchFamily="2" charset="77"/>
              </a:rPr>
              <a:t>HIV </a:t>
            </a:r>
            <a:r>
              <a:rPr lang="es-ES" sz="1100" b="1" dirty="0" err="1">
                <a:solidFill>
                  <a:srgbClr val="001E5C"/>
                </a:solidFill>
                <a:latin typeface="Montserrat SemiBold" pitchFamily="2" charset="77"/>
              </a:rPr>
              <a:t>community</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testing</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provision</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of</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information</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provision</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of</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condoms</a:t>
            </a:r>
            <a:r>
              <a:rPr lang="es-ES" sz="1100" b="1" dirty="0">
                <a:solidFill>
                  <a:srgbClr val="001E5C"/>
                </a:solidFill>
                <a:latin typeface="Montserrat SemiBold" pitchFamily="2" charset="77"/>
              </a:rPr>
              <a:t>...</a:t>
            </a:r>
          </a:p>
        </p:txBody>
      </p:sp>
      <p:sp>
        <p:nvSpPr>
          <p:cNvPr id="17" name="TextBox 16">
            <a:extLst>
              <a:ext uri="{FF2B5EF4-FFF2-40B4-BE49-F238E27FC236}">
                <a16:creationId xmlns:a16="http://schemas.microsoft.com/office/drawing/2014/main" id="{E18BFF4F-7067-A2B4-3195-03CD881B2F0F}"/>
              </a:ext>
            </a:extLst>
          </p:cNvPr>
          <p:cNvSpPr txBox="1">
            <a:spLocks/>
          </p:cNvSpPr>
          <p:nvPr/>
        </p:nvSpPr>
        <p:spPr>
          <a:xfrm>
            <a:off x="705011" y="5466279"/>
            <a:ext cx="2829352" cy="39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800" b="1" dirty="0" err="1">
                <a:solidFill>
                  <a:srgbClr val="001E5C"/>
                </a:solidFill>
                <a:latin typeface="Montserrat SemiBold" pitchFamily="2" charset="77"/>
              </a:rPr>
              <a:t>Exercise</a:t>
            </a:r>
            <a:r>
              <a:rPr lang="es-ES" sz="1800" b="1" dirty="0">
                <a:solidFill>
                  <a:srgbClr val="001E5C"/>
                </a:solidFill>
                <a:latin typeface="Montserrat SemiBold" pitchFamily="2" charset="77"/>
              </a:rPr>
              <a:t> - </a:t>
            </a:r>
            <a:r>
              <a:rPr lang="es-ES" sz="1800" b="1" dirty="0" err="1">
                <a:solidFill>
                  <a:srgbClr val="001E5C"/>
                </a:solidFill>
                <a:latin typeface="Montserrat SemiBold" pitchFamily="2" charset="77"/>
              </a:rPr>
              <a:t>walking</a:t>
            </a:r>
            <a:endParaRPr lang="es-ES" sz="1800" b="1" dirty="0">
              <a:solidFill>
                <a:srgbClr val="001E5C"/>
              </a:solidFill>
              <a:latin typeface="Montserrat SemiBold" pitchFamily="2" charset="77"/>
            </a:endParaRPr>
          </a:p>
        </p:txBody>
      </p:sp>
      <p:sp>
        <p:nvSpPr>
          <p:cNvPr id="18" name="TextBox 17">
            <a:extLst>
              <a:ext uri="{FF2B5EF4-FFF2-40B4-BE49-F238E27FC236}">
                <a16:creationId xmlns:a16="http://schemas.microsoft.com/office/drawing/2014/main" id="{8631C1E1-628D-6F2F-0B9E-D62828D0807E}"/>
              </a:ext>
            </a:extLst>
          </p:cNvPr>
          <p:cNvSpPr txBox="1">
            <a:spLocks/>
          </p:cNvSpPr>
          <p:nvPr/>
        </p:nvSpPr>
        <p:spPr>
          <a:xfrm>
            <a:off x="5563526" y="5455238"/>
            <a:ext cx="3134995" cy="3911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100" b="1" dirty="0" err="1">
                <a:solidFill>
                  <a:srgbClr val="001E5C"/>
                </a:solidFill>
                <a:latin typeface="Montserrat SemiBold" pitchFamily="2" charset="77"/>
              </a:rPr>
              <a:t>Safe</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areas</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for</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exercise</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exercise</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groups</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pedestrian</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friendly</a:t>
            </a:r>
            <a:r>
              <a:rPr lang="es-ES" sz="1100" b="1" dirty="0">
                <a:solidFill>
                  <a:srgbClr val="001E5C"/>
                </a:solidFill>
                <a:latin typeface="Montserrat SemiBold" pitchFamily="2" charset="77"/>
              </a:rPr>
              <a:t> </a:t>
            </a:r>
            <a:r>
              <a:rPr lang="es-ES" sz="1100" b="1" dirty="0" err="1">
                <a:solidFill>
                  <a:srgbClr val="001E5C"/>
                </a:solidFill>
                <a:latin typeface="Montserrat SemiBold" pitchFamily="2" charset="77"/>
              </a:rPr>
              <a:t>infrastructure</a:t>
            </a:r>
            <a:r>
              <a:rPr lang="es-ES" sz="1100" b="1" dirty="0">
                <a:solidFill>
                  <a:srgbClr val="001E5C"/>
                </a:solidFill>
                <a:latin typeface="Montserrat SemiBold" pitchFamily="2" charset="77"/>
              </a:rPr>
              <a:t>...</a:t>
            </a:r>
          </a:p>
        </p:txBody>
      </p:sp>
    </p:spTree>
    <p:extLst>
      <p:ext uri="{BB962C8B-B14F-4D97-AF65-F5344CB8AC3E}">
        <p14:creationId xmlns:p14="http://schemas.microsoft.com/office/powerpoint/2010/main" val="3851060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arn(inVertical)">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inVertical)">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9" name="Rectángulo 9">
            <a:extLst>
              <a:ext uri="{FF2B5EF4-FFF2-40B4-BE49-F238E27FC236}">
                <a16:creationId xmlns:a16="http://schemas.microsoft.com/office/drawing/2014/main" id="{33D0FBBF-5F80-B0AB-DA8E-3728256B6432}"/>
              </a:ext>
            </a:extLst>
          </p:cNvPr>
          <p:cNvSpPr/>
          <p:nvPr/>
        </p:nvSpPr>
        <p:spPr>
          <a:xfrm>
            <a:off x="6155836" y="6697759"/>
            <a:ext cx="3120900" cy="323165"/>
          </a:xfrm>
          <a:prstGeom prst="rect">
            <a:avLst/>
          </a:prstGeom>
        </p:spPr>
        <p:txBody>
          <a:bodyPr wrap="square">
            <a:spAutoFit/>
          </a:bodyPr>
          <a:lstStyle/>
          <a:p>
            <a:r>
              <a:rPr lang="es-ES" sz="600" i="1" dirty="0">
                <a:solidFill>
                  <a:srgbClr val="001E5C"/>
                </a:solidFill>
                <a:latin typeface="Open Sans ExtraBold" pitchFamily="2" charset="0"/>
                <a:ea typeface="Open Sans ExtraBold" pitchFamily="2" charset="0"/>
                <a:cs typeface="Open Sans ExtraBold" pitchFamily="2" charset="0"/>
              </a:rPr>
              <a:t>WASH </a:t>
            </a:r>
            <a:r>
              <a:rPr lang="es-ES" sz="600" i="1" dirty="0" err="1">
                <a:solidFill>
                  <a:srgbClr val="001E5C"/>
                </a:solidFill>
                <a:latin typeface="Open Sans ExtraBold" pitchFamily="2" charset="0"/>
                <a:ea typeface="Open Sans ExtraBold" pitchFamily="2" charset="0"/>
                <a:cs typeface="Open Sans ExtraBold" pitchFamily="2" charset="0"/>
              </a:rPr>
              <a:t>guidelines</a:t>
            </a:r>
            <a:r>
              <a:rPr lang="es-ES" sz="600" i="1" dirty="0">
                <a:solidFill>
                  <a:srgbClr val="001E5C"/>
                </a:solidFill>
                <a:latin typeface="Open Sans ExtraBold" pitchFamily="2" charset="0"/>
                <a:ea typeface="Open Sans ExtraBold" pitchFamily="2" charset="0"/>
                <a:cs typeface="Open Sans ExtraBold" pitchFamily="2" charset="0"/>
              </a:rPr>
              <a:t> </a:t>
            </a:r>
            <a:r>
              <a:rPr lang="es-ES" sz="600" i="1" dirty="0" err="1">
                <a:solidFill>
                  <a:srgbClr val="001E5C"/>
                </a:solidFill>
                <a:latin typeface="Open Sans ExtraBold" pitchFamily="2" charset="0"/>
                <a:ea typeface="Open Sans ExtraBold" pitchFamily="2" charset="0"/>
                <a:cs typeface="Open Sans ExtraBold" pitchFamily="2" charset="0"/>
              </a:rPr>
              <a:t>for</a:t>
            </a:r>
            <a:r>
              <a:rPr lang="es-ES" sz="600" i="1" dirty="0">
                <a:solidFill>
                  <a:srgbClr val="001E5C"/>
                </a:solidFill>
                <a:latin typeface="Open Sans ExtraBold" pitchFamily="2" charset="0"/>
                <a:ea typeface="Open Sans ExtraBold" pitchFamily="2" charset="0"/>
                <a:cs typeface="Open Sans ExtraBold" pitchFamily="2" charset="0"/>
              </a:rPr>
              <a:t> </a:t>
            </a:r>
            <a:r>
              <a:rPr lang="es-ES" sz="600" i="1" dirty="0" err="1">
                <a:solidFill>
                  <a:srgbClr val="001E5C"/>
                </a:solidFill>
                <a:latin typeface="Open Sans ExtraBold" pitchFamily="2" charset="0"/>
                <a:ea typeface="Open Sans ExtraBold" pitchFamily="2" charset="0"/>
                <a:cs typeface="Open Sans ExtraBold" pitchFamily="2" charset="0"/>
              </a:rPr>
              <a:t>hygiene</a:t>
            </a:r>
            <a:r>
              <a:rPr lang="es-ES" sz="600" i="1" dirty="0">
                <a:solidFill>
                  <a:srgbClr val="001E5C"/>
                </a:solidFill>
                <a:latin typeface="Open Sans ExtraBold" pitchFamily="2" charset="0"/>
                <a:ea typeface="Open Sans ExtraBold" pitchFamily="2" charset="0"/>
                <a:cs typeface="Open Sans ExtraBold" pitchFamily="2" charset="0"/>
              </a:rPr>
              <a:t> </a:t>
            </a:r>
            <a:r>
              <a:rPr lang="es-ES" sz="600" i="1" dirty="0" err="1">
                <a:solidFill>
                  <a:srgbClr val="001E5C"/>
                </a:solidFill>
                <a:latin typeface="Open Sans ExtraBold" pitchFamily="2" charset="0"/>
                <a:ea typeface="Open Sans ExtraBold" pitchFamily="2" charset="0"/>
                <a:cs typeface="Open Sans ExtraBold" pitchFamily="2" charset="0"/>
              </a:rPr>
              <a:t>promotion</a:t>
            </a:r>
            <a:r>
              <a:rPr lang="es-ES" sz="600" i="1" dirty="0">
                <a:solidFill>
                  <a:srgbClr val="001E5C"/>
                </a:solidFill>
                <a:latin typeface="Open Sans ExtraBold" pitchFamily="2" charset="0"/>
                <a:ea typeface="Open Sans ExtraBold" pitchFamily="2" charset="0"/>
                <a:cs typeface="Open Sans ExtraBold" pitchFamily="2" charset="0"/>
              </a:rPr>
              <a:t> in </a:t>
            </a:r>
            <a:r>
              <a:rPr lang="es-ES" sz="600" i="1" dirty="0" err="1">
                <a:solidFill>
                  <a:srgbClr val="001E5C"/>
                </a:solidFill>
                <a:latin typeface="Open Sans ExtraBold" pitchFamily="2" charset="0"/>
                <a:ea typeface="Open Sans ExtraBold" pitchFamily="2" charset="0"/>
                <a:cs typeface="Open Sans ExtraBold" pitchFamily="2" charset="0"/>
              </a:rPr>
              <a:t>emergency</a:t>
            </a:r>
            <a:r>
              <a:rPr lang="es-ES" sz="600" i="1" dirty="0">
                <a:solidFill>
                  <a:srgbClr val="001E5C"/>
                </a:solidFill>
                <a:latin typeface="Open Sans ExtraBold" pitchFamily="2" charset="0"/>
                <a:ea typeface="Open Sans ExtraBold" pitchFamily="2" charset="0"/>
                <a:cs typeface="Open Sans ExtraBold" pitchFamily="2" charset="0"/>
              </a:rPr>
              <a:t> </a:t>
            </a:r>
            <a:r>
              <a:rPr lang="es-ES" sz="600" i="1" dirty="0" err="1">
                <a:solidFill>
                  <a:srgbClr val="001E5C"/>
                </a:solidFill>
                <a:latin typeface="Open Sans ExtraBold" pitchFamily="2" charset="0"/>
                <a:ea typeface="Open Sans ExtraBold" pitchFamily="2" charset="0"/>
                <a:cs typeface="Open Sans ExtraBold" pitchFamily="2" charset="0"/>
              </a:rPr>
              <a:t>operations</a:t>
            </a:r>
            <a:r>
              <a:rPr lang="es-ES" sz="600" i="1" dirty="0">
                <a:solidFill>
                  <a:srgbClr val="001E5C"/>
                </a:solidFill>
                <a:latin typeface="Open Sans ExtraBold" pitchFamily="2" charset="0"/>
                <a:ea typeface="Open Sans ExtraBold" pitchFamily="2" charset="0"/>
                <a:cs typeface="Open Sans ExtraBold" pitchFamily="2" charset="0"/>
              </a:rPr>
              <a:t>. IFRC, 2017</a:t>
            </a:r>
          </a:p>
          <a:p>
            <a:endParaRPr lang="es-ES" sz="900" i="1" dirty="0">
              <a:solidFill>
                <a:srgbClr val="001E5C"/>
              </a:solidFill>
              <a:latin typeface="Open Sans ExtraBold" pitchFamily="2" charset="0"/>
              <a:ea typeface="Open Sans ExtraBold" pitchFamily="2" charset="0"/>
              <a:cs typeface="Open Sans ExtraBold" pitchFamily="2" charset="0"/>
            </a:endParaRPr>
          </a:p>
        </p:txBody>
      </p:sp>
      <p:pic>
        <p:nvPicPr>
          <p:cNvPr id="10" name="Picture 9">
            <a:extLst>
              <a:ext uri="{FF2B5EF4-FFF2-40B4-BE49-F238E27FC236}">
                <a16:creationId xmlns:a16="http://schemas.microsoft.com/office/drawing/2014/main" id="{A9EE4CBA-5646-CB0E-33CC-6F3A2C4CD7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32837" y="1681436"/>
            <a:ext cx="935892" cy="935892"/>
          </a:xfrm>
          <a:prstGeom prst="rect">
            <a:avLst/>
          </a:prstGeom>
        </p:spPr>
      </p:pic>
      <p:sp>
        <p:nvSpPr>
          <p:cNvPr id="11" name="TextBox 10">
            <a:extLst>
              <a:ext uri="{FF2B5EF4-FFF2-40B4-BE49-F238E27FC236}">
                <a16:creationId xmlns:a16="http://schemas.microsoft.com/office/drawing/2014/main" id="{E89FC278-155D-8AAE-50F1-DB865BA5FCAB}"/>
              </a:ext>
            </a:extLst>
          </p:cNvPr>
          <p:cNvSpPr txBox="1">
            <a:spLocks/>
          </p:cNvSpPr>
          <p:nvPr/>
        </p:nvSpPr>
        <p:spPr>
          <a:xfrm>
            <a:off x="3536384" y="2602580"/>
            <a:ext cx="1328797" cy="25439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200" b="1" dirty="0">
                <a:solidFill>
                  <a:srgbClr val="F5333F"/>
                </a:solidFill>
                <a:latin typeface="Montserrat SemiBold" pitchFamily="2" charset="77"/>
              </a:rPr>
              <a:t>Target </a:t>
            </a:r>
            <a:r>
              <a:rPr lang="es-ES" sz="1200" b="1" dirty="0" err="1">
                <a:solidFill>
                  <a:srgbClr val="F5333F"/>
                </a:solidFill>
                <a:latin typeface="Montserrat SemiBold" pitchFamily="2" charset="77"/>
              </a:rPr>
              <a:t>group</a:t>
            </a:r>
            <a:endParaRPr lang="es-ES" sz="1200" b="1" dirty="0">
              <a:solidFill>
                <a:srgbClr val="F5333F"/>
              </a:solidFill>
              <a:latin typeface="Montserrat SemiBold" pitchFamily="2" charset="77"/>
            </a:endParaRPr>
          </a:p>
        </p:txBody>
      </p:sp>
      <p:grpSp>
        <p:nvGrpSpPr>
          <p:cNvPr id="18" name="Group 17">
            <a:extLst>
              <a:ext uri="{FF2B5EF4-FFF2-40B4-BE49-F238E27FC236}">
                <a16:creationId xmlns:a16="http://schemas.microsoft.com/office/drawing/2014/main" id="{239F2137-E514-9A30-9181-4CDAC083AA89}"/>
              </a:ext>
            </a:extLst>
          </p:cNvPr>
          <p:cNvGrpSpPr/>
          <p:nvPr/>
        </p:nvGrpSpPr>
        <p:grpSpPr>
          <a:xfrm>
            <a:off x="2917992" y="647185"/>
            <a:ext cx="2494666" cy="997829"/>
            <a:chOff x="1704624" y="4730054"/>
            <a:chExt cx="3073614" cy="1236785"/>
          </a:xfrm>
        </p:grpSpPr>
        <p:sp>
          <p:nvSpPr>
            <p:cNvPr id="17" name="Rounded Rectangle 16">
              <a:extLst>
                <a:ext uri="{FF2B5EF4-FFF2-40B4-BE49-F238E27FC236}">
                  <a16:creationId xmlns:a16="http://schemas.microsoft.com/office/drawing/2014/main" id="{F4673DE0-6557-8F93-812D-AD2D9DFBA648}"/>
                </a:ext>
              </a:extLst>
            </p:cNvPr>
            <p:cNvSpPr/>
            <p:nvPr/>
          </p:nvSpPr>
          <p:spPr>
            <a:xfrm>
              <a:off x="1828800" y="5087516"/>
              <a:ext cx="2895600" cy="522795"/>
            </a:xfrm>
            <a:prstGeom prst="roundRect">
              <a:avLst>
                <a:gd name="adj" fmla="val 0"/>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Double Bracket 13">
              <a:extLst>
                <a:ext uri="{FF2B5EF4-FFF2-40B4-BE49-F238E27FC236}">
                  <a16:creationId xmlns:a16="http://schemas.microsoft.com/office/drawing/2014/main" id="{8E9063A3-8266-17AF-A3F4-29A87DC52234}"/>
                </a:ext>
              </a:extLst>
            </p:cNvPr>
            <p:cNvSpPr/>
            <p:nvPr/>
          </p:nvSpPr>
          <p:spPr>
            <a:xfrm>
              <a:off x="1758462" y="4755825"/>
              <a:ext cx="3019776" cy="1121464"/>
            </a:xfrm>
            <a:prstGeom prst="bracketPair">
              <a:avLst/>
            </a:prstGeom>
            <a:ln w="114300" cmpd="dbl">
              <a:solidFill>
                <a:srgbClr val="001E5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a:p>
          </p:txBody>
        </p:sp>
        <p:pic>
          <p:nvPicPr>
            <p:cNvPr id="15" name="Picture 14">
              <a:extLst>
                <a:ext uri="{FF2B5EF4-FFF2-40B4-BE49-F238E27FC236}">
                  <a16:creationId xmlns:a16="http://schemas.microsoft.com/office/drawing/2014/main" id="{B4D0BAE4-9C66-D010-9134-95E4F9DF5C2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04624" y="4730054"/>
              <a:ext cx="1236785" cy="1236785"/>
            </a:xfrm>
            <a:prstGeom prst="rect">
              <a:avLst/>
            </a:prstGeom>
          </p:spPr>
        </p:pic>
        <p:sp>
          <p:nvSpPr>
            <p:cNvPr id="16" name="TextBox 15">
              <a:extLst>
                <a:ext uri="{FF2B5EF4-FFF2-40B4-BE49-F238E27FC236}">
                  <a16:creationId xmlns:a16="http://schemas.microsoft.com/office/drawing/2014/main" id="{72F7A26B-4E42-EEA9-ADD2-5A8F4C9F0169}"/>
                </a:ext>
              </a:extLst>
            </p:cNvPr>
            <p:cNvSpPr txBox="1">
              <a:spLocks/>
            </p:cNvSpPr>
            <p:nvPr/>
          </p:nvSpPr>
          <p:spPr>
            <a:xfrm>
              <a:off x="2633481" y="5097263"/>
              <a:ext cx="1938519" cy="5247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2000" b="1" dirty="0" err="1">
                  <a:solidFill>
                    <a:srgbClr val="F5333F"/>
                  </a:solidFill>
                  <a:latin typeface="Montserrat SemiBold" pitchFamily="2" charset="77"/>
                </a:rPr>
                <a:t>message</a:t>
              </a:r>
              <a:endParaRPr lang="es-ES" sz="2000" b="1" dirty="0">
                <a:solidFill>
                  <a:srgbClr val="F5333F"/>
                </a:solidFill>
                <a:latin typeface="Montserrat SemiBold" pitchFamily="2" charset="77"/>
              </a:endParaRPr>
            </a:p>
          </p:txBody>
        </p:sp>
      </p:grpSp>
      <p:cxnSp>
        <p:nvCxnSpPr>
          <p:cNvPr id="21" name="Straight Arrow Connector 20">
            <a:extLst>
              <a:ext uri="{FF2B5EF4-FFF2-40B4-BE49-F238E27FC236}">
                <a16:creationId xmlns:a16="http://schemas.microsoft.com/office/drawing/2014/main" id="{2C9CE574-116B-E80C-D1EA-A164C2E17F88}"/>
              </a:ext>
            </a:extLst>
          </p:cNvPr>
          <p:cNvCxnSpPr>
            <a:cxnSpLocks/>
          </p:cNvCxnSpPr>
          <p:nvPr/>
        </p:nvCxnSpPr>
        <p:spPr>
          <a:xfrm flipH="1">
            <a:off x="3188677" y="2952327"/>
            <a:ext cx="966100" cy="4454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529C702-7645-CD80-200F-A9CA1BF08C4A}"/>
              </a:ext>
            </a:extLst>
          </p:cNvPr>
          <p:cNvCxnSpPr>
            <a:cxnSpLocks/>
          </p:cNvCxnSpPr>
          <p:nvPr/>
        </p:nvCxnSpPr>
        <p:spPr>
          <a:xfrm>
            <a:off x="4278923" y="2952327"/>
            <a:ext cx="984739" cy="4454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2B9E9622-3CD1-C159-4DDB-D97F524B7BC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97314" y="3493153"/>
            <a:ext cx="689708" cy="689708"/>
          </a:xfrm>
          <a:prstGeom prst="rect">
            <a:avLst/>
          </a:prstGeom>
        </p:spPr>
      </p:pic>
      <p:pic>
        <p:nvPicPr>
          <p:cNvPr id="30" name="Picture 29">
            <a:extLst>
              <a:ext uri="{FF2B5EF4-FFF2-40B4-BE49-F238E27FC236}">
                <a16:creationId xmlns:a16="http://schemas.microsoft.com/office/drawing/2014/main" id="{6639BDB5-C5F6-0AEA-9816-6A3A2BF57B7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42553" y="3387646"/>
            <a:ext cx="795215" cy="795215"/>
          </a:xfrm>
          <a:prstGeom prst="rect">
            <a:avLst/>
          </a:prstGeom>
        </p:spPr>
      </p:pic>
      <p:sp>
        <p:nvSpPr>
          <p:cNvPr id="31" name="TextBox 30">
            <a:extLst>
              <a:ext uri="{FF2B5EF4-FFF2-40B4-BE49-F238E27FC236}">
                <a16:creationId xmlns:a16="http://schemas.microsoft.com/office/drawing/2014/main" id="{4AE6521F-E40E-17D4-6EAD-451D92EA400F}"/>
              </a:ext>
            </a:extLst>
          </p:cNvPr>
          <p:cNvSpPr txBox="1">
            <a:spLocks/>
          </p:cNvSpPr>
          <p:nvPr/>
        </p:nvSpPr>
        <p:spPr>
          <a:xfrm>
            <a:off x="2079524" y="4170668"/>
            <a:ext cx="1653314" cy="2360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200" b="1" dirty="0" err="1">
                <a:solidFill>
                  <a:srgbClr val="F5333F"/>
                </a:solidFill>
                <a:latin typeface="Montserrat SemiBold" pitchFamily="2" charset="77"/>
              </a:rPr>
              <a:t>Boost</a:t>
            </a:r>
            <a:r>
              <a:rPr lang="es-ES" sz="1200" b="1" dirty="0">
                <a:solidFill>
                  <a:srgbClr val="F5333F"/>
                </a:solidFill>
                <a:latin typeface="Montserrat SemiBold" pitchFamily="2" charset="77"/>
              </a:rPr>
              <a:t> </a:t>
            </a:r>
            <a:r>
              <a:rPr lang="es-ES" sz="1200" b="1" dirty="0" err="1">
                <a:solidFill>
                  <a:srgbClr val="F5333F"/>
                </a:solidFill>
                <a:latin typeface="Montserrat SemiBold" pitchFamily="2" charset="77"/>
              </a:rPr>
              <a:t>motivators</a:t>
            </a:r>
            <a:endParaRPr lang="es-ES" sz="1200" b="1" dirty="0">
              <a:solidFill>
                <a:srgbClr val="F5333F"/>
              </a:solidFill>
              <a:latin typeface="Montserrat SemiBold" pitchFamily="2" charset="77"/>
            </a:endParaRPr>
          </a:p>
        </p:txBody>
      </p:sp>
      <p:sp>
        <p:nvSpPr>
          <p:cNvPr id="32" name="TextBox 31">
            <a:extLst>
              <a:ext uri="{FF2B5EF4-FFF2-40B4-BE49-F238E27FC236}">
                <a16:creationId xmlns:a16="http://schemas.microsoft.com/office/drawing/2014/main" id="{B6F52419-18B7-DDEB-9A76-3D101DF9A7DA}"/>
              </a:ext>
            </a:extLst>
          </p:cNvPr>
          <p:cNvSpPr txBox="1">
            <a:spLocks/>
          </p:cNvSpPr>
          <p:nvPr/>
        </p:nvSpPr>
        <p:spPr>
          <a:xfrm>
            <a:off x="4816108" y="4104838"/>
            <a:ext cx="1653314" cy="2360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200" b="1" dirty="0">
                <a:solidFill>
                  <a:srgbClr val="F5333F"/>
                </a:solidFill>
                <a:latin typeface="Montserrat SemiBold" pitchFamily="2" charset="77"/>
              </a:rPr>
              <a:t>Reduce </a:t>
            </a:r>
            <a:r>
              <a:rPr lang="es-ES" sz="1200" b="1" dirty="0" err="1">
                <a:solidFill>
                  <a:srgbClr val="F5333F"/>
                </a:solidFill>
                <a:latin typeface="Montserrat SemiBold" pitchFamily="2" charset="77"/>
              </a:rPr>
              <a:t>barriers</a:t>
            </a:r>
            <a:endParaRPr lang="es-ES" sz="1200" b="1" dirty="0">
              <a:solidFill>
                <a:srgbClr val="F5333F"/>
              </a:solidFill>
              <a:latin typeface="Montserrat SemiBold" pitchFamily="2" charset="77"/>
            </a:endParaRPr>
          </a:p>
        </p:txBody>
      </p:sp>
      <p:sp>
        <p:nvSpPr>
          <p:cNvPr id="33" name="Right Bracket 32">
            <a:extLst>
              <a:ext uri="{FF2B5EF4-FFF2-40B4-BE49-F238E27FC236}">
                <a16:creationId xmlns:a16="http://schemas.microsoft.com/office/drawing/2014/main" id="{D3B4924B-9517-CBA6-6D57-62CD0DFB63D3}"/>
              </a:ext>
            </a:extLst>
          </p:cNvPr>
          <p:cNvSpPr/>
          <p:nvPr/>
        </p:nvSpPr>
        <p:spPr>
          <a:xfrm>
            <a:off x="6484170" y="2734563"/>
            <a:ext cx="88490" cy="1676933"/>
          </a:xfrm>
          <a:prstGeom prst="rightBracket">
            <a:avLst/>
          </a:prstGeom>
          <a:ln w="25400">
            <a:solidFill>
              <a:srgbClr val="85B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a:p>
        </p:txBody>
      </p:sp>
      <p:sp>
        <p:nvSpPr>
          <p:cNvPr id="34" name="TextBox 33">
            <a:extLst>
              <a:ext uri="{FF2B5EF4-FFF2-40B4-BE49-F238E27FC236}">
                <a16:creationId xmlns:a16="http://schemas.microsoft.com/office/drawing/2014/main" id="{EA6E1598-B69C-6A90-8572-485545BE3001}"/>
              </a:ext>
            </a:extLst>
          </p:cNvPr>
          <p:cNvSpPr txBox="1">
            <a:spLocks/>
          </p:cNvSpPr>
          <p:nvPr/>
        </p:nvSpPr>
        <p:spPr>
          <a:xfrm>
            <a:off x="6715241" y="3448429"/>
            <a:ext cx="1561063" cy="575045"/>
          </a:xfrm>
          <a:prstGeom prst="rect">
            <a:avLst/>
          </a:prstGeom>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200" b="1" dirty="0" err="1">
                <a:solidFill>
                  <a:schemeClr val="accent6"/>
                </a:solidFill>
                <a:latin typeface="Montserrat SemiBold" pitchFamily="2" charset="77"/>
              </a:rPr>
              <a:t>Analysis</a:t>
            </a:r>
            <a:r>
              <a:rPr lang="es-ES" sz="1200" b="1" dirty="0">
                <a:solidFill>
                  <a:schemeClr val="accent6"/>
                </a:solidFill>
                <a:latin typeface="Montserrat SemiBold" pitchFamily="2" charset="77"/>
              </a:rPr>
              <a:t> </a:t>
            </a:r>
            <a:r>
              <a:rPr lang="es-ES" sz="1200" b="1" dirty="0" err="1">
                <a:solidFill>
                  <a:schemeClr val="accent6"/>
                </a:solidFill>
                <a:latin typeface="Montserrat SemiBold" pitchFamily="2" charset="77"/>
              </a:rPr>
              <a:t>of</a:t>
            </a:r>
            <a:r>
              <a:rPr lang="es-ES" sz="1200" b="1" dirty="0">
                <a:solidFill>
                  <a:schemeClr val="accent6"/>
                </a:solidFill>
                <a:latin typeface="Montserrat SemiBold" pitchFamily="2" charset="77"/>
              </a:rPr>
              <a:t> Step 1, 2 and 3</a:t>
            </a:r>
          </a:p>
        </p:txBody>
      </p:sp>
      <p:sp>
        <p:nvSpPr>
          <p:cNvPr id="35" name="Right Bracket 34">
            <a:extLst>
              <a:ext uri="{FF2B5EF4-FFF2-40B4-BE49-F238E27FC236}">
                <a16:creationId xmlns:a16="http://schemas.microsoft.com/office/drawing/2014/main" id="{F8A22FC0-2872-01DD-C468-A37235F497D3}"/>
              </a:ext>
            </a:extLst>
          </p:cNvPr>
          <p:cNvSpPr/>
          <p:nvPr/>
        </p:nvSpPr>
        <p:spPr>
          <a:xfrm rot="5400000">
            <a:off x="4345598" y="2329246"/>
            <a:ext cx="45719" cy="4577868"/>
          </a:xfrm>
          <a:prstGeom prst="rightBracket">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a:p>
        </p:txBody>
      </p:sp>
      <p:cxnSp>
        <p:nvCxnSpPr>
          <p:cNvPr id="36" name="Straight Arrow Connector 35">
            <a:extLst>
              <a:ext uri="{FF2B5EF4-FFF2-40B4-BE49-F238E27FC236}">
                <a16:creationId xmlns:a16="http://schemas.microsoft.com/office/drawing/2014/main" id="{19452307-827A-7078-09D4-0F2F727F1D7E}"/>
              </a:ext>
            </a:extLst>
          </p:cNvPr>
          <p:cNvCxnSpPr>
            <a:cxnSpLocks/>
          </p:cNvCxnSpPr>
          <p:nvPr/>
        </p:nvCxnSpPr>
        <p:spPr>
          <a:xfrm>
            <a:off x="4207589" y="4456874"/>
            <a:ext cx="0" cy="4592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B43AFC9D-5FCC-9067-4B13-6234AA471947}"/>
              </a:ext>
            </a:extLst>
          </p:cNvPr>
          <p:cNvSpPr txBox="1">
            <a:spLocks/>
          </p:cNvSpPr>
          <p:nvPr/>
        </p:nvSpPr>
        <p:spPr>
          <a:xfrm>
            <a:off x="2234551" y="5720534"/>
            <a:ext cx="1653314" cy="4346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200" b="1" dirty="0" err="1">
                <a:solidFill>
                  <a:srgbClr val="F5333F"/>
                </a:solidFill>
                <a:latin typeface="Montserrat SemiBold" pitchFamily="2" charset="77"/>
              </a:rPr>
              <a:t>Minimize</a:t>
            </a:r>
            <a:r>
              <a:rPr lang="es-ES" sz="1200" b="1" dirty="0">
                <a:solidFill>
                  <a:srgbClr val="F5333F"/>
                </a:solidFill>
                <a:latin typeface="Montserrat SemiBold" pitchFamily="2" charset="77"/>
              </a:rPr>
              <a:t> </a:t>
            </a:r>
            <a:r>
              <a:rPr lang="es-ES" sz="1200" b="1" dirty="0" err="1">
                <a:solidFill>
                  <a:srgbClr val="F5333F"/>
                </a:solidFill>
                <a:latin typeface="Montserrat SemiBold" pitchFamily="2" charset="77"/>
              </a:rPr>
              <a:t>healthy</a:t>
            </a:r>
            <a:r>
              <a:rPr lang="es-ES" sz="1200" b="1" dirty="0">
                <a:solidFill>
                  <a:srgbClr val="F5333F"/>
                </a:solidFill>
                <a:latin typeface="Montserrat SemiBold" pitchFamily="2" charset="77"/>
              </a:rPr>
              <a:t> </a:t>
            </a:r>
            <a:r>
              <a:rPr lang="es-ES" sz="1200" b="1" dirty="0" err="1">
                <a:solidFill>
                  <a:srgbClr val="F5333F"/>
                </a:solidFill>
                <a:latin typeface="Montserrat SemiBold" pitchFamily="2" charset="77"/>
              </a:rPr>
              <a:t>risk</a:t>
            </a:r>
            <a:r>
              <a:rPr lang="es-ES" sz="1200" b="1" dirty="0">
                <a:solidFill>
                  <a:srgbClr val="F5333F"/>
                </a:solidFill>
                <a:latin typeface="Montserrat SemiBold" pitchFamily="2" charset="77"/>
              </a:rPr>
              <a:t> </a:t>
            </a:r>
            <a:r>
              <a:rPr lang="es-ES" sz="1200" b="1" dirty="0" err="1">
                <a:solidFill>
                  <a:srgbClr val="F5333F"/>
                </a:solidFill>
                <a:latin typeface="Montserrat SemiBold" pitchFamily="2" charset="77"/>
              </a:rPr>
              <a:t>behaviours</a:t>
            </a:r>
            <a:endParaRPr lang="es-ES" sz="1200" b="1" dirty="0">
              <a:solidFill>
                <a:srgbClr val="F5333F"/>
              </a:solidFill>
              <a:latin typeface="Montserrat SemiBold" pitchFamily="2" charset="77"/>
            </a:endParaRPr>
          </a:p>
        </p:txBody>
      </p:sp>
      <p:sp>
        <p:nvSpPr>
          <p:cNvPr id="39" name="TextBox 38">
            <a:extLst>
              <a:ext uri="{FF2B5EF4-FFF2-40B4-BE49-F238E27FC236}">
                <a16:creationId xmlns:a16="http://schemas.microsoft.com/office/drawing/2014/main" id="{22E66DE9-315F-3EB7-DBE1-2AE30B69C707}"/>
              </a:ext>
            </a:extLst>
          </p:cNvPr>
          <p:cNvSpPr txBox="1">
            <a:spLocks/>
          </p:cNvSpPr>
          <p:nvPr/>
        </p:nvSpPr>
        <p:spPr>
          <a:xfrm>
            <a:off x="4537095" y="5720534"/>
            <a:ext cx="1653314" cy="2360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200" b="1" dirty="0">
                <a:solidFill>
                  <a:srgbClr val="F5333F"/>
                </a:solidFill>
                <a:latin typeface="Montserrat SemiBold" pitchFamily="2" charset="77"/>
              </a:rPr>
              <a:t>Reduce </a:t>
            </a:r>
            <a:r>
              <a:rPr lang="es-ES" sz="1200" b="1" dirty="0" err="1">
                <a:solidFill>
                  <a:srgbClr val="F5333F"/>
                </a:solidFill>
                <a:latin typeface="Montserrat SemiBold" pitchFamily="2" charset="77"/>
              </a:rPr>
              <a:t>diseases</a:t>
            </a:r>
            <a:endParaRPr lang="es-ES" sz="1200" b="1" dirty="0">
              <a:solidFill>
                <a:srgbClr val="F5333F"/>
              </a:solidFill>
              <a:latin typeface="Montserrat SemiBold" pitchFamily="2" charset="77"/>
            </a:endParaRPr>
          </a:p>
        </p:txBody>
      </p:sp>
      <p:sp>
        <p:nvSpPr>
          <p:cNvPr id="40" name="Right Bracket 39">
            <a:extLst>
              <a:ext uri="{FF2B5EF4-FFF2-40B4-BE49-F238E27FC236}">
                <a16:creationId xmlns:a16="http://schemas.microsoft.com/office/drawing/2014/main" id="{7E1FB9E8-5EA4-B9D7-BFD1-C6BCE9B81257}"/>
              </a:ext>
            </a:extLst>
          </p:cNvPr>
          <p:cNvSpPr/>
          <p:nvPr/>
        </p:nvSpPr>
        <p:spPr>
          <a:xfrm>
            <a:off x="6534284" y="4787099"/>
            <a:ext cx="45719" cy="1386152"/>
          </a:xfrm>
          <a:prstGeom prst="rightBracket">
            <a:avLst/>
          </a:prstGeom>
          <a:ln w="25400">
            <a:solidFill>
              <a:srgbClr val="85B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a:p>
        </p:txBody>
      </p:sp>
      <p:sp>
        <p:nvSpPr>
          <p:cNvPr id="41" name="TextBox 40">
            <a:extLst>
              <a:ext uri="{FF2B5EF4-FFF2-40B4-BE49-F238E27FC236}">
                <a16:creationId xmlns:a16="http://schemas.microsoft.com/office/drawing/2014/main" id="{DAFC0A56-C2F4-E91C-6309-3C6DEFA862E3}"/>
              </a:ext>
            </a:extLst>
          </p:cNvPr>
          <p:cNvSpPr txBox="1">
            <a:spLocks/>
          </p:cNvSpPr>
          <p:nvPr/>
        </p:nvSpPr>
        <p:spPr>
          <a:xfrm>
            <a:off x="6715241" y="5047916"/>
            <a:ext cx="1810226" cy="694875"/>
          </a:xfrm>
          <a:prstGeom prst="rect">
            <a:avLst/>
          </a:prstGeom>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sz="1200" b="1" dirty="0" err="1">
                <a:solidFill>
                  <a:schemeClr val="accent6"/>
                </a:solidFill>
                <a:latin typeface="Montserrat SemiBold" pitchFamily="2" charset="77"/>
              </a:rPr>
              <a:t>Setting</a:t>
            </a:r>
            <a:r>
              <a:rPr lang="es-ES" sz="1200" b="1" dirty="0">
                <a:solidFill>
                  <a:schemeClr val="accent6"/>
                </a:solidFill>
                <a:latin typeface="Montserrat SemiBold" pitchFamily="2" charset="77"/>
              </a:rPr>
              <a:t> </a:t>
            </a:r>
            <a:r>
              <a:rPr lang="es-ES" sz="1200" b="1" dirty="0" err="1">
                <a:solidFill>
                  <a:schemeClr val="accent6"/>
                </a:solidFill>
                <a:latin typeface="Montserrat SemiBold" pitchFamily="2" charset="77"/>
              </a:rPr>
              <a:t>objectives</a:t>
            </a:r>
            <a:r>
              <a:rPr lang="es-ES" sz="1200" b="1" dirty="0">
                <a:solidFill>
                  <a:schemeClr val="accent6"/>
                </a:solidFill>
                <a:latin typeface="Montserrat SemiBold" pitchFamily="2" charset="77"/>
              </a:rPr>
              <a:t>, </a:t>
            </a:r>
            <a:r>
              <a:rPr lang="es-ES" sz="1200" b="1" dirty="0" err="1">
                <a:solidFill>
                  <a:schemeClr val="accent6"/>
                </a:solidFill>
                <a:latin typeface="Montserrat SemiBold" pitchFamily="2" charset="77"/>
              </a:rPr>
              <a:t>activities</a:t>
            </a:r>
            <a:r>
              <a:rPr lang="es-ES" sz="1200" b="1" dirty="0">
                <a:solidFill>
                  <a:schemeClr val="accent6"/>
                </a:solidFill>
                <a:latin typeface="Montserrat SemiBold" pitchFamily="2" charset="77"/>
              </a:rPr>
              <a:t> and </a:t>
            </a:r>
            <a:r>
              <a:rPr lang="es-ES" sz="1200" b="1" dirty="0" err="1">
                <a:solidFill>
                  <a:schemeClr val="accent6"/>
                </a:solidFill>
                <a:latin typeface="Montserrat SemiBold" pitchFamily="2" charset="77"/>
              </a:rPr>
              <a:t>monitoring</a:t>
            </a:r>
            <a:r>
              <a:rPr lang="es-ES" sz="1200" b="1" dirty="0">
                <a:solidFill>
                  <a:schemeClr val="accent6"/>
                </a:solidFill>
                <a:latin typeface="Montserrat SemiBold" pitchFamily="2" charset="77"/>
              </a:rPr>
              <a:t> plan</a:t>
            </a:r>
          </a:p>
        </p:txBody>
      </p:sp>
      <p:pic>
        <p:nvPicPr>
          <p:cNvPr id="43" name="Picture 42">
            <a:extLst>
              <a:ext uri="{FF2B5EF4-FFF2-40B4-BE49-F238E27FC236}">
                <a16:creationId xmlns:a16="http://schemas.microsoft.com/office/drawing/2014/main" id="{A129C260-462E-B684-21A6-F66F67A93C9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09717" y="4942182"/>
            <a:ext cx="896374" cy="896374"/>
          </a:xfrm>
          <a:prstGeom prst="rect">
            <a:avLst/>
          </a:prstGeom>
        </p:spPr>
      </p:pic>
      <p:pic>
        <p:nvPicPr>
          <p:cNvPr id="45" name="Picture 44">
            <a:extLst>
              <a:ext uri="{FF2B5EF4-FFF2-40B4-BE49-F238E27FC236}">
                <a16:creationId xmlns:a16="http://schemas.microsoft.com/office/drawing/2014/main" id="{7F76581A-224C-6F1C-D645-7FD437C67A0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36193" y="5047916"/>
            <a:ext cx="796592" cy="796592"/>
          </a:xfrm>
          <a:prstGeom prst="rect">
            <a:avLst/>
          </a:prstGeom>
        </p:spPr>
      </p:pic>
    </p:spTree>
    <p:extLst>
      <p:ext uri="{BB962C8B-B14F-4D97-AF65-F5344CB8AC3E}">
        <p14:creationId xmlns:p14="http://schemas.microsoft.com/office/powerpoint/2010/main" val="3517821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2" name="TextBox 2">
            <a:extLst>
              <a:ext uri="{FF2B5EF4-FFF2-40B4-BE49-F238E27FC236}">
                <a16:creationId xmlns:a16="http://schemas.microsoft.com/office/drawing/2014/main" id="{75060CF7-584C-094B-BDB8-1CEDA19961FE}"/>
              </a:ext>
            </a:extLst>
          </p:cNvPr>
          <p:cNvSpPr txBox="1">
            <a:spLocks/>
          </p:cNvSpPr>
          <p:nvPr/>
        </p:nvSpPr>
        <p:spPr>
          <a:xfrm>
            <a:off x="756844" y="1087951"/>
            <a:ext cx="7502769" cy="5812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b="1" dirty="0">
                <a:solidFill>
                  <a:srgbClr val="F5333F"/>
                </a:solidFill>
                <a:latin typeface="Montserrat SemiBold" pitchFamily="2" charset="77"/>
              </a:rPr>
              <a:t>Plan </a:t>
            </a:r>
            <a:r>
              <a:rPr lang="es-ES" b="1" dirty="0" err="1">
                <a:solidFill>
                  <a:srgbClr val="F5333F"/>
                </a:solidFill>
                <a:latin typeface="Montserrat SemiBold" pitchFamily="2" charset="77"/>
              </a:rPr>
              <a:t>of</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Action</a:t>
            </a:r>
            <a:r>
              <a:rPr lang="es-ES" b="1" dirty="0">
                <a:solidFill>
                  <a:srgbClr val="F5333F"/>
                </a:solidFill>
                <a:latin typeface="Montserrat SemiBold" pitchFamily="2" charset="77"/>
              </a:rPr>
              <a:t> and </a:t>
            </a:r>
            <a:r>
              <a:rPr lang="es-ES" b="1" dirty="0" err="1">
                <a:solidFill>
                  <a:srgbClr val="F5333F"/>
                </a:solidFill>
                <a:latin typeface="Montserrat SemiBold" pitchFamily="2" charset="77"/>
              </a:rPr>
              <a:t>Logical</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framework</a:t>
            </a:r>
            <a:endParaRPr lang="es-ES" b="1" dirty="0">
              <a:solidFill>
                <a:srgbClr val="F5333F"/>
              </a:solidFill>
              <a:latin typeface="Montserrat SemiBold" pitchFamily="2" charset="77"/>
            </a:endParaRPr>
          </a:p>
        </p:txBody>
      </p:sp>
      <p:pic>
        <p:nvPicPr>
          <p:cNvPr id="10" name="Imagen 6">
            <a:extLst>
              <a:ext uri="{FF2B5EF4-FFF2-40B4-BE49-F238E27FC236}">
                <a16:creationId xmlns:a16="http://schemas.microsoft.com/office/drawing/2014/main" id="{1690FC0A-5EA0-4769-5D0B-2D4ACE4B84CA}"/>
              </a:ext>
            </a:extLst>
          </p:cNvPr>
          <p:cNvPicPr>
            <a:picLocks noChangeAspect="1"/>
          </p:cNvPicPr>
          <p:nvPr/>
        </p:nvPicPr>
        <p:blipFill>
          <a:blip r:embed="rId5" cstate="print"/>
          <a:stretch>
            <a:fillRect/>
          </a:stretch>
        </p:blipFill>
        <p:spPr>
          <a:xfrm>
            <a:off x="559049" y="1803597"/>
            <a:ext cx="3423015" cy="4686709"/>
          </a:xfrm>
          <a:prstGeom prst="rect">
            <a:avLst/>
          </a:prstGeom>
          <a:ln>
            <a:solidFill>
              <a:schemeClr val="bg1">
                <a:lumMod val="75000"/>
              </a:schemeClr>
            </a:solidFill>
          </a:ln>
        </p:spPr>
      </p:pic>
      <p:pic>
        <p:nvPicPr>
          <p:cNvPr id="12" name="Imagen 6">
            <a:extLst>
              <a:ext uri="{FF2B5EF4-FFF2-40B4-BE49-F238E27FC236}">
                <a16:creationId xmlns:a16="http://schemas.microsoft.com/office/drawing/2014/main" id="{1AE08731-8EA5-BBA6-326A-97B95EA1ED85}"/>
              </a:ext>
            </a:extLst>
          </p:cNvPr>
          <p:cNvPicPr>
            <a:picLocks noChangeAspect="1"/>
          </p:cNvPicPr>
          <p:nvPr/>
        </p:nvPicPr>
        <p:blipFill>
          <a:blip r:embed="rId6"/>
          <a:stretch>
            <a:fillRect/>
          </a:stretch>
        </p:blipFill>
        <p:spPr>
          <a:xfrm>
            <a:off x="4296900" y="2190761"/>
            <a:ext cx="4200299" cy="2735201"/>
          </a:xfrm>
          <a:prstGeom prst="rect">
            <a:avLst/>
          </a:prstGeom>
        </p:spPr>
      </p:pic>
    </p:spTree>
    <p:extLst>
      <p:ext uri="{BB962C8B-B14F-4D97-AF65-F5344CB8AC3E}">
        <p14:creationId xmlns:p14="http://schemas.microsoft.com/office/powerpoint/2010/main" val="368460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2" name="TextBox 2">
            <a:extLst>
              <a:ext uri="{FF2B5EF4-FFF2-40B4-BE49-F238E27FC236}">
                <a16:creationId xmlns:a16="http://schemas.microsoft.com/office/drawing/2014/main" id="{75060CF7-584C-094B-BDB8-1CEDA19961FE}"/>
              </a:ext>
            </a:extLst>
          </p:cNvPr>
          <p:cNvSpPr txBox="1">
            <a:spLocks/>
          </p:cNvSpPr>
          <p:nvPr/>
        </p:nvSpPr>
        <p:spPr>
          <a:xfrm>
            <a:off x="756844" y="1087951"/>
            <a:ext cx="8077440" cy="5812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err="1">
                <a:solidFill>
                  <a:srgbClr val="F5333F"/>
                </a:solidFill>
                <a:latin typeface="Montserrat SemiBold" pitchFamily="2" charset="77"/>
              </a:rPr>
              <a:t>Objectives</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Logical</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framework</a:t>
            </a:r>
            <a:r>
              <a:rPr lang="es-ES" b="1" dirty="0">
                <a:solidFill>
                  <a:srgbClr val="F5333F"/>
                </a:solidFill>
                <a:latin typeface="Montserrat SemiBold" pitchFamily="2" charset="77"/>
              </a:rPr>
              <a:t>, </a:t>
            </a:r>
          </a:p>
          <a:p>
            <a:pPr marL="0" indent="0">
              <a:buNone/>
            </a:pPr>
            <a:r>
              <a:rPr lang="es-ES" b="1" dirty="0" err="1">
                <a:solidFill>
                  <a:srgbClr val="001E5C"/>
                </a:solidFill>
                <a:latin typeface="Montserrat SemiBold" pitchFamily="2" charset="77"/>
              </a:rPr>
              <a:t>problem</a:t>
            </a:r>
            <a:r>
              <a:rPr lang="es-ES" b="1" dirty="0">
                <a:solidFill>
                  <a:srgbClr val="001E5C"/>
                </a:solidFill>
                <a:latin typeface="Montserrat SemiBold" pitchFamily="2" charset="77"/>
              </a:rPr>
              <a:t> </a:t>
            </a:r>
            <a:r>
              <a:rPr lang="es-ES" b="1" dirty="0" err="1">
                <a:solidFill>
                  <a:srgbClr val="001E5C"/>
                </a:solidFill>
                <a:latin typeface="Montserrat SemiBold" pitchFamily="2" charset="77"/>
              </a:rPr>
              <a:t>analysis</a:t>
            </a:r>
            <a:endParaRPr lang="es-ES" b="1" dirty="0">
              <a:solidFill>
                <a:srgbClr val="001E5C"/>
              </a:solidFill>
              <a:latin typeface="Montserrat SemiBold" pitchFamily="2" charset="77"/>
            </a:endParaRPr>
          </a:p>
        </p:txBody>
      </p:sp>
      <p:pic>
        <p:nvPicPr>
          <p:cNvPr id="4" name="Picture 3">
            <a:extLst>
              <a:ext uri="{FF2B5EF4-FFF2-40B4-BE49-F238E27FC236}">
                <a16:creationId xmlns:a16="http://schemas.microsoft.com/office/drawing/2014/main" id="{1B3CC7D8-2448-B989-0996-08D45E8508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5753" y="2269432"/>
            <a:ext cx="6705929" cy="4056537"/>
          </a:xfrm>
          <a:prstGeom prst="rect">
            <a:avLst/>
          </a:prstGeom>
        </p:spPr>
      </p:pic>
      <p:sp>
        <p:nvSpPr>
          <p:cNvPr id="6" name="Rectángulo 9">
            <a:extLst>
              <a:ext uri="{FF2B5EF4-FFF2-40B4-BE49-F238E27FC236}">
                <a16:creationId xmlns:a16="http://schemas.microsoft.com/office/drawing/2014/main" id="{5D3B3B0C-E636-C9DA-1466-679992A28DF8}"/>
              </a:ext>
            </a:extLst>
          </p:cNvPr>
          <p:cNvSpPr/>
          <p:nvPr/>
        </p:nvSpPr>
        <p:spPr>
          <a:xfrm>
            <a:off x="-978" y="6600026"/>
            <a:ext cx="8103610" cy="230832"/>
          </a:xfrm>
          <a:prstGeom prst="rect">
            <a:avLst/>
          </a:prstGeom>
        </p:spPr>
        <p:txBody>
          <a:bodyPr wrap="square">
            <a:spAutoFit/>
          </a:bodyPr>
          <a:lstStyle/>
          <a:p>
            <a:r>
              <a:rPr lang="en-US" sz="900" b="0" i="1" u="none" strike="noStrike" dirty="0">
                <a:solidFill>
                  <a:srgbClr val="005154"/>
                </a:solidFill>
                <a:effectLst/>
                <a:latin typeface="Roboto" panose="02000000000000000000" pitchFamily="2" charset="0"/>
              </a:rPr>
              <a:t>EUROPEAN COMMISSION (2004)</a:t>
            </a:r>
            <a:endParaRPr lang="es-ES" sz="900" i="1" dirty="0">
              <a:solidFill>
                <a:srgbClr val="001E5C"/>
              </a:solidFill>
              <a:latin typeface="Open Sans ExtraBold" pitchFamily="2" charset="0"/>
              <a:ea typeface="Open Sans ExtraBold" pitchFamily="2" charset="0"/>
              <a:cs typeface="Open Sans ExtraBold" pitchFamily="2" charset="0"/>
            </a:endParaRPr>
          </a:p>
        </p:txBody>
      </p:sp>
    </p:spTree>
    <p:extLst>
      <p:ext uri="{BB962C8B-B14F-4D97-AF65-F5344CB8AC3E}">
        <p14:creationId xmlns:p14="http://schemas.microsoft.com/office/powerpoint/2010/main" val="1259591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51F30E9-7BEF-467B-2868-0B31209DBD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517" y="1715223"/>
            <a:ext cx="7785599" cy="4830560"/>
          </a:xfrm>
          <a:prstGeom prst="rect">
            <a:avLst/>
          </a:prstGeom>
        </p:spPr>
      </p:pic>
      <p:pic>
        <p:nvPicPr>
          <p:cNvPr id="5" name="Grafik 5">
            <a:extLst>
              <a:ext uri="{FF2B5EF4-FFF2-40B4-BE49-F238E27FC236}">
                <a16:creationId xmlns:a16="http://schemas.microsoft.com/office/drawing/2014/main" id="{55EB4D5A-25B6-F4B0-3CC7-A0ABFAFFEF0D}"/>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404429" y="209800"/>
            <a:ext cx="1294093" cy="581215"/>
          </a:xfrm>
          <a:prstGeom prst="rect">
            <a:avLst/>
          </a:prstGeom>
          <a:noFill/>
          <a:ln>
            <a:noFill/>
          </a:ln>
        </p:spPr>
      </p:pic>
      <p:pic>
        <p:nvPicPr>
          <p:cNvPr id="7" name="Picture 6" descr="A picture containing text, first-aid kit, clipart&#10;&#10;Description automatically generated">
            <a:extLst>
              <a:ext uri="{FF2B5EF4-FFF2-40B4-BE49-F238E27FC236}">
                <a16:creationId xmlns:a16="http://schemas.microsoft.com/office/drawing/2014/main" id="{3BDC320E-13FE-3102-8D34-0F1126896CE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7935" y="111290"/>
            <a:ext cx="877818" cy="842231"/>
          </a:xfrm>
          <a:prstGeom prst="rect">
            <a:avLst/>
          </a:prstGeom>
        </p:spPr>
      </p:pic>
      <p:sp>
        <p:nvSpPr>
          <p:cNvPr id="6" name="Rectángulo 9">
            <a:extLst>
              <a:ext uri="{FF2B5EF4-FFF2-40B4-BE49-F238E27FC236}">
                <a16:creationId xmlns:a16="http://schemas.microsoft.com/office/drawing/2014/main" id="{5D3B3B0C-E636-C9DA-1466-679992A28DF8}"/>
              </a:ext>
            </a:extLst>
          </p:cNvPr>
          <p:cNvSpPr/>
          <p:nvPr/>
        </p:nvSpPr>
        <p:spPr>
          <a:xfrm>
            <a:off x="-978" y="6600026"/>
            <a:ext cx="8103610" cy="230832"/>
          </a:xfrm>
          <a:prstGeom prst="rect">
            <a:avLst/>
          </a:prstGeom>
        </p:spPr>
        <p:txBody>
          <a:bodyPr wrap="square">
            <a:spAutoFit/>
          </a:bodyPr>
          <a:lstStyle/>
          <a:p>
            <a:r>
              <a:rPr lang="en-US" sz="900" b="0" i="1" u="none" strike="noStrike" dirty="0">
                <a:solidFill>
                  <a:srgbClr val="005154"/>
                </a:solidFill>
                <a:effectLst/>
                <a:latin typeface="Roboto" panose="02000000000000000000" pitchFamily="2" charset="0"/>
              </a:rPr>
              <a:t>EUROPEAN COMMISSION (2004)</a:t>
            </a:r>
            <a:endParaRPr lang="es-ES" sz="900" i="1" dirty="0">
              <a:solidFill>
                <a:srgbClr val="001E5C"/>
              </a:solidFill>
              <a:latin typeface="Open Sans ExtraBold" pitchFamily="2" charset="0"/>
              <a:ea typeface="Open Sans ExtraBold" pitchFamily="2" charset="0"/>
              <a:cs typeface="Open Sans ExtraBold" pitchFamily="2" charset="0"/>
            </a:endParaRPr>
          </a:p>
        </p:txBody>
      </p:sp>
      <p:sp>
        <p:nvSpPr>
          <p:cNvPr id="8" name="TextBox 2">
            <a:extLst>
              <a:ext uri="{FF2B5EF4-FFF2-40B4-BE49-F238E27FC236}">
                <a16:creationId xmlns:a16="http://schemas.microsoft.com/office/drawing/2014/main" id="{5301FBBB-CB31-235F-973A-E1EAAC2ABE66}"/>
              </a:ext>
            </a:extLst>
          </p:cNvPr>
          <p:cNvSpPr txBox="1">
            <a:spLocks/>
          </p:cNvSpPr>
          <p:nvPr/>
        </p:nvSpPr>
        <p:spPr>
          <a:xfrm>
            <a:off x="756844" y="872991"/>
            <a:ext cx="8077440" cy="5812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b="1" dirty="0" err="1">
                <a:solidFill>
                  <a:srgbClr val="F5333F"/>
                </a:solidFill>
                <a:latin typeface="Montserrat SemiBold" pitchFamily="2" charset="77"/>
              </a:rPr>
              <a:t>Objectives</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Logical</a:t>
            </a:r>
            <a:r>
              <a:rPr lang="es-ES" b="1" dirty="0">
                <a:solidFill>
                  <a:srgbClr val="F5333F"/>
                </a:solidFill>
                <a:latin typeface="Montserrat SemiBold" pitchFamily="2" charset="77"/>
              </a:rPr>
              <a:t> </a:t>
            </a:r>
            <a:r>
              <a:rPr lang="es-ES" b="1" dirty="0" err="1">
                <a:solidFill>
                  <a:srgbClr val="F5333F"/>
                </a:solidFill>
                <a:latin typeface="Montserrat SemiBold" pitchFamily="2" charset="77"/>
              </a:rPr>
              <a:t>framework</a:t>
            </a:r>
            <a:r>
              <a:rPr lang="es-ES" b="1" dirty="0">
                <a:solidFill>
                  <a:srgbClr val="F5333F"/>
                </a:solidFill>
                <a:latin typeface="Montserrat SemiBold" pitchFamily="2" charset="77"/>
              </a:rPr>
              <a:t>, </a:t>
            </a:r>
          </a:p>
          <a:p>
            <a:pPr marL="0" indent="0">
              <a:buNone/>
            </a:pPr>
            <a:r>
              <a:rPr lang="es-ES" b="1" dirty="0" err="1">
                <a:solidFill>
                  <a:srgbClr val="001E5C"/>
                </a:solidFill>
                <a:latin typeface="Montserrat SemiBold" pitchFamily="2" charset="77"/>
              </a:rPr>
              <a:t>objectives</a:t>
            </a:r>
            <a:r>
              <a:rPr lang="es-ES" b="1" dirty="0">
                <a:solidFill>
                  <a:srgbClr val="001E5C"/>
                </a:solidFill>
                <a:latin typeface="Montserrat SemiBold" pitchFamily="2" charset="77"/>
              </a:rPr>
              <a:t> </a:t>
            </a:r>
            <a:r>
              <a:rPr lang="es-ES" b="1" dirty="0" err="1">
                <a:solidFill>
                  <a:srgbClr val="001E5C"/>
                </a:solidFill>
                <a:latin typeface="Montserrat SemiBold" pitchFamily="2" charset="77"/>
              </a:rPr>
              <a:t>analysis</a:t>
            </a:r>
            <a:endParaRPr lang="es-ES" b="1" dirty="0">
              <a:solidFill>
                <a:srgbClr val="001E5C"/>
              </a:solidFill>
              <a:latin typeface="Montserrat SemiBold" pitchFamily="2" charset="77"/>
            </a:endParaRPr>
          </a:p>
        </p:txBody>
      </p:sp>
      <p:sp>
        <p:nvSpPr>
          <p:cNvPr id="12" name="Elipse 7">
            <a:extLst>
              <a:ext uri="{FF2B5EF4-FFF2-40B4-BE49-F238E27FC236}">
                <a16:creationId xmlns:a16="http://schemas.microsoft.com/office/drawing/2014/main" id="{B2CA1A7B-0345-4D97-8023-24D9976DB072}"/>
              </a:ext>
            </a:extLst>
          </p:cNvPr>
          <p:cNvSpPr/>
          <p:nvPr/>
        </p:nvSpPr>
        <p:spPr>
          <a:xfrm>
            <a:off x="511518" y="3652118"/>
            <a:ext cx="2924856" cy="2893664"/>
          </a:xfrm>
          <a:prstGeom prst="ellipse">
            <a:avLst/>
          </a:prstGeom>
          <a:noFill/>
          <a:ln w="381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
        <p:nvSpPr>
          <p:cNvPr id="13" name="Elipse 7">
            <a:extLst>
              <a:ext uri="{FF2B5EF4-FFF2-40B4-BE49-F238E27FC236}">
                <a16:creationId xmlns:a16="http://schemas.microsoft.com/office/drawing/2014/main" id="{94164971-7EBC-828C-16AA-2E488B42C8B6}"/>
              </a:ext>
            </a:extLst>
          </p:cNvPr>
          <p:cNvSpPr/>
          <p:nvPr/>
        </p:nvSpPr>
        <p:spPr>
          <a:xfrm>
            <a:off x="3109572" y="3652118"/>
            <a:ext cx="2924856" cy="2893664"/>
          </a:xfrm>
          <a:prstGeom prst="ellipse">
            <a:avLst/>
          </a:prstGeom>
          <a:noFill/>
          <a:ln w="381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
        <p:nvSpPr>
          <p:cNvPr id="14" name="Elipse 7">
            <a:extLst>
              <a:ext uri="{FF2B5EF4-FFF2-40B4-BE49-F238E27FC236}">
                <a16:creationId xmlns:a16="http://schemas.microsoft.com/office/drawing/2014/main" id="{924DF179-4662-6E9A-552C-1308398A67D7}"/>
              </a:ext>
            </a:extLst>
          </p:cNvPr>
          <p:cNvSpPr/>
          <p:nvPr/>
        </p:nvSpPr>
        <p:spPr>
          <a:xfrm>
            <a:off x="5021379" y="3652118"/>
            <a:ext cx="2924856" cy="2893664"/>
          </a:xfrm>
          <a:prstGeom prst="ellipse">
            <a:avLst/>
          </a:prstGeom>
          <a:noFill/>
          <a:ln w="381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412061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trips(down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strips(down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72817a9-8c0e-4cdd-bff3-0738543716ba">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A846FF1319CDC346A139B7E50819DED4" ma:contentTypeVersion="12" ma:contentTypeDescription="Ein neues Dokument erstellen." ma:contentTypeScope="" ma:versionID="170aeca6a9e458ccedc79d735dbfe8e8">
  <xsd:schema xmlns:xsd="http://www.w3.org/2001/XMLSchema" xmlns:xs="http://www.w3.org/2001/XMLSchema" xmlns:p="http://schemas.microsoft.com/office/2006/metadata/properties" xmlns:ns2="f72817a9-8c0e-4cdd-bff3-0738543716ba" xmlns:ns3="c1494ea1-53af-4615-a9cb-161f1d2393d7" targetNamespace="http://schemas.microsoft.com/office/2006/metadata/properties" ma:root="true" ma:fieldsID="8144ec4248eafab0ab1147c9b2fb6fc6" ns2:_="" ns3:_="">
    <xsd:import namespace="f72817a9-8c0e-4cdd-bff3-0738543716ba"/>
    <xsd:import namespace="c1494ea1-53af-4615-a9cb-161f1d2393d7"/>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ObjectDetectorVersions" minOccurs="0"/>
                <xsd:element ref="ns2:lcf76f155ced4ddcb4097134ff3c332f"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2817a9-8c0e-4cdd-bff3-0738543716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4b42da31-f07d-4bc5-921b-0bfb276d6246"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1494ea1-53af-4615-a9cb-161f1d2393d7" elementFormDefault="qualified">
    <xsd:import namespace="http://schemas.microsoft.com/office/2006/documentManagement/types"/>
    <xsd:import namespace="http://schemas.microsoft.com/office/infopath/2007/PartnerControls"/>
    <xsd:element name="SharedWithUsers" ma:index="1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25D99E-8B9E-4286-8F3E-F4EF09DFCD39}">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schemas.microsoft.com/office/2006/documentManagement/types"/>
    <ds:schemaRef ds:uri="6c3a8262-e3af-4c58-bc52-c7a2a97172b8"/>
    <ds:schemaRef ds:uri="17237d18-b773-476c-8b7d-39521f0a8623"/>
    <ds:schemaRef ds:uri="http://www.w3.org/XML/1998/namespace"/>
    <ds:schemaRef ds:uri="http://purl.org/dc/dcmitype/"/>
    <ds:schemaRef ds:uri="f72817a9-8c0e-4cdd-bff3-0738543716ba"/>
  </ds:schemaRefs>
</ds:datastoreItem>
</file>

<file path=customXml/itemProps2.xml><?xml version="1.0" encoding="utf-8"?>
<ds:datastoreItem xmlns:ds="http://schemas.openxmlformats.org/officeDocument/2006/customXml" ds:itemID="{01622DFE-2B97-4755-BAFB-0365CD225CBA}">
  <ds:schemaRefs>
    <ds:schemaRef ds:uri="http://schemas.microsoft.com/sharepoint/v3/contenttype/forms"/>
  </ds:schemaRefs>
</ds:datastoreItem>
</file>

<file path=customXml/itemProps3.xml><?xml version="1.0" encoding="utf-8"?>
<ds:datastoreItem xmlns:ds="http://schemas.openxmlformats.org/officeDocument/2006/customXml" ds:itemID="{D71B06FF-B708-472A-8930-98FF327709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2817a9-8c0e-4cdd-bff3-0738543716ba"/>
    <ds:schemaRef ds:uri="c1494ea1-53af-4615-a9cb-161f1d2393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2123</TotalTime>
  <Words>908</Words>
  <Application>Microsoft Office PowerPoint</Application>
  <PresentationFormat>On-screen Show (4:3)</PresentationFormat>
  <Paragraphs>107</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vt:lpstr>
      <vt:lpstr>Step 4. Formulating Behaviour Change Objectives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USER</dc:creator>
  <cp:lastModifiedBy>Eva Turró Font</cp:lastModifiedBy>
  <cp:revision>121</cp:revision>
  <dcterms:created xsi:type="dcterms:W3CDTF">2018-05-11T07:34:09Z</dcterms:created>
  <dcterms:modified xsi:type="dcterms:W3CDTF">2023-10-04T18:03:07Z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0x010100A846FF1319CDC346A139B7E50819DED4</vt:lpwstr>
  </property>
  <property fmtid="{D5CDD505-2E9C-101B-9397-08002B2CF9AE}" pid="3" name="Order">
    <vt:r8>100</vt:r8>
  </property>
  <property fmtid="{D5CDD505-2E9C-101B-9397-08002B2CF9AE}" pid="4" name="_dlc_DocIdItemGuid">
    <vt:lpwstr>da7edc0d-4167-43e5-b622-f825bba003ce</vt:lpwstr>
  </property>
  <property fmtid="{D5CDD505-2E9C-101B-9397-08002B2CF9AE}" pid="5" name="xd_Signature">
    <vt:bool>false</vt:bool>
  </property>
  <property fmtid="{D5CDD505-2E9C-101B-9397-08002B2CF9AE}" pid="6" name="xd_ProgID">
    <vt:lpwstr/>
  </property>
  <property fmtid="{D5CDD505-2E9C-101B-9397-08002B2CF9AE}" pid="7" name="_dlc_DocId">
    <vt:lpwstr>DTFAP2TVUWQA-588523924-1753034</vt:lpwstr>
  </property>
  <property fmtid="{D5CDD505-2E9C-101B-9397-08002B2CF9AE}" pid="8" name="TriggerFlowInfo">
    <vt:lpwstr/>
  </property>
  <property fmtid="{D5CDD505-2E9C-101B-9397-08002B2CF9AE}" pid="9" name="_dlc_DocIdUrl">
    <vt:lpwstr>https://drkgsberlin.sharepoint.com/sites/Bereich_2a/_layouts/15/DocIdRedir.aspx?ID=DTFAP2TVUWQA-588523924-1753034, DTFAP2TVUWQA-588523924-1753034</vt:lpwstr>
  </property>
  <property fmtid="{D5CDD505-2E9C-101B-9397-08002B2CF9AE}" pid="10" name="ComplianceAssetId">
    <vt:lpwstr/>
  </property>
  <property fmtid="{D5CDD505-2E9C-101B-9397-08002B2CF9AE}" pid="11" name="TemplateUrl">
    <vt:lpwstr/>
  </property>
  <property fmtid="{D5CDD505-2E9C-101B-9397-08002B2CF9AE}" pid="12" name="_ExtendedDescription">
    <vt:lpwstr/>
  </property>
  <property fmtid="{D5CDD505-2E9C-101B-9397-08002B2CF9AE}" pid="13" name="MSIP_Label_caf3f7fd-5cd4-4287-9002-aceb9af13c42_Enabled">
    <vt:lpwstr>true</vt:lpwstr>
  </property>
  <property fmtid="{D5CDD505-2E9C-101B-9397-08002B2CF9AE}" pid="14" name="MSIP_Label_caf3f7fd-5cd4-4287-9002-aceb9af13c42_SetDate">
    <vt:lpwstr>2022-07-22T18:31:36Z</vt:lpwstr>
  </property>
  <property fmtid="{D5CDD505-2E9C-101B-9397-08002B2CF9AE}" pid="15" name="MSIP_Label_caf3f7fd-5cd4-4287-9002-aceb9af13c42_Method">
    <vt:lpwstr>Privileged</vt:lpwstr>
  </property>
  <property fmtid="{D5CDD505-2E9C-101B-9397-08002B2CF9AE}" pid="16" name="MSIP_Label_caf3f7fd-5cd4-4287-9002-aceb9af13c42_Name">
    <vt:lpwstr>Public</vt:lpwstr>
  </property>
  <property fmtid="{D5CDD505-2E9C-101B-9397-08002B2CF9AE}" pid="17" name="MSIP_Label_caf3f7fd-5cd4-4287-9002-aceb9af13c42_SiteId">
    <vt:lpwstr>a2b53be5-734e-4e6c-ab0d-d184f60fd917</vt:lpwstr>
  </property>
  <property fmtid="{D5CDD505-2E9C-101B-9397-08002B2CF9AE}" pid="18" name="MSIP_Label_caf3f7fd-5cd4-4287-9002-aceb9af13c42_ActionId">
    <vt:lpwstr>852003e8-e108-4069-9846-5b9141d47874</vt:lpwstr>
  </property>
  <property fmtid="{D5CDD505-2E9C-101B-9397-08002B2CF9AE}" pid="19" name="MSIP_Label_caf3f7fd-5cd4-4287-9002-aceb9af13c42_ContentBits">
    <vt:lpwstr>2</vt:lpwstr>
  </property>
  <property fmtid="{D5CDD505-2E9C-101B-9397-08002B2CF9AE}" pid="20" name="_SourceUrl">
    <vt:lpwstr/>
  </property>
  <property fmtid="{D5CDD505-2E9C-101B-9397-08002B2CF9AE}" pid="21" name="_SharedFileIndex">
    <vt:lpwstr/>
  </property>
  <property fmtid="{D5CDD505-2E9C-101B-9397-08002B2CF9AE}" pid="22" name="MediaServiceImageTags">
    <vt:lpwstr/>
  </property>
</Properties>
</file>