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5"/>
  </p:notesMasterIdLst>
  <p:sldIdLst>
    <p:sldId id="282" r:id="rId5"/>
    <p:sldId id="259" r:id="rId6"/>
    <p:sldId id="281" r:id="rId7"/>
    <p:sldId id="290" r:id="rId8"/>
    <p:sldId id="288" r:id="rId9"/>
    <p:sldId id="284" r:id="rId10"/>
    <p:sldId id="292" r:id="rId11"/>
    <p:sldId id="291" r:id="rId12"/>
    <p:sldId id="278" r:id="rId13"/>
    <p:sldId id="283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E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2A6DA5-7BE4-4B25-BF5B-0119E22E661E}" v="6" dt="2022-07-26T00:03:58.732"/>
    <p1510:client id="{239136D9-4CA4-5D7E-40CB-363863B591DB}" v="23" dt="2023-09-29T06:20:54.441"/>
    <p1510:client id="{33F66A1B-36DB-94CB-38C8-31DD8BCE97F3}" v="24" dt="2023-10-04T17:56:28.5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754"/>
    <p:restoredTop sz="65957" autoAdjust="0"/>
  </p:normalViewPr>
  <p:slideViewPr>
    <p:cSldViewPr snapToGrid="0">
      <p:cViewPr varScale="1">
        <p:scale>
          <a:sx n="44" d="100"/>
          <a:sy n="44" d="100"/>
        </p:scale>
        <p:origin x="1240" y="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455E6A-6D03-49AC-A03B-420D4801A919}" type="datetimeFigureOut">
              <a:rPr lang="es-ES" smtClean="0"/>
              <a:t>11/10/2023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B5A3F-3093-4442-A453-8916B7BE0DE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08249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E14E2-4D38-4456-B334-74E86BE85C64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60027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CONFIRM</a:t>
            </a:r>
            <a:r>
              <a:rPr lang="en-US" baseline="0" dirty="0">
                <a:solidFill>
                  <a:srgbClr val="FF0000"/>
                </a:solidFill>
              </a:rPr>
              <a:t> if OBJECTIVES ARE ADEQUATE!!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B5A3F-3093-4442-A453-8916B7BE0DED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9658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4400" y="744538"/>
            <a:ext cx="4965700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E14E2-4D38-4456-B334-74E86BE85C64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8721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4400" y="744538"/>
            <a:ext cx="4965700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added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Value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(RCRC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Movement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over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world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RCRC as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organisation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has a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uniques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b="1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Community</a:t>
            </a:r>
            <a:r>
              <a:rPr lang="cs-CZ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b="1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based</a:t>
            </a:r>
            <a:r>
              <a:rPr lang="cs-CZ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b="1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staff</a:t>
            </a:r>
            <a:r>
              <a:rPr lang="cs-CZ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&amp; </a:t>
            </a:r>
            <a:r>
              <a:rPr lang="cs-CZ" sz="1200" b="1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volunteers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well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placed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community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r>
              <a:rPr lang="cs-CZ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CEA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ESSENTIAL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component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successful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effective</a:t>
            </a:r>
            <a:r>
              <a:rPr lang="cs-CZ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HP</a:t>
            </a:r>
          </a:p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E14E2-4D38-4456-B334-74E86BE85C64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370335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4400" y="744538"/>
            <a:ext cx="4965700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err="1" smtClean="0"/>
              <a:t>Red</a:t>
            </a:r>
            <a:r>
              <a:rPr lang="cs-CZ" dirty="0" smtClean="0"/>
              <a:t> </a:t>
            </a:r>
            <a:r>
              <a:rPr lang="cs-CZ" dirty="0" err="1" smtClean="0"/>
              <a:t>Cross</a:t>
            </a:r>
            <a:r>
              <a:rPr lang="cs-CZ" dirty="0" smtClean="0"/>
              <a:t> </a:t>
            </a:r>
            <a:r>
              <a:rPr lang="cs-CZ" dirty="0" err="1" smtClean="0"/>
              <a:t>Red</a:t>
            </a:r>
            <a:r>
              <a:rPr lang="cs-CZ" dirty="0" smtClean="0"/>
              <a:t> </a:t>
            </a:r>
            <a:r>
              <a:rPr lang="cs-CZ" dirty="0" err="1" smtClean="0"/>
              <a:t>Crescent</a:t>
            </a:r>
            <a:r>
              <a:rPr lang="cs-CZ" dirty="0" smtClean="0"/>
              <a:t> </a:t>
            </a:r>
            <a:r>
              <a:rPr lang="cs-CZ" dirty="0" err="1" smtClean="0"/>
              <a:t>Relief</a:t>
            </a:r>
            <a:r>
              <a:rPr lang="cs-CZ" dirty="0" smtClean="0"/>
              <a:t> </a:t>
            </a:r>
            <a:r>
              <a:rPr lang="cs-CZ" dirty="0" err="1" smtClean="0"/>
              <a:t>distribution</a:t>
            </a:r>
            <a:r>
              <a:rPr lang="cs-CZ" baseline="0" dirty="0" smtClean="0"/>
              <a:t> </a:t>
            </a:r>
            <a:r>
              <a:rPr lang="cs-CZ" baseline="0" dirty="0" err="1" smtClean="0"/>
              <a:t>is</a:t>
            </a:r>
            <a:r>
              <a:rPr lang="cs-CZ" baseline="0" dirty="0" smtClean="0"/>
              <a:t> </a:t>
            </a:r>
            <a:r>
              <a:rPr lang="cs-CZ" baseline="0" dirty="0" err="1" smtClean="0"/>
              <a:t>usually</a:t>
            </a:r>
            <a:r>
              <a:rPr lang="cs-CZ" baseline="0" dirty="0" smtClean="0"/>
              <a:t> done by </a:t>
            </a:r>
            <a:r>
              <a:rPr lang="cs-CZ" baseline="0" dirty="0" err="1" smtClean="0"/>
              <a:t>the</a:t>
            </a:r>
            <a:r>
              <a:rPr lang="cs-CZ" baseline="0" dirty="0" smtClean="0"/>
              <a:t> </a:t>
            </a:r>
            <a:r>
              <a:rPr lang="cs-CZ" baseline="0" dirty="0" err="1" smtClean="0"/>
              <a:t>Emergeny</a:t>
            </a:r>
            <a:r>
              <a:rPr lang="cs-CZ" baseline="0" dirty="0" smtClean="0"/>
              <a:t> </a:t>
            </a:r>
            <a:r>
              <a:rPr lang="cs-CZ" baseline="0" dirty="0" err="1" smtClean="0"/>
              <a:t>Relief</a:t>
            </a:r>
            <a:r>
              <a:rPr lang="cs-CZ" baseline="0" dirty="0" smtClean="0"/>
              <a:t> Team. </a:t>
            </a:r>
            <a:r>
              <a:rPr lang="cs-CZ" baseline="0" dirty="0" err="1" smtClean="0"/>
              <a:t>Hygiene</a:t>
            </a:r>
            <a:r>
              <a:rPr lang="cs-CZ" baseline="0" dirty="0" smtClean="0"/>
              <a:t> </a:t>
            </a:r>
            <a:r>
              <a:rPr lang="cs-CZ" baseline="0" dirty="0" err="1" smtClean="0"/>
              <a:t>promotors</a:t>
            </a:r>
            <a:r>
              <a:rPr lang="cs-CZ" baseline="0" dirty="0" smtClean="0"/>
              <a:t> do not </a:t>
            </a:r>
            <a:r>
              <a:rPr lang="cs-CZ" baseline="0" dirty="0" err="1" smtClean="0"/>
              <a:t>conduct</a:t>
            </a:r>
            <a:endParaRPr lang="cs-CZ" baseline="0" dirty="0" smtClean="0"/>
          </a:p>
          <a:p>
            <a:r>
              <a:rPr lang="cs-CZ" baseline="0" dirty="0" err="1" smtClean="0"/>
              <a:t>Massive</a:t>
            </a:r>
            <a:r>
              <a:rPr lang="cs-CZ" baseline="0" dirty="0" smtClean="0"/>
              <a:t> D (</a:t>
            </a:r>
            <a:r>
              <a:rPr lang="cs-CZ" baseline="0" dirty="0" err="1" smtClean="0"/>
              <a:t>Distribution</a:t>
            </a:r>
            <a:r>
              <a:rPr lang="cs-CZ" baseline="0" dirty="0" smtClean="0"/>
              <a:t>) </a:t>
            </a:r>
            <a:r>
              <a:rPr lang="cs-CZ" baseline="0" dirty="0" err="1" smtClean="0"/>
              <a:t>of</a:t>
            </a:r>
            <a:r>
              <a:rPr lang="cs-CZ" baseline="0" dirty="0" smtClean="0"/>
              <a:t> </a:t>
            </a:r>
            <a:r>
              <a:rPr lang="cs-CZ" baseline="0" dirty="0" err="1" smtClean="0"/>
              <a:t>hygiene</a:t>
            </a:r>
            <a:r>
              <a:rPr lang="cs-CZ" baseline="0" dirty="0" smtClean="0"/>
              <a:t> </a:t>
            </a:r>
            <a:r>
              <a:rPr lang="cs-CZ" baseline="0" dirty="0" err="1" smtClean="0"/>
              <a:t>related</a:t>
            </a:r>
            <a:r>
              <a:rPr lang="cs-CZ" baseline="0" dirty="0" smtClean="0"/>
              <a:t> </a:t>
            </a:r>
            <a:r>
              <a:rPr lang="cs-CZ" baseline="0" dirty="0" err="1" smtClean="0"/>
              <a:t>items</a:t>
            </a:r>
            <a:r>
              <a:rPr lang="cs-CZ" baseline="0" dirty="0" smtClean="0"/>
              <a:t> (</a:t>
            </a:r>
            <a:r>
              <a:rPr lang="cs-CZ" baseline="0" dirty="0" err="1" smtClean="0"/>
              <a:t>hygiene</a:t>
            </a:r>
            <a:r>
              <a:rPr lang="cs-CZ" baseline="0" dirty="0" smtClean="0"/>
              <a:t> </a:t>
            </a:r>
            <a:r>
              <a:rPr lang="cs-CZ" baseline="0" dirty="0" err="1" smtClean="0"/>
              <a:t>kits</a:t>
            </a:r>
            <a:r>
              <a:rPr lang="cs-CZ" baseline="0" dirty="0" smtClean="0"/>
              <a:t>, </a:t>
            </a:r>
            <a:r>
              <a:rPr lang="cs-CZ" baseline="0" dirty="0" err="1" smtClean="0"/>
              <a:t>soap</a:t>
            </a:r>
            <a:r>
              <a:rPr lang="cs-CZ" baseline="0" dirty="0" smtClean="0"/>
              <a:t>, </a:t>
            </a:r>
            <a:r>
              <a:rPr lang="cs-CZ" baseline="0" dirty="0" err="1" smtClean="0"/>
              <a:t>buckets</a:t>
            </a:r>
            <a:r>
              <a:rPr lang="cs-CZ" baseline="0" dirty="0" smtClean="0"/>
              <a:t>, MH </a:t>
            </a:r>
            <a:r>
              <a:rPr lang="cs-CZ" baseline="0" dirty="0" err="1" smtClean="0"/>
              <a:t>materials</a:t>
            </a:r>
            <a:r>
              <a:rPr lang="cs-CZ" baseline="0" dirty="0" smtClean="0"/>
              <a:t> </a:t>
            </a:r>
            <a:r>
              <a:rPr lang="cs-CZ" baseline="0" dirty="0" err="1" smtClean="0"/>
              <a:t>ect</a:t>
            </a:r>
            <a:r>
              <a:rPr lang="cs-CZ" baseline="0" dirty="0" smtClean="0"/>
              <a:t>.).</a:t>
            </a:r>
          </a:p>
          <a:p>
            <a:r>
              <a:rPr lang="cs-CZ" baseline="0" dirty="0" smtClean="0"/>
              <a:t>HP Team </a:t>
            </a:r>
            <a:r>
              <a:rPr lang="cs-CZ" baseline="0" dirty="0" err="1" smtClean="0"/>
              <a:t>can</a:t>
            </a:r>
            <a:r>
              <a:rPr lang="cs-CZ" baseline="0" dirty="0" smtClean="0"/>
              <a:t> </a:t>
            </a:r>
            <a:r>
              <a:rPr lang="cs-CZ" baseline="0" dirty="0" err="1" smtClean="0"/>
              <a:t>get</a:t>
            </a:r>
            <a:r>
              <a:rPr lang="cs-CZ" baseline="0" dirty="0" smtClean="0"/>
              <a:t> </a:t>
            </a:r>
            <a:r>
              <a:rPr lang="cs-CZ" baseline="0" dirty="0" err="1" smtClean="0"/>
              <a:t>involved</a:t>
            </a:r>
            <a:r>
              <a:rPr lang="cs-CZ" baseline="0" dirty="0" smtClean="0"/>
              <a:t> in </a:t>
            </a:r>
            <a:r>
              <a:rPr lang="cs-CZ" baseline="0" dirty="0" err="1" smtClean="0"/>
              <a:t>small</a:t>
            </a:r>
            <a:r>
              <a:rPr lang="cs-CZ" baseline="0" dirty="0" smtClean="0"/>
              <a:t> </a:t>
            </a:r>
            <a:r>
              <a:rPr lang="cs-CZ" baseline="0" dirty="0" err="1" smtClean="0"/>
              <a:t>scale</a:t>
            </a:r>
            <a:r>
              <a:rPr lang="cs-CZ" baseline="0" dirty="0" smtClean="0"/>
              <a:t> D as part </a:t>
            </a:r>
            <a:r>
              <a:rPr lang="cs-CZ" baseline="0" dirty="0" err="1" smtClean="0"/>
              <a:t>of</a:t>
            </a:r>
            <a:r>
              <a:rPr lang="cs-CZ" baseline="0" dirty="0" smtClean="0"/>
              <a:t> </a:t>
            </a:r>
            <a:r>
              <a:rPr lang="cs-CZ" baseline="0" dirty="0" err="1" smtClean="0"/>
              <a:t>the</a:t>
            </a:r>
            <a:r>
              <a:rPr lang="cs-CZ" baseline="0" dirty="0" smtClean="0"/>
              <a:t> </a:t>
            </a:r>
            <a:r>
              <a:rPr lang="cs-CZ" baseline="0" dirty="0" err="1" smtClean="0"/>
              <a:t>training</a:t>
            </a:r>
            <a:r>
              <a:rPr lang="cs-CZ" baseline="0" dirty="0" smtClean="0"/>
              <a:t>, </a:t>
            </a:r>
            <a:r>
              <a:rPr lang="cs-CZ" baseline="0" dirty="0" err="1" smtClean="0"/>
              <a:t>demonstration</a:t>
            </a:r>
            <a:r>
              <a:rPr lang="cs-CZ" baseline="0" dirty="0" smtClean="0"/>
              <a:t> and </a:t>
            </a:r>
            <a:r>
              <a:rPr lang="cs-CZ" baseline="0" dirty="0" err="1" smtClean="0"/>
              <a:t>promotional</a:t>
            </a:r>
            <a:r>
              <a:rPr lang="cs-CZ" baseline="0" dirty="0" smtClean="0"/>
              <a:t> </a:t>
            </a:r>
            <a:r>
              <a:rPr lang="cs-CZ" baseline="0" dirty="0" err="1" smtClean="0"/>
              <a:t>activities</a:t>
            </a:r>
            <a:r>
              <a:rPr lang="cs-CZ" baseline="0" dirty="0" smtClean="0"/>
              <a:t>.</a:t>
            </a:r>
          </a:p>
          <a:p>
            <a:endParaRPr lang="cs-CZ" baseline="0" dirty="0" smtClean="0"/>
          </a:p>
          <a:p>
            <a:r>
              <a:rPr lang="cs-CZ" baseline="0" dirty="0" err="1" smtClean="0"/>
              <a:t>Important</a:t>
            </a:r>
            <a:r>
              <a:rPr lang="cs-CZ" baseline="0" dirty="0" smtClean="0"/>
              <a:t> Role </a:t>
            </a:r>
            <a:r>
              <a:rPr lang="cs-CZ" baseline="0" dirty="0" err="1" smtClean="0"/>
              <a:t>of</a:t>
            </a:r>
            <a:r>
              <a:rPr lang="cs-CZ" baseline="0" dirty="0" smtClean="0"/>
              <a:t> HP Team in </a:t>
            </a:r>
            <a:r>
              <a:rPr lang="cs-CZ" baseline="0" dirty="0" err="1" smtClean="0"/>
              <a:t>the</a:t>
            </a:r>
            <a:r>
              <a:rPr lang="cs-CZ" baseline="0" dirty="0" smtClean="0"/>
              <a:t> D </a:t>
            </a:r>
            <a:r>
              <a:rPr lang="cs-CZ" baseline="0" dirty="0" err="1" smtClean="0"/>
              <a:t>ist</a:t>
            </a:r>
            <a:r>
              <a:rPr lang="cs-CZ" baseline="0" dirty="0" smtClean="0"/>
              <a:t>:  HP Team has </a:t>
            </a:r>
            <a:r>
              <a:rPr lang="cs-CZ" baseline="0" dirty="0" err="1" smtClean="0"/>
              <a:t>an</a:t>
            </a:r>
            <a:r>
              <a:rPr lang="cs-CZ" baseline="0" dirty="0" smtClean="0"/>
              <a:t> </a:t>
            </a:r>
            <a:r>
              <a:rPr lang="cs-CZ" baseline="0" dirty="0" err="1" smtClean="0"/>
              <a:t>important</a:t>
            </a:r>
            <a:r>
              <a:rPr lang="cs-CZ" baseline="0" dirty="0" smtClean="0"/>
              <a:t> role to play – </a:t>
            </a:r>
            <a:r>
              <a:rPr lang="cs-CZ" baseline="0" dirty="0" err="1" smtClean="0"/>
              <a:t>which</a:t>
            </a:r>
            <a:r>
              <a:rPr lang="cs-CZ" baseline="0" dirty="0" smtClean="0"/>
              <a:t> </a:t>
            </a:r>
            <a:r>
              <a:rPr lang="cs-CZ" baseline="0" dirty="0" err="1" smtClean="0"/>
              <a:t>is</a:t>
            </a:r>
            <a:r>
              <a:rPr lang="cs-CZ" baseline="0" dirty="0" smtClean="0"/>
              <a:t> </a:t>
            </a:r>
            <a:r>
              <a:rPr lang="cs-CZ" baseline="0" dirty="0" err="1" smtClean="0"/>
              <a:t>ensuring</a:t>
            </a:r>
            <a:r>
              <a:rPr lang="cs-CZ" baseline="0" dirty="0" smtClean="0"/>
              <a:t> </a:t>
            </a:r>
            <a:r>
              <a:rPr lang="cs-CZ" baseline="0" dirty="0" err="1" smtClean="0"/>
              <a:t>that</a:t>
            </a:r>
            <a:r>
              <a:rPr lang="cs-CZ" baseline="0" dirty="0" smtClean="0"/>
              <a:t> </a:t>
            </a:r>
            <a:r>
              <a:rPr lang="cs-CZ" baseline="0" dirty="0" err="1" smtClean="0"/>
              <a:t>all</a:t>
            </a:r>
            <a:r>
              <a:rPr lang="cs-CZ" baseline="0" dirty="0" smtClean="0"/>
              <a:t> </a:t>
            </a:r>
            <a:r>
              <a:rPr lang="cs-CZ" baseline="0" dirty="0" err="1" smtClean="0"/>
              <a:t>Community</a:t>
            </a:r>
            <a:r>
              <a:rPr lang="cs-CZ" baseline="0" dirty="0" smtClean="0"/>
              <a:t> </a:t>
            </a:r>
            <a:r>
              <a:rPr lang="cs-CZ" baseline="0" dirty="0" err="1" smtClean="0"/>
              <a:t>members</a:t>
            </a:r>
            <a:r>
              <a:rPr lang="cs-CZ" baseline="0" dirty="0" smtClean="0"/>
              <a:t>  (</a:t>
            </a:r>
            <a:r>
              <a:rPr lang="cs-CZ" baseline="0" dirty="0" err="1" smtClean="0"/>
              <a:t>Women</a:t>
            </a:r>
            <a:r>
              <a:rPr lang="cs-CZ" baseline="0" dirty="0" smtClean="0"/>
              <a:t>, </a:t>
            </a:r>
            <a:r>
              <a:rPr lang="cs-CZ" baseline="0" dirty="0" err="1" smtClean="0"/>
              <a:t>Men</a:t>
            </a:r>
            <a:r>
              <a:rPr lang="cs-CZ" baseline="0" dirty="0" smtClean="0"/>
              <a:t>, </a:t>
            </a:r>
            <a:r>
              <a:rPr lang="cs-CZ" baseline="0" dirty="0" err="1" smtClean="0"/>
              <a:t>Children</a:t>
            </a:r>
            <a:r>
              <a:rPr lang="cs-CZ" baseline="0" dirty="0" smtClean="0"/>
              <a:t>) </a:t>
            </a:r>
            <a:r>
              <a:rPr lang="cs-CZ" baseline="0" dirty="0" err="1" smtClean="0"/>
              <a:t>get</a:t>
            </a:r>
            <a:r>
              <a:rPr lang="cs-CZ" baseline="0" dirty="0" smtClean="0"/>
              <a:t> </a:t>
            </a:r>
            <a:r>
              <a:rPr lang="cs-CZ" baseline="0" dirty="0" err="1" smtClean="0"/>
              <a:t>items</a:t>
            </a:r>
            <a:r>
              <a:rPr lang="cs-CZ" baseline="0" dirty="0" smtClean="0"/>
              <a:t> </a:t>
            </a:r>
            <a:r>
              <a:rPr lang="cs-CZ" baseline="0" dirty="0" err="1" smtClean="0"/>
              <a:t>that</a:t>
            </a:r>
            <a:r>
              <a:rPr lang="cs-CZ" baseline="0" dirty="0" smtClean="0"/>
              <a:t> are </a:t>
            </a:r>
            <a:r>
              <a:rPr lang="cs-CZ" baseline="0" dirty="0" err="1" smtClean="0"/>
              <a:t>appropriate</a:t>
            </a:r>
            <a:r>
              <a:rPr lang="cs-CZ" baseline="0" dirty="0" smtClean="0"/>
              <a:t> to </a:t>
            </a:r>
            <a:r>
              <a:rPr lang="cs-CZ" baseline="0" dirty="0" err="1" smtClean="0"/>
              <a:t>their</a:t>
            </a:r>
            <a:r>
              <a:rPr lang="cs-CZ" baseline="0" dirty="0" smtClean="0"/>
              <a:t> </a:t>
            </a:r>
            <a:r>
              <a:rPr lang="cs-CZ" baseline="0" dirty="0" err="1" smtClean="0"/>
              <a:t>needs</a:t>
            </a:r>
            <a:r>
              <a:rPr lang="cs-CZ" baseline="0" dirty="0" smtClean="0"/>
              <a:t>.</a:t>
            </a:r>
          </a:p>
          <a:p>
            <a:r>
              <a:rPr lang="cs-CZ" baseline="0" dirty="0" err="1" smtClean="0"/>
              <a:t>The</a:t>
            </a:r>
            <a:r>
              <a:rPr lang="cs-CZ" baseline="0" dirty="0" smtClean="0"/>
              <a:t> HP Team play a </a:t>
            </a:r>
            <a:r>
              <a:rPr lang="cs-CZ" baseline="0" dirty="0" err="1" smtClean="0"/>
              <a:t>critical</a:t>
            </a:r>
            <a:r>
              <a:rPr lang="cs-CZ" baseline="0" dirty="0" smtClean="0"/>
              <a:t> </a:t>
            </a:r>
            <a:r>
              <a:rPr lang="cs-CZ" baseline="0" dirty="0" err="1" smtClean="0"/>
              <a:t>rolle</a:t>
            </a:r>
            <a:r>
              <a:rPr lang="cs-CZ" baseline="0" dirty="0" smtClean="0"/>
              <a:t> as </a:t>
            </a:r>
            <a:r>
              <a:rPr lang="cs-CZ" baseline="0" dirty="0" err="1" smtClean="0"/>
              <a:t>the</a:t>
            </a:r>
            <a:r>
              <a:rPr lang="cs-CZ" baseline="0" dirty="0" smtClean="0"/>
              <a:t> </a:t>
            </a:r>
            <a:r>
              <a:rPr lang="cs-CZ" baseline="0" dirty="0" err="1" smtClean="0"/>
              <a:t>connector</a:t>
            </a:r>
            <a:r>
              <a:rPr lang="cs-CZ" baseline="0" dirty="0" smtClean="0"/>
              <a:t> </a:t>
            </a:r>
            <a:r>
              <a:rPr lang="cs-CZ" baseline="0" dirty="0" err="1" smtClean="0"/>
              <a:t>between</a:t>
            </a:r>
            <a:r>
              <a:rPr lang="cs-CZ" baseline="0" dirty="0" smtClean="0"/>
              <a:t> </a:t>
            </a:r>
            <a:r>
              <a:rPr lang="cs-CZ" baseline="0" dirty="0" err="1" smtClean="0"/>
              <a:t>the</a:t>
            </a:r>
            <a:r>
              <a:rPr lang="cs-CZ" baseline="0" dirty="0" smtClean="0"/>
              <a:t> </a:t>
            </a:r>
            <a:r>
              <a:rPr lang="cs-CZ" baseline="0" dirty="0" err="1" smtClean="0"/>
              <a:t>Communities</a:t>
            </a:r>
            <a:r>
              <a:rPr lang="cs-CZ" baseline="0" dirty="0" smtClean="0"/>
              <a:t> (CEA) – </a:t>
            </a:r>
            <a:r>
              <a:rPr lang="cs-CZ" baseline="0" dirty="0" err="1" smtClean="0"/>
              <a:t>providing</a:t>
            </a:r>
            <a:r>
              <a:rPr lang="cs-CZ" baseline="0" dirty="0" smtClean="0"/>
              <a:t> feedback </a:t>
            </a:r>
            <a:r>
              <a:rPr lang="cs-CZ" baseline="0" dirty="0" err="1" smtClean="0"/>
              <a:t>from</a:t>
            </a:r>
            <a:r>
              <a:rPr lang="cs-CZ" baseline="0" dirty="0" smtClean="0"/>
              <a:t> </a:t>
            </a:r>
            <a:r>
              <a:rPr lang="cs-CZ" baseline="0" dirty="0" err="1" smtClean="0"/>
              <a:t>the</a:t>
            </a:r>
            <a:r>
              <a:rPr lang="cs-CZ" baseline="0" dirty="0" smtClean="0"/>
              <a:t> C and </a:t>
            </a:r>
            <a:r>
              <a:rPr lang="cs-CZ" baseline="0" dirty="0" err="1" smtClean="0"/>
              <a:t>their</a:t>
            </a:r>
            <a:r>
              <a:rPr lang="cs-CZ" baseline="0" dirty="0" smtClean="0"/>
              <a:t> </a:t>
            </a:r>
            <a:r>
              <a:rPr lang="cs-CZ" baseline="0" dirty="0" err="1" smtClean="0"/>
              <a:t>needs</a:t>
            </a:r>
            <a:r>
              <a:rPr lang="cs-CZ" baseline="0" dirty="0" smtClean="0"/>
              <a:t>  and </a:t>
            </a:r>
            <a:r>
              <a:rPr lang="cs-CZ" baseline="0" dirty="0" err="1" smtClean="0"/>
              <a:t>communication</a:t>
            </a:r>
            <a:r>
              <a:rPr lang="cs-CZ" baseline="0" dirty="0" smtClean="0"/>
              <a:t> </a:t>
            </a:r>
            <a:r>
              <a:rPr lang="cs-CZ" baseline="0" dirty="0" err="1" smtClean="0"/>
              <a:t>witht</a:t>
            </a:r>
            <a:r>
              <a:rPr lang="cs-CZ" baseline="0" dirty="0" smtClean="0"/>
              <a:t> </a:t>
            </a:r>
            <a:r>
              <a:rPr lang="cs-CZ" baseline="0" dirty="0" err="1" smtClean="0"/>
              <a:t>the</a:t>
            </a:r>
            <a:r>
              <a:rPr lang="cs-CZ" baseline="0" dirty="0" smtClean="0"/>
              <a:t> </a:t>
            </a:r>
            <a:r>
              <a:rPr lang="cs-CZ" baseline="0" dirty="0" err="1" smtClean="0"/>
              <a:t>Emergency</a:t>
            </a:r>
            <a:r>
              <a:rPr lang="cs-CZ" baseline="0" dirty="0" smtClean="0"/>
              <a:t> </a:t>
            </a:r>
            <a:r>
              <a:rPr lang="cs-CZ" baseline="0" dirty="0" err="1" smtClean="0"/>
              <a:t>Relief</a:t>
            </a:r>
            <a:r>
              <a:rPr lang="cs-CZ" baseline="0" dirty="0" smtClean="0"/>
              <a:t> Team </a:t>
            </a:r>
          </a:p>
          <a:p>
            <a:endParaRPr lang="cs-CZ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rgbClr val="001E5C"/>
                </a:solidFill>
                <a:latin typeface="Montserrat SemiBold" pitchFamily="2" charset="77"/>
              </a:rPr>
              <a:t>2020</a:t>
            </a:r>
            <a:r>
              <a:rPr lang="cs-CZ" sz="1200" dirty="0" smtClean="0">
                <a:solidFill>
                  <a:srgbClr val="001E5C"/>
                </a:solidFill>
                <a:latin typeface="Montserrat SemiBold" pitchFamily="2" charset="77"/>
              </a:rPr>
              <a:t> </a:t>
            </a:r>
            <a:r>
              <a:rPr lang="en-US" sz="1200" dirty="0" smtClean="0">
                <a:solidFill>
                  <a:srgbClr val="001E5C"/>
                </a:solidFill>
                <a:latin typeface="Montserrat SemiBold" pitchFamily="2" charset="77"/>
              </a:rPr>
              <a:t>South Sudan Red Cross staffs &amp; volunteers</a:t>
            </a:r>
            <a:endParaRPr lang="cs-CZ" sz="1200" dirty="0" smtClean="0">
              <a:solidFill>
                <a:srgbClr val="001E5C"/>
              </a:solidFill>
              <a:latin typeface="Montserrat SemiBold" pitchFamily="2" charset="77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err="1" smtClean="0">
                <a:solidFill>
                  <a:srgbClr val="001E5C"/>
                </a:solidFill>
                <a:latin typeface="Montserrat SemiBold" pitchFamily="2" charset="77"/>
              </a:rPr>
              <a:t>Distrib</a:t>
            </a:r>
            <a:r>
              <a:rPr lang="cs-CZ" sz="1200" dirty="0" err="1" smtClean="0">
                <a:solidFill>
                  <a:srgbClr val="001E5C"/>
                </a:solidFill>
                <a:latin typeface="Montserrat SemiBold" pitchFamily="2" charset="77"/>
              </a:rPr>
              <a:t>ution</a:t>
            </a:r>
            <a:r>
              <a:rPr lang="en-US" sz="1200" dirty="0" smtClean="0">
                <a:solidFill>
                  <a:srgbClr val="001E5C"/>
                </a:solidFill>
                <a:latin typeface="Montserrat SemiBold" pitchFamily="2" charset="77"/>
              </a:rPr>
              <a:t> </a:t>
            </a:r>
            <a:r>
              <a:rPr lang="en-US" sz="1600" b="1" dirty="0" smtClean="0">
                <a:solidFill>
                  <a:srgbClr val="001E5C"/>
                </a:solidFill>
                <a:latin typeface="Montserrat SemiBold" pitchFamily="2" charset="77"/>
              </a:rPr>
              <a:t>buckets</a:t>
            </a:r>
            <a:r>
              <a:rPr lang="cs-CZ" sz="1600" b="1" dirty="0" smtClean="0">
                <a:solidFill>
                  <a:srgbClr val="001E5C"/>
                </a:solidFill>
                <a:latin typeface="Montserrat SemiBold" pitchFamily="2" charset="77"/>
              </a:rPr>
              <a:t> &amp; </a:t>
            </a:r>
            <a:r>
              <a:rPr lang="en-US" sz="1600" b="1" dirty="0" smtClean="0">
                <a:solidFill>
                  <a:srgbClr val="001E5C"/>
                </a:solidFill>
                <a:latin typeface="Montserrat SemiBold" pitchFamily="2" charset="77"/>
              </a:rPr>
              <a:t>pieces of soap </a:t>
            </a:r>
            <a:r>
              <a:rPr lang="en-US" sz="1200" dirty="0" smtClean="0">
                <a:solidFill>
                  <a:srgbClr val="001E5C"/>
                </a:solidFill>
                <a:latin typeface="Montserrat SemiBold" pitchFamily="2" charset="77"/>
              </a:rPr>
              <a:t>for HW</a:t>
            </a:r>
            <a:r>
              <a:rPr lang="cs-CZ" sz="1200" dirty="0" smtClean="0">
                <a:solidFill>
                  <a:srgbClr val="001E5C"/>
                </a:solidFill>
                <a:latin typeface="Montserrat SemiBold" pitchFamily="2" charset="77"/>
              </a:rPr>
              <a:t>         </a:t>
            </a:r>
            <a:r>
              <a:rPr lang="en-US" sz="1200" dirty="0" smtClean="0">
                <a:solidFill>
                  <a:srgbClr val="001E5C"/>
                </a:solidFill>
                <a:latin typeface="Montserrat SemiBold" pitchFamily="2" charset="77"/>
              </a:rPr>
              <a:t>... </a:t>
            </a:r>
            <a:r>
              <a:rPr lang="cs-CZ" sz="1200" dirty="0" smtClean="0">
                <a:solidFill>
                  <a:srgbClr val="001E5C"/>
                </a:solidFill>
                <a:latin typeface="Montserrat SemiBold" pitchFamily="2" charset="77"/>
              </a:rPr>
              <a:t>  </a:t>
            </a:r>
            <a:r>
              <a:rPr lang="en-US" sz="1200" dirty="0" smtClean="0">
                <a:solidFill>
                  <a:srgbClr val="001E5C"/>
                </a:solidFill>
                <a:latin typeface="Montserrat SemiBold" pitchFamily="2" charset="77"/>
              </a:rPr>
              <a:t>as one of the measures against </a:t>
            </a:r>
            <a:r>
              <a:rPr lang="en-US" sz="1600" dirty="0" err="1" smtClean="0">
                <a:solidFill>
                  <a:srgbClr val="001E5C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Coronaviru</a:t>
            </a:r>
            <a:r>
              <a:rPr lang="cs-CZ" sz="1600" dirty="0" smtClean="0">
                <a:solidFill>
                  <a:srgbClr val="001E5C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>
              <a:solidFill>
                <a:srgbClr val="001E5C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" sz="1200" dirty="0" smtClean="0">
              <a:solidFill>
                <a:srgbClr val="001E5C"/>
              </a:solidFill>
              <a:latin typeface="Montserrat SemiBold" pitchFamily="2" charset="77"/>
            </a:endParaRPr>
          </a:p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E14E2-4D38-4456-B334-74E86BE85C64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357031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4400" y="744538"/>
            <a:ext cx="4965700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E14E2-4D38-4456-B334-74E86BE85C64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336108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4400" y="744538"/>
            <a:ext cx="4965700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Ask the participants to get into pairs.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Give each pair a photo card from the ‘Target group’ card set. The target group card set is a set of photos of different types of people in affected communities e.g. pregnant woman, young child/unaccompanied minor, single mother with children, man on a wheelchair, elderly</a:t>
            </a:r>
            <a:endParaRPr lang="cs-CZ" baseline="0" dirty="0" smtClean="0"/>
          </a:p>
          <a:p>
            <a:pPr fontAlgn="base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Ask participants to discuss briefly the level of vulnerability of the target group chosen and place it on the vulnerability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scala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 ask them in plenary vulnerable ranking  for each character (raking from 1 to 4) 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Vulnerability scores: 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   None - 1 Low - 2 Medium - 3 High - 4 Critical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Ask the participants to think themselves as the person in their card and discuss with their partners on the following: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What are your vulnerabilities? How did your vulnerabilities change/increase due to the disaster?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What are your needs regarding health and water, sanitation &amp; hygiene?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What are your concerns about your vulnerable situations?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How would you like to receive information about the Hygiene Promotion or WASH &amp; Health related programmes?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Max 15 Min for preparation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 Ask the pairs to present each target group and present their vulnerability and needs pretending they are the character in the picture. In Rolle play instead of standing and talking.        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6. When the pairs have finished with their Rolle play/presenting →  agree in plenary  vulnerable ranking  for each character. If they think it should be different or make changes in placement, ask them why?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Discuss in plenary participation, concerns and communications methods of different group of people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cs-CZ" baseline="0" dirty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cs-CZ" baseline="0" dirty="0"/>
          </a:p>
          <a:p>
            <a:pPr marL="228600" indent="-228600">
              <a:buAutoNum type="arabicPeriod"/>
            </a:pPr>
            <a:endParaRPr lang="cs-CZ" baseline="0" dirty="0"/>
          </a:p>
          <a:p>
            <a:pPr marL="228600" indent="-228600">
              <a:buAutoNum type="arabicPeriod"/>
            </a:pPr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E14E2-4D38-4456-B334-74E86BE85C64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513465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4400" y="744538"/>
            <a:ext cx="4965700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Ask the participants to get into pairs.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Give each pair a photo card from the ‘Target group’ card set. The target group card set is a set of photos of different types of people in affected communities e.g. pregnant woman, young child/unaccompanied minor, single mother with children, man on a wheelchair, elderly</a:t>
            </a:r>
            <a:endParaRPr lang="cs-CZ" baseline="0" dirty="0" smtClean="0"/>
          </a:p>
          <a:p>
            <a:pPr fontAlgn="base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Ask participants to discuss briefly the level of vulnerability of the target group chosen and place it on the vulnerability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scala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 ask them in plenary vulnerable ranking  for each character (raking from 1 to 4) 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Vulnerability scores: 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   None - 1 Low - 2 Medium - 3 High - 4 Critical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Ask the participants to think themselves as the person in their card and discuss with their partners on the following: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What are your vulnerabilities? How did your vulnerabilities change/increase due to the disaster?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What are your needs regarding health and water, sanitation &amp; hygiene?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What are your concerns about your vulnerable situations?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How would you like to receive information about the Hygiene Promotion or WASH &amp; Health related programmes?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Max 15 Min for preparation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 Ask the pairs to present each target group and present their vulnerability and needs pretending they are the character in the picture. In Rolle play instead of standing and talking.        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6. When the pairs have finished with their Rolle play/presenting →  agree in plenary  vulnerable ranking  for each character. If they think it should be different or make changes in placement, ask them why?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Discuss in plenary participation, concerns and communications methods of different group of people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cs-CZ" baseline="0" dirty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cs-CZ" baseline="0" dirty="0"/>
          </a:p>
          <a:p>
            <a:pPr marL="228600" indent="-228600">
              <a:buAutoNum type="arabicPeriod"/>
            </a:pPr>
            <a:endParaRPr lang="cs-CZ" baseline="0" dirty="0"/>
          </a:p>
          <a:p>
            <a:pPr marL="228600" indent="-228600">
              <a:buAutoNum type="arabicPeriod"/>
            </a:pPr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E14E2-4D38-4456-B334-74E86BE85C64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116363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4400" y="744538"/>
            <a:ext cx="4965700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Ask the participants to get into pairs.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Give each pair a photo card from the ‘Target group’ card set. The target group card set is a set of photos of different types of people in affected communities e.g. pregnant woman, young child/unaccompanied minor, single mother with children, man on a wheelchair, elderly</a:t>
            </a:r>
            <a:endParaRPr lang="cs-CZ" baseline="0" dirty="0" smtClean="0"/>
          </a:p>
          <a:p>
            <a:pPr fontAlgn="base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Ask participants to discuss briefly the level of vulnerability of the target group chosen and place it on the vulnerability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scala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 ask them in plenary vulnerable ranking  for each character (raking from 1 to 4) 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Vulnerability scores: 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   None - 1 Low - 2 Medium - 3 High - 4 Critical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Ask the participants to think themselves as the person in their card and discuss with their partners on the following: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What are your vulnerabilities? How did your vulnerabilities change/increase due to the disaster?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What are your needs regarding health and water, sanitation &amp; hygiene?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What are your concerns about your vulnerable situations?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How would you like to receive information about the Hygiene Promotion or WASH &amp; Health related programmes?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Max 15 Min for preparation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 Ask the pairs to present each target group and present their vulnerability and needs pretending they are the character in the picture. In Rolle play instead of standing and talking.        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6. When the pairs have finished with their Rolle play/presenting →  agree in plenary  vulnerable ranking  for each character. If they think it should be different or make changes in placement, ask them why?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Discuss in plenary participation, concerns and communications methods of different group of people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cs-CZ" baseline="0" dirty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cs-CZ" baseline="0" dirty="0"/>
          </a:p>
          <a:p>
            <a:pPr marL="228600" indent="-228600">
              <a:buAutoNum type="arabicPeriod"/>
            </a:pPr>
            <a:endParaRPr lang="cs-CZ" baseline="0" dirty="0"/>
          </a:p>
          <a:p>
            <a:pPr marL="228600" indent="-228600">
              <a:buAutoNum type="arabicPeriod"/>
            </a:pPr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E14E2-4D38-4456-B334-74E86BE85C64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0822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9A722-0349-4743-90F6-92CEAFE89920}" type="datetimeFigureOut">
              <a:rPr lang="de-DE" smtClean="0"/>
              <a:t>11.10.2023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303A5-1222-4225-B5A5-A0987D35EF62}" type="slidenum">
              <a:rPr lang="de-DE" smtClean="0"/>
              <a:t>‹#›</a:t>
            </a:fld>
            <a:endParaRPr lang="de-DE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E3B9A9A0-2EB5-62AD-EF9E-FE891C5148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032"/>
            <a:ext cx="1244906" cy="11919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6B0EA89-4698-A22C-A132-6302DBA737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33" y="429342"/>
            <a:ext cx="1017683" cy="56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314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9A722-0349-4743-90F6-92CEAFE89920}" type="datetimeFigureOut">
              <a:rPr lang="de-DE" smtClean="0"/>
              <a:t>11.10.2023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303A5-1222-4225-B5A5-A0987D35EF62}" type="slidenum">
              <a:rPr lang="de-DE" smtClean="0"/>
              <a:t>‹#›</a:t>
            </a:fld>
            <a:endParaRPr lang="de-DE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2FD7FE2D-E628-12B0-74D7-E74366A51A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032"/>
            <a:ext cx="1244906" cy="11919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B5DB989-36FA-BAC3-BC06-78B4C7EF20A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33" y="429342"/>
            <a:ext cx="1017683" cy="56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79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9A722-0349-4743-90F6-92CEAFE89920}" type="datetimeFigureOut">
              <a:rPr lang="de-DE" smtClean="0"/>
              <a:t>11.10.2023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303A5-1222-4225-B5A5-A0987D35EF62}" type="slidenum">
              <a:rPr lang="de-DE" smtClean="0"/>
              <a:t>‹#›</a:t>
            </a:fld>
            <a:endParaRPr lang="de-DE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B7FB7B84-18A0-2311-EECD-92EFC87967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032"/>
            <a:ext cx="1244906" cy="11919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001400B-89FF-D6D1-D58A-1C2AB55D25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33" y="429342"/>
            <a:ext cx="1017683" cy="56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153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r>
              <a:rPr lang="sv-SE"/>
              <a:t>Klicka på ikonen för att lägga till en bild</a:t>
            </a:r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E2A73C6-B9A2-AA43-88BA-C71C35C4D30B}"/>
              </a:ext>
            </a:extLst>
          </p:cNvPr>
          <p:cNvSpPr/>
          <p:nvPr/>
        </p:nvSpPr>
        <p:spPr>
          <a:xfrm rot="18900000">
            <a:off x="6367728" y="4724158"/>
            <a:ext cx="4161489" cy="2741803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900"/>
          </a:p>
        </p:txBody>
      </p:sp>
      <p:pic>
        <p:nvPicPr>
          <p:cNvPr id="3" name="Picture 2" descr="A sign in the dark&#10;&#10;Description automatically generated">
            <a:extLst>
              <a:ext uri="{FF2B5EF4-FFF2-40B4-BE49-F238E27FC236}">
                <a16:creationId xmlns:a16="http://schemas.microsoft.com/office/drawing/2014/main" id="{FF205456-8ECD-194C-AC27-FA37AF6AB2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2689" y="-4956012"/>
            <a:ext cx="10118405" cy="13489124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CC7E1DF3-B6FE-1646-9E74-487807C74FA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032"/>
            <a:ext cx="1244906" cy="1191998"/>
          </a:xfrm>
          <a:prstGeom prst="rect">
            <a:avLst/>
          </a:prstGeom>
        </p:spPr>
      </p:pic>
      <p:sp>
        <p:nvSpPr>
          <p:cNvPr id="20" name="Title 4">
            <a:extLst>
              <a:ext uri="{FF2B5EF4-FFF2-40B4-BE49-F238E27FC236}">
                <a16:creationId xmlns:a16="http://schemas.microsoft.com/office/drawing/2014/main" id="{0DCCA5A1-56F4-3C48-9CEB-BC2BDF118A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87479" y="3869734"/>
            <a:ext cx="5083628" cy="1659794"/>
          </a:xfrm>
          <a:prstGeom prst="rect">
            <a:avLst/>
          </a:prstGeom>
        </p:spPr>
        <p:txBody>
          <a:bodyPr/>
          <a:lstStyle>
            <a:lvl1pPr algn="r">
              <a:lnSpc>
                <a:spcPct val="80000"/>
              </a:lnSpc>
              <a:defRPr sz="3300" b="1" i="0" spc="0">
                <a:solidFill>
                  <a:srgbClr val="F5333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EDIT: </a:t>
            </a:r>
            <a:br>
              <a:rPr lang="en-US" dirty="0"/>
            </a:br>
            <a:r>
              <a:rPr lang="en-US" dirty="0"/>
              <a:t>THE HEADLINE 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35A5089-823D-EDA6-BFA1-00250F0BCFC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33" y="429342"/>
            <a:ext cx="1017683" cy="56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1762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9A722-0349-4743-90F6-92CEAFE89920}" type="datetimeFigureOut">
              <a:rPr lang="de-DE" smtClean="0"/>
              <a:t>11.10.2023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303A5-1222-4225-B5A5-A0987D35EF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53148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9A722-0349-4743-90F6-92CEAFE89920}" type="datetimeFigureOut">
              <a:rPr lang="de-DE" smtClean="0"/>
              <a:t>11.10.2023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303A5-1222-4225-B5A5-A0987D35EF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86807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9A722-0349-4743-90F6-92CEAFE89920}" type="datetimeFigureOut">
              <a:rPr lang="de-DE" smtClean="0"/>
              <a:t>11.10.2023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303A5-1222-4225-B5A5-A0987D35EF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22115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9A722-0349-4743-90F6-92CEAFE89920}" type="datetimeFigureOut">
              <a:rPr lang="de-DE" smtClean="0"/>
              <a:t>11.10.2023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303A5-1222-4225-B5A5-A0987D35EF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97071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9A722-0349-4743-90F6-92CEAFE89920}" type="datetimeFigureOut">
              <a:rPr lang="de-DE" smtClean="0"/>
              <a:t>11.10.2023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303A5-1222-4225-B5A5-A0987D35EF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19949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9A722-0349-4743-90F6-92CEAFE89920}" type="datetimeFigureOut">
              <a:rPr lang="de-DE" smtClean="0"/>
              <a:t>11.10.2023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303A5-1222-4225-B5A5-A0987D35EF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7973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9A722-0349-4743-90F6-92CEAFE89920}" type="datetimeFigureOut">
              <a:rPr lang="de-DE" smtClean="0"/>
              <a:t>11.10.2023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303A5-1222-4225-B5A5-A0987D35EF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5495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9A722-0349-4743-90F6-92CEAFE89920}" type="datetimeFigureOut">
              <a:rPr lang="de-DE" smtClean="0"/>
              <a:t>11.10.2023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303A5-1222-4225-B5A5-A0987D35EF62}" type="slidenum">
              <a:rPr lang="de-DE" smtClean="0"/>
              <a:t>‹#›</a:t>
            </a:fld>
            <a:endParaRPr lang="de-DE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1862EC52-6EB1-2169-3FE4-1B2C006CFF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032"/>
            <a:ext cx="1244906" cy="11919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D5A2242-3D86-0828-89CD-7109D7E188F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33" y="429342"/>
            <a:ext cx="1017683" cy="56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6807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9A722-0349-4743-90F6-92CEAFE89920}" type="datetimeFigureOut">
              <a:rPr lang="de-DE" smtClean="0"/>
              <a:t>11.10.2023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303A5-1222-4225-B5A5-A0987D35EF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00714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9A722-0349-4743-90F6-92CEAFE89920}" type="datetimeFigureOut">
              <a:rPr lang="de-DE" smtClean="0"/>
              <a:t>11.10.2023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303A5-1222-4225-B5A5-A0987D35EF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6733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9A722-0349-4743-90F6-92CEAFE89920}" type="datetimeFigureOut">
              <a:rPr lang="de-DE" smtClean="0"/>
              <a:t>11.10.2023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303A5-1222-4225-B5A5-A0987D35EF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66790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9A722-0349-4743-90F6-92CEAFE89920}" type="datetimeFigureOut">
              <a:rPr lang="de-DE" smtClean="0"/>
              <a:t>11.10.2023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303A5-1222-4225-B5A5-A0987D35EF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31530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800600" cy="6858000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r>
              <a:rPr lang="sv-SE"/>
              <a:t>Klicka på ikonen för att lägga till en bild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9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ransición_Simple">
    <p:bg>
      <p:bgPr>
        <a:solidFill>
          <a:srgbClr val="011E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2"/>
          <p:cNvSpPr txBox="1">
            <a:spLocks noGrp="1"/>
          </p:cNvSpPr>
          <p:nvPr>
            <p:ph type="body" sz="quarter" idx="21"/>
          </p:nvPr>
        </p:nvSpPr>
        <p:spPr>
          <a:xfrm>
            <a:off x="855407" y="3152531"/>
            <a:ext cx="7433187" cy="46166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 defTabSz="4572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chemeClr val="accent3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TÍTULO SLIDE</a:t>
            </a:r>
          </a:p>
        </p:txBody>
      </p:sp>
      <p:grpSp>
        <p:nvGrpSpPr>
          <p:cNvPr id="102" name="Group 3"/>
          <p:cNvGrpSpPr/>
          <p:nvPr/>
        </p:nvGrpSpPr>
        <p:grpSpPr>
          <a:xfrm>
            <a:off x="-515471" y="656448"/>
            <a:ext cx="10174942" cy="5546165"/>
            <a:chOff x="0" y="0"/>
            <a:chExt cx="20349883" cy="8319247"/>
          </a:xfrm>
        </p:grpSpPr>
        <p:sp>
          <p:nvSpPr>
            <p:cNvPr id="100" name="Straight Connector 4"/>
            <p:cNvSpPr/>
            <p:nvPr/>
          </p:nvSpPr>
          <p:spPr>
            <a:xfrm flipH="1">
              <a:off x="-1" y="0"/>
              <a:ext cx="7530355" cy="8319248"/>
            </a:xfrm>
            <a:prstGeom prst="line">
              <a:avLst/>
            </a:prstGeom>
            <a:noFill/>
            <a:ln w="6350" cap="flat">
              <a:solidFill>
                <a:schemeClr val="bg2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900"/>
            </a:p>
          </p:txBody>
        </p:sp>
        <p:sp>
          <p:nvSpPr>
            <p:cNvPr id="101" name="Straight Connector 5"/>
            <p:cNvSpPr/>
            <p:nvPr/>
          </p:nvSpPr>
          <p:spPr>
            <a:xfrm flipH="1">
              <a:off x="12819530" y="0"/>
              <a:ext cx="7530354" cy="8319248"/>
            </a:xfrm>
            <a:prstGeom prst="line">
              <a:avLst/>
            </a:prstGeom>
            <a:noFill/>
            <a:ln w="6350" cap="flat">
              <a:solidFill>
                <a:schemeClr val="bg2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900"/>
            </a:p>
          </p:txBody>
        </p:sp>
      </p:grpSp>
      <p:sp>
        <p:nvSpPr>
          <p:cNvPr id="10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9D2374AA-2B6B-A221-ABAD-2FF996906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032"/>
            <a:ext cx="1244906" cy="11919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5C5904-2627-23A0-F770-722A81CA7A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33" y="429342"/>
            <a:ext cx="1017683" cy="56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372274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9A722-0349-4743-90F6-92CEAFE89920}" type="datetimeFigureOut">
              <a:rPr lang="de-DE" smtClean="0"/>
              <a:t>11.10.2023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303A5-1222-4225-B5A5-A0987D35EF62}" type="slidenum">
              <a:rPr lang="de-DE" smtClean="0"/>
              <a:t>‹#›</a:t>
            </a:fld>
            <a:endParaRPr lang="de-DE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18ED35F7-8F84-DA2D-C4ED-B057ACB2E0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032"/>
            <a:ext cx="1244906" cy="11919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B8FFB4-E4D5-8C46-3B38-53E9AC07A09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33" y="429342"/>
            <a:ext cx="1017683" cy="56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2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9A722-0349-4743-90F6-92CEAFE89920}" type="datetimeFigureOut">
              <a:rPr lang="de-DE" smtClean="0"/>
              <a:t>11.10.2023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303A5-1222-4225-B5A5-A0987D35EF62}" type="slidenum">
              <a:rPr lang="de-DE" smtClean="0"/>
              <a:t>‹#›</a:t>
            </a:fld>
            <a:endParaRPr lang="de-DE"/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4730E5E9-C951-7287-AA14-A9E84F72FC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032"/>
            <a:ext cx="1244906" cy="119199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13D730C-C0FE-37EC-B5B4-0A2BF8B7CF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33" y="429342"/>
            <a:ext cx="1017683" cy="56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707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9A722-0349-4743-90F6-92CEAFE89920}" type="datetimeFigureOut">
              <a:rPr lang="de-DE" smtClean="0"/>
              <a:t>11.10.2023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303A5-1222-4225-B5A5-A0987D35EF62}" type="slidenum">
              <a:rPr lang="de-DE" smtClean="0"/>
              <a:t>‹#›</a:t>
            </a:fld>
            <a:endParaRPr lang="de-DE"/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9C2B49C9-7311-4B2D-9E03-3BFB361155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032"/>
            <a:ext cx="1244906" cy="11919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3E52B31-49CB-C460-83F0-BC71D5F276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33" y="429342"/>
            <a:ext cx="1017683" cy="56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994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9A722-0349-4743-90F6-92CEAFE89920}" type="datetimeFigureOut">
              <a:rPr lang="de-DE" smtClean="0"/>
              <a:t>11.10.2023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303A5-1222-4225-B5A5-A0987D35EF62}" type="slidenum">
              <a:rPr lang="de-DE" smtClean="0"/>
              <a:t>‹#›</a:t>
            </a:fld>
            <a:endParaRPr lang="de-DE"/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9E65F485-EFC2-A267-DEA6-51F206C808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032"/>
            <a:ext cx="1244906" cy="11919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6CE95FB-F16F-1195-F64D-18149C42CC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33" y="429342"/>
            <a:ext cx="1017683" cy="56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797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9A722-0349-4743-90F6-92CEAFE89920}" type="datetimeFigureOut">
              <a:rPr lang="de-DE" smtClean="0"/>
              <a:t>11.10.2023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303A5-1222-4225-B5A5-A0987D35EF62}" type="slidenum">
              <a:rPr lang="de-DE" smtClean="0"/>
              <a:t>‹#›</a:t>
            </a:fld>
            <a:endParaRPr lang="de-DE"/>
          </a:p>
        </p:txBody>
      </p:sp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016A46A6-BB0F-9E8E-FD28-271F31C3A7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032"/>
            <a:ext cx="1244906" cy="11919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2AA938-68C9-2A9D-0DAB-FAB26C73983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33" y="429342"/>
            <a:ext cx="1017683" cy="56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495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9A722-0349-4743-90F6-92CEAFE89920}" type="datetimeFigureOut">
              <a:rPr lang="de-DE" smtClean="0"/>
              <a:t>11.10.2023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303A5-1222-4225-B5A5-A0987D35EF62}" type="slidenum">
              <a:rPr lang="de-DE" smtClean="0"/>
              <a:t>‹#›</a:t>
            </a:fld>
            <a:endParaRPr lang="de-DE"/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D99FC41E-8DBC-37A9-4725-AA96EC31BE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032"/>
            <a:ext cx="1244906" cy="119199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B6FBE6C-27A5-CFE9-5247-7348CC98A8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33" y="429342"/>
            <a:ext cx="1017683" cy="56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07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9A722-0349-4743-90F6-92CEAFE89920}" type="datetimeFigureOut">
              <a:rPr lang="de-DE" smtClean="0"/>
              <a:t>11.10.2023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303A5-1222-4225-B5A5-A0987D35EF62}" type="slidenum">
              <a:rPr lang="de-DE" smtClean="0"/>
              <a:t>‹#›</a:t>
            </a:fld>
            <a:endParaRPr lang="de-DE"/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84DC0760-DEAB-1F6B-07C1-8CD1CCA9AE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032"/>
            <a:ext cx="1244906" cy="119199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AF8ADA4-2967-D56C-37EC-104E62A4C8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33" y="429342"/>
            <a:ext cx="1017683" cy="56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673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9A722-0349-4743-90F6-92CEAFE89920}" type="datetimeFigureOut">
              <a:rPr lang="de-DE" smtClean="0"/>
              <a:t>11.10.2023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303A5-1222-4225-B5A5-A0987D35EF62}" type="slidenum">
              <a:rPr lang="de-DE" smtClean="0"/>
              <a:t>‹#›</a:t>
            </a:fld>
            <a:endParaRPr lang="de-DE"/>
          </a:p>
        </p:txBody>
      </p:sp>
      <p:sp>
        <p:nvSpPr>
          <p:cNvPr id="7" name="MSIPCMContentMarking" descr="{&quot;HashCode&quot;:-45436510,&quot;Placement&quot;:&quot;Footer&quot;,&quot;Top&quot;:519.343,&quot;Left&quot;:0.0,&quot;SlideWidth&quot;:720,&quot;SlideHeight&quot;:540}">
            <a:extLst>
              <a:ext uri="{FF2B5EF4-FFF2-40B4-BE49-F238E27FC236}">
                <a16:creationId xmlns:a16="http://schemas.microsoft.com/office/drawing/2014/main" id="{99571CAE-C891-59E8-D38D-95A50CE2158C}"/>
              </a:ext>
            </a:extLst>
          </p:cNvPr>
          <p:cNvSpPr txBox="1"/>
          <p:nvPr userDrawn="1"/>
        </p:nvSpPr>
        <p:spPr>
          <a:xfrm>
            <a:off x="0" y="6595656"/>
            <a:ext cx="581126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ES" sz="1000">
                <a:solidFill>
                  <a:srgbClr val="000000"/>
                </a:solidFill>
                <a:latin typeface="Calibri" panose="020F050202020403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043085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3" r:id="rId24"/>
    <p:sldLayoutId id="2147483689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iff"/><Relationship Id="rId3" Type="http://schemas.openxmlformats.org/officeDocument/2006/relationships/image" Target="../media/image4.emf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iff"/><Relationship Id="rId3" Type="http://schemas.openxmlformats.org/officeDocument/2006/relationships/image" Target="../media/image4.emf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8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D6A9ABE-EC00-9FA1-5B6F-9374A1B54C4D}"/>
              </a:ext>
            </a:extLst>
          </p:cNvPr>
          <p:cNvSpPr/>
          <p:nvPr/>
        </p:nvSpPr>
        <p:spPr>
          <a:xfrm>
            <a:off x="0" y="2873828"/>
            <a:ext cx="9144000" cy="1840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0" y="2879607"/>
            <a:ext cx="9052750" cy="1659794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Step 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#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</a:rPr>
              <a:t>6</a:t>
            </a:r>
            <a:r>
              <a:rPr lang="en-US" sz="4000" dirty="0" smtClean="0"/>
              <a:t> </a:t>
            </a:r>
            <a:r>
              <a:rPr lang="cs-CZ" sz="4000" dirty="0" smtClean="0"/>
              <a:t/>
            </a:r>
            <a:br>
              <a:rPr lang="cs-CZ" sz="4000" dirty="0" smtClean="0"/>
            </a:br>
            <a:r>
              <a:rPr lang="cs-CZ" sz="4000" dirty="0" err="1" smtClean="0"/>
              <a:t>Implementation</a:t>
            </a:r>
            <a:r>
              <a:rPr lang="en-US" sz="4000" dirty="0"/>
              <a:t/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11" name="TextBox 10"/>
          <p:cNvSpPr txBox="1"/>
          <p:nvPr/>
        </p:nvSpPr>
        <p:spPr>
          <a:xfrm>
            <a:off x="5278841" y="5346879"/>
            <a:ext cx="3610707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n-US" dirty="0">
                <a:solidFill>
                  <a:srgbClr val="001E5C"/>
                </a:solidFill>
                <a:latin typeface="Open Sans Light"/>
                <a:ea typeface="Open Sans Light"/>
                <a:cs typeface="Open Sans Light"/>
              </a:rPr>
              <a:t>Antónia de Barros Mota (Toyah)</a:t>
            </a:r>
          </a:p>
          <a:p>
            <a:pPr algn="r"/>
            <a:r>
              <a:rPr lang="en-US" dirty="0">
                <a:solidFill>
                  <a:srgbClr val="001E5C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Eva </a:t>
            </a:r>
            <a:r>
              <a:rPr lang="en-US" dirty="0" err="1">
                <a:solidFill>
                  <a:srgbClr val="001E5C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Turró</a:t>
            </a:r>
            <a:r>
              <a:rPr lang="en-US" dirty="0">
                <a:solidFill>
                  <a:srgbClr val="001E5C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rPr>
              <a:t> Font</a:t>
            </a:r>
          </a:p>
          <a:p>
            <a:pPr algn="r"/>
            <a:r>
              <a:rPr lang="en-US" dirty="0">
                <a:solidFill>
                  <a:srgbClr val="001E5C"/>
                </a:solidFill>
                <a:latin typeface="Open Sans Light"/>
                <a:ea typeface="Open Sans Light"/>
                <a:cs typeface="Open Sans Light"/>
              </a:rPr>
              <a:t>Martina </a:t>
            </a:r>
            <a:r>
              <a:rPr lang="en-US" dirty="0" err="1" smtClean="0">
                <a:solidFill>
                  <a:srgbClr val="001E5C"/>
                </a:solidFill>
                <a:latin typeface="Open Sans Light"/>
                <a:ea typeface="Open Sans Light"/>
                <a:cs typeface="Open Sans Light"/>
              </a:rPr>
              <a:t>Giannetti</a:t>
            </a:r>
            <a:r>
              <a:rPr lang="cs-CZ" dirty="0">
                <a:solidFill>
                  <a:srgbClr val="001E5C"/>
                </a:solidFill>
                <a:latin typeface="Open Sans Light"/>
                <a:ea typeface="Open Sans Light"/>
                <a:cs typeface="Open Sans Light"/>
              </a:rPr>
              <a:t> </a:t>
            </a:r>
            <a:r>
              <a:rPr lang="en-US" dirty="0" err="1" smtClean="0">
                <a:solidFill>
                  <a:srgbClr val="001E5C"/>
                </a:solidFill>
                <a:latin typeface="Open Sans Light"/>
                <a:ea typeface="Open Sans Light"/>
                <a:cs typeface="Open Sans Light"/>
              </a:rPr>
              <a:t>Teschnarová</a:t>
            </a:r>
            <a:endParaRPr lang="en-US" dirty="0">
              <a:solidFill>
                <a:srgbClr val="001E5C"/>
              </a:solidFill>
              <a:latin typeface="Open Sans Light" pitchFamily="2" charset="0"/>
              <a:ea typeface="Open Sans Light" pitchFamily="2" charset="0"/>
              <a:cs typeface="Open Sans Light" pitchFamily="2" charset="0"/>
            </a:endParaRPr>
          </a:p>
        </p:txBody>
      </p:sp>
      <p:sp>
        <p:nvSpPr>
          <p:cNvPr id="13" name="Rubrik 2">
            <a:extLst>
              <a:ext uri="{FF2B5EF4-FFF2-40B4-BE49-F238E27FC236}">
                <a16:creationId xmlns:a16="http://schemas.microsoft.com/office/drawing/2014/main" id="{967802F0-BE1E-0477-4D03-15DD27164DCA}"/>
              </a:ext>
            </a:extLst>
          </p:cNvPr>
          <p:cNvSpPr txBox="1">
            <a:spLocks/>
          </p:cNvSpPr>
          <p:nvPr/>
        </p:nvSpPr>
        <p:spPr>
          <a:xfrm>
            <a:off x="2444298" y="4001232"/>
            <a:ext cx="6445250" cy="538169"/>
          </a:xfrm>
          <a:prstGeom prst="rect">
            <a:avLst/>
          </a:prstGeom>
        </p:spPr>
        <p:txBody>
          <a:bodyPr lIns="45720" tIns="22860" rIns="45720" bIns="22860" anchor="t"/>
          <a:lstStyle>
            <a:lvl1pPr algn="r" defTabSz="13716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6600" b="1" i="0" kern="1200" spc="0">
                <a:solidFill>
                  <a:srgbClr val="F5333F"/>
                </a:solidFill>
                <a:latin typeface="Montserrat" pitchFamily="2" charset="77"/>
                <a:ea typeface="+mj-ea"/>
                <a:cs typeface="+mj-cs"/>
              </a:defRPr>
            </a:lvl1pPr>
          </a:lstStyle>
          <a:p>
            <a:r>
              <a:rPr lang="cs-CZ" sz="2200" b="0" i="1" dirty="0" err="1">
                <a:solidFill>
                  <a:srgbClr val="FF0000"/>
                </a:solidFill>
                <a:latin typeface="Montserrat"/>
              </a:rPr>
              <a:t>Health</a:t>
            </a:r>
            <a:r>
              <a:rPr lang="cs-CZ" sz="2200" b="0" i="1" dirty="0">
                <a:solidFill>
                  <a:srgbClr val="FF0000"/>
                </a:solidFill>
                <a:latin typeface="Montserrat"/>
              </a:rPr>
              <a:t> &amp; </a:t>
            </a:r>
            <a:r>
              <a:rPr lang="cs-CZ" sz="2200" b="0" i="1" dirty="0" err="1">
                <a:solidFill>
                  <a:srgbClr val="FF0000"/>
                </a:solidFill>
                <a:latin typeface="Montserrat"/>
              </a:rPr>
              <a:t>Hygiene</a:t>
            </a:r>
            <a:r>
              <a:rPr lang="cs-CZ" sz="2200" b="0" i="1" dirty="0">
                <a:solidFill>
                  <a:srgbClr val="FF0000"/>
                </a:solidFill>
                <a:latin typeface="Montserrat"/>
              </a:rPr>
              <a:t> </a:t>
            </a:r>
            <a:r>
              <a:rPr lang="cs-CZ" sz="2200" b="0" i="1" dirty="0" err="1">
                <a:solidFill>
                  <a:srgbClr val="FF0000"/>
                </a:solidFill>
                <a:latin typeface="Montserrat"/>
              </a:rPr>
              <a:t>Promotion</a:t>
            </a:r>
            <a:r>
              <a:rPr lang="cs-CZ" sz="2200" b="0" i="1" dirty="0">
                <a:solidFill>
                  <a:srgbClr val="FF0000"/>
                </a:solidFill>
                <a:latin typeface="Montserrat"/>
              </a:rPr>
              <a:t> in </a:t>
            </a:r>
            <a:r>
              <a:rPr lang="cs-CZ" sz="2200" b="0" i="1" dirty="0" err="1">
                <a:solidFill>
                  <a:srgbClr val="FF0000"/>
                </a:solidFill>
                <a:latin typeface="Montserrat"/>
              </a:rPr>
              <a:t>Emergencies</a:t>
            </a:r>
            <a:endParaRPr lang="en-US" sz="2200" b="0" i="1" dirty="0" err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784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>
            <a:extLst>
              <a:ext uri="{FF2B5EF4-FFF2-40B4-BE49-F238E27FC236}">
                <a16:creationId xmlns:a16="http://schemas.microsoft.com/office/drawing/2014/main" id="{D3EDB8F6-D920-4C06-A7CE-246EC3E08656}"/>
              </a:ext>
            </a:extLst>
          </p:cNvPr>
          <p:cNvSpPr txBox="1">
            <a:spLocks noGrp="1"/>
          </p:cNvSpPr>
          <p:nvPr>
            <p:ph type="body" sz="quarter" idx="21"/>
          </p:nvPr>
        </p:nvSpPr>
        <p:spPr>
          <a:xfrm>
            <a:off x="2154646" y="2557415"/>
            <a:ext cx="4876350" cy="1892826"/>
          </a:xfrm>
          <a:prstGeom prst="rect">
            <a:avLst/>
          </a:prstGeom>
        </p:spPr>
        <p:txBody>
          <a:bodyPr vert="horz" wrap="square" lIns="22860" tIns="22860" rIns="22860" bIns="22860" rtlCol="0" anchor="t">
            <a:spAutoFit/>
          </a:bodyPr>
          <a:lstStyle/>
          <a:p>
            <a:pPr algn="l"/>
            <a:r>
              <a:rPr lang="cs-CZ" sz="4000" dirty="0">
                <a:solidFill>
                  <a:schemeClr val="bg1"/>
                </a:solidFill>
                <a:sym typeface="Wingdings" panose="05000000000000000000" pitchFamily="2" charset="2"/>
              </a:rPr>
              <a:t> </a:t>
            </a:r>
            <a:r>
              <a:rPr lang="es-ES" sz="4000" dirty="0">
                <a:solidFill>
                  <a:schemeClr val="bg1"/>
                </a:solidFill>
              </a:rPr>
              <a:t>Muchas Gracias</a:t>
            </a:r>
          </a:p>
          <a:p>
            <a:pPr algn="l"/>
            <a:r>
              <a:rPr lang="cs-CZ" sz="4000" dirty="0" smtClean="0">
                <a:solidFill>
                  <a:schemeClr val="bg1"/>
                </a:solidFill>
              </a:rPr>
              <a:t>    </a:t>
            </a:r>
            <a:r>
              <a:rPr lang="es-ES" sz="4000" dirty="0" smtClean="0">
                <a:solidFill>
                  <a:schemeClr val="bg1"/>
                </a:solidFill>
              </a:rPr>
              <a:t>Muito </a:t>
            </a:r>
            <a:r>
              <a:rPr lang="es-ES" sz="4000" dirty="0">
                <a:solidFill>
                  <a:schemeClr val="bg1"/>
                </a:solidFill>
              </a:rPr>
              <a:t>Obrigada</a:t>
            </a:r>
          </a:p>
          <a:p>
            <a:pPr algn="l"/>
            <a:r>
              <a:rPr lang="cs-CZ" sz="4000" dirty="0" smtClean="0">
                <a:solidFill>
                  <a:schemeClr val="bg1"/>
                </a:solidFill>
              </a:rPr>
              <a:t>    </a:t>
            </a:r>
            <a:r>
              <a:rPr lang="es-ES" sz="4000" dirty="0" smtClean="0">
                <a:solidFill>
                  <a:schemeClr val="bg1"/>
                </a:solidFill>
              </a:rPr>
              <a:t>Moc  </a:t>
            </a:r>
            <a:r>
              <a:rPr lang="cs-CZ" sz="4000" dirty="0" smtClean="0">
                <a:solidFill>
                  <a:schemeClr val="bg1"/>
                </a:solidFill>
              </a:rPr>
              <a:t>děkujeme </a:t>
            </a:r>
            <a:r>
              <a:rPr lang="cs-CZ" sz="4000" dirty="0">
                <a:solidFill>
                  <a:schemeClr val="bg1"/>
                </a:solidFill>
                <a:sym typeface="Wingdings" panose="05000000000000000000" pitchFamily="2" charset="2"/>
              </a:rPr>
              <a:t></a:t>
            </a:r>
            <a:endParaRPr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4789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C21BAE-6866-4C7A-A7EC-C1B2E572D5B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85A9A6-F5E2-C26C-9E74-083F92C317BB}"/>
              </a:ext>
            </a:extLst>
          </p:cNvPr>
          <p:cNvSpPr/>
          <p:nvPr/>
        </p:nvSpPr>
        <p:spPr>
          <a:xfrm>
            <a:off x="0" y="23564"/>
            <a:ext cx="914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7E7D0C94-08B4-48AE-8813-CC4D60294F4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2924" y="609600"/>
            <a:ext cx="4029076" cy="5513767"/>
          </a:xfrm>
          <a:custGeom>
            <a:avLst/>
            <a:gdLst>
              <a:gd name="connsiteX0" fmla="*/ 0 w 5372101"/>
              <a:gd name="connsiteY0" fmla="*/ 0 h 5513767"/>
              <a:gd name="connsiteX1" fmla="*/ 5372101 w 5372101"/>
              <a:gd name="connsiteY1" fmla="*/ 0 h 5513767"/>
              <a:gd name="connsiteX2" fmla="*/ 5372101 w 5372101"/>
              <a:gd name="connsiteY2" fmla="*/ 5513767 h 5513767"/>
              <a:gd name="connsiteX3" fmla="*/ 5363126 w 5372101"/>
              <a:gd name="connsiteY3" fmla="*/ 5512835 h 5513767"/>
              <a:gd name="connsiteX4" fmla="*/ 5316714 w 5372101"/>
              <a:gd name="connsiteY4" fmla="*/ 5491247 h 5513767"/>
              <a:gd name="connsiteX5" fmla="*/ 5198331 w 5372101"/>
              <a:gd name="connsiteY5" fmla="*/ 5470092 h 5513767"/>
              <a:gd name="connsiteX6" fmla="*/ 5150428 w 5372101"/>
              <a:gd name="connsiteY6" fmla="*/ 5472506 h 5513767"/>
              <a:gd name="connsiteX7" fmla="*/ 5085506 w 5372101"/>
              <a:gd name="connsiteY7" fmla="*/ 5468851 h 5513767"/>
              <a:gd name="connsiteX8" fmla="*/ 4968663 w 5372101"/>
              <a:gd name="connsiteY8" fmla="*/ 5470487 h 5513767"/>
              <a:gd name="connsiteX9" fmla="*/ 4815623 w 5372101"/>
              <a:gd name="connsiteY9" fmla="*/ 5458622 h 5513767"/>
              <a:gd name="connsiteX10" fmla="*/ 4716679 w 5372101"/>
              <a:gd name="connsiteY10" fmla="*/ 5405365 h 5513767"/>
              <a:gd name="connsiteX11" fmla="*/ 4704891 w 5372101"/>
              <a:gd name="connsiteY11" fmla="*/ 5411529 h 5513767"/>
              <a:gd name="connsiteX12" fmla="*/ 4630496 w 5372101"/>
              <a:gd name="connsiteY12" fmla="*/ 5396532 h 5513767"/>
              <a:gd name="connsiteX13" fmla="*/ 4506964 w 5372101"/>
              <a:gd name="connsiteY13" fmla="*/ 5396685 h 5513767"/>
              <a:gd name="connsiteX14" fmla="*/ 4427135 w 5372101"/>
              <a:gd name="connsiteY14" fmla="*/ 5358585 h 5513767"/>
              <a:gd name="connsiteX15" fmla="*/ 4028338 w 5372101"/>
              <a:gd name="connsiteY15" fmla="*/ 5313494 h 5513767"/>
              <a:gd name="connsiteX16" fmla="*/ 4015367 w 5372101"/>
              <a:gd name="connsiteY16" fmla="*/ 5320766 h 5513767"/>
              <a:gd name="connsiteX17" fmla="*/ 4002837 w 5372101"/>
              <a:gd name="connsiteY17" fmla="*/ 5322294 h 5513767"/>
              <a:gd name="connsiteX18" fmla="*/ 3997650 w 5372101"/>
              <a:gd name="connsiteY18" fmla="*/ 5329513 h 5513767"/>
              <a:gd name="connsiteX19" fmla="*/ 3991991 w 5372101"/>
              <a:gd name="connsiteY19" fmla="*/ 5331908 h 5513767"/>
              <a:gd name="connsiteX20" fmla="*/ 3925210 w 5372101"/>
              <a:gd name="connsiteY20" fmla="*/ 5319395 h 5513767"/>
              <a:gd name="connsiteX21" fmla="*/ 3837014 w 5372101"/>
              <a:gd name="connsiteY21" fmla="*/ 5289023 h 5513767"/>
              <a:gd name="connsiteX22" fmla="*/ 3798765 w 5372101"/>
              <a:gd name="connsiteY22" fmla="*/ 5299431 h 5513767"/>
              <a:gd name="connsiteX23" fmla="*/ 3792144 w 5372101"/>
              <a:gd name="connsiteY23" fmla="*/ 5301616 h 5513767"/>
              <a:gd name="connsiteX24" fmla="*/ 3766249 w 5372101"/>
              <a:gd name="connsiteY24" fmla="*/ 5301869 h 5513767"/>
              <a:gd name="connsiteX25" fmla="*/ 3718651 w 5372101"/>
              <a:gd name="connsiteY25" fmla="*/ 5320541 h 5513767"/>
              <a:gd name="connsiteX26" fmla="*/ 3671207 w 5372101"/>
              <a:gd name="connsiteY26" fmla="*/ 5318046 h 5513767"/>
              <a:gd name="connsiteX27" fmla="*/ 3446863 w 5372101"/>
              <a:gd name="connsiteY27" fmla="*/ 5294348 h 5513767"/>
              <a:gd name="connsiteX28" fmla="*/ 3312000 w 5372101"/>
              <a:gd name="connsiteY28" fmla="*/ 5286923 h 5513767"/>
              <a:gd name="connsiteX29" fmla="*/ 3259756 w 5372101"/>
              <a:gd name="connsiteY29" fmla="*/ 5294712 h 5513767"/>
              <a:gd name="connsiteX30" fmla="*/ 3187481 w 5372101"/>
              <a:gd name="connsiteY30" fmla="*/ 5298457 h 5513767"/>
              <a:gd name="connsiteX31" fmla="*/ 3124115 w 5372101"/>
              <a:gd name="connsiteY31" fmla="*/ 5294626 h 5513767"/>
              <a:gd name="connsiteX32" fmla="*/ 3099907 w 5372101"/>
              <a:gd name="connsiteY32" fmla="*/ 5302443 h 5513767"/>
              <a:gd name="connsiteX33" fmla="*/ 3017494 w 5372101"/>
              <a:gd name="connsiteY33" fmla="*/ 5301439 h 5513767"/>
              <a:gd name="connsiteX34" fmla="*/ 3010848 w 5372101"/>
              <a:gd name="connsiteY34" fmla="*/ 5307225 h 5513767"/>
              <a:gd name="connsiteX35" fmla="*/ 2994286 w 5372101"/>
              <a:gd name="connsiteY35" fmla="*/ 5309060 h 5513767"/>
              <a:gd name="connsiteX36" fmla="*/ 2988160 w 5372101"/>
              <a:gd name="connsiteY36" fmla="*/ 5310041 h 5513767"/>
              <a:gd name="connsiteX37" fmla="*/ 2984260 w 5372101"/>
              <a:gd name="connsiteY37" fmla="*/ 5307528 h 5513767"/>
              <a:gd name="connsiteX38" fmla="*/ 2979127 w 5372101"/>
              <a:gd name="connsiteY38" fmla="*/ 5308389 h 5513767"/>
              <a:gd name="connsiteX39" fmla="*/ 2978660 w 5372101"/>
              <a:gd name="connsiteY39" fmla="*/ 5311563 h 5513767"/>
              <a:gd name="connsiteX40" fmla="*/ 2946326 w 5372101"/>
              <a:gd name="connsiteY40" fmla="*/ 5316745 h 5513767"/>
              <a:gd name="connsiteX41" fmla="*/ 2713134 w 5372101"/>
              <a:gd name="connsiteY41" fmla="*/ 5331381 h 5513767"/>
              <a:gd name="connsiteX42" fmla="*/ 2352072 w 5372101"/>
              <a:gd name="connsiteY42" fmla="*/ 5342761 h 5513767"/>
              <a:gd name="connsiteX43" fmla="*/ 2260922 w 5372101"/>
              <a:gd name="connsiteY43" fmla="*/ 5328122 h 5513767"/>
              <a:gd name="connsiteX44" fmla="*/ 2178497 w 5372101"/>
              <a:gd name="connsiteY44" fmla="*/ 5351065 h 5513767"/>
              <a:gd name="connsiteX45" fmla="*/ 2034408 w 5372101"/>
              <a:gd name="connsiteY45" fmla="*/ 5307958 h 5513767"/>
              <a:gd name="connsiteX46" fmla="*/ 1831505 w 5372101"/>
              <a:gd name="connsiteY46" fmla="*/ 5312691 h 5513767"/>
              <a:gd name="connsiteX47" fmla="*/ 1710387 w 5372101"/>
              <a:gd name="connsiteY47" fmla="*/ 5308705 h 5513767"/>
              <a:gd name="connsiteX48" fmla="*/ 1664816 w 5372101"/>
              <a:gd name="connsiteY48" fmla="*/ 5296479 h 5513767"/>
              <a:gd name="connsiteX49" fmla="*/ 1600883 w 5372101"/>
              <a:gd name="connsiteY49" fmla="*/ 5286607 h 5513767"/>
              <a:gd name="connsiteX50" fmla="*/ 1488397 w 5372101"/>
              <a:gd name="connsiteY50" fmla="*/ 5260898 h 5513767"/>
              <a:gd name="connsiteX51" fmla="*/ 1336670 w 5372101"/>
              <a:gd name="connsiteY51" fmla="*/ 5240770 h 5513767"/>
              <a:gd name="connsiteX52" fmla="*/ 1224297 w 5372101"/>
              <a:gd name="connsiteY52" fmla="*/ 5271845 h 5513767"/>
              <a:gd name="connsiteX53" fmla="*/ 1214830 w 5372101"/>
              <a:gd name="connsiteY53" fmla="*/ 5263450 h 5513767"/>
              <a:gd name="connsiteX54" fmla="*/ 1138181 w 5372101"/>
              <a:gd name="connsiteY54" fmla="*/ 5262590 h 5513767"/>
              <a:gd name="connsiteX55" fmla="*/ 943575 w 5372101"/>
              <a:gd name="connsiteY55" fmla="*/ 5290808 h 5513767"/>
              <a:gd name="connsiteX56" fmla="*/ 529813 w 5372101"/>
              <a:gd name="connsiteY56" fmla="*/ 5218555 h 5513767"/>
              <a:gd name="connsiteX57" fmla="*/ 519546 w 5372101"/>
              <a:gd name="connsiteY57" fmla="*/ 5208845 h 5513767"/>
              <a:gd name="connsiteX58" fmla="*/ 507906 w 5372101"/>
              <a:gd name="connsiteY58" fmla="*/ 5204779 h 5513767"/>
              <a:gd name="connsiteX59" fmla="*/ 505153 w 5372101"/>
              <a:gd name="connsiteY59" fmla="*/ 5196726 h 5513767"/>
              <a:gd name="connsiteX60" fmla="*/ 500429 w 5372101"/>
              <a:gd name="connsiteY60" fmla="*/ 5193241 h 5513767"/>
              <a:gd name="connsiteX61" fmla="*/ 431923 w 5372101"/>
              <a:gd name="connsiteY61" fmla="*/ 5191553 h 5513767"/>
              <a:gd name="connsiteX62" fmla="*/ 337115 w 5372101"/>
              <a:gd name="connsiteY62" fmla="*/ 5202714 h 5513767"/>
              <a:gd name="connsiteX63" fmla="*/ 303383 w 5372101"/>
              <a:gd name="connsiteY63" fmla="*/ 5184750 h 5513767"/>
              <a:gd name="connsiteX64" fmla="*/ 297664 w 5372101"/>
              <a:gd name="connsiteY64" fmla="*/ 5181269 h 5513767"/>
              <a:gd name="connsiteX65" fmla="*/ 272701 w 5372101"/>
              <a:gd name="connsiteY65" fmla="*/ 5175678 h 5513767"/>
              <a:gd name="connsiteX66" fmla="*/ 268242 w 5372101"/>
              <a:gd name="connsiteY66" fmla="*/ 5163678 h 5513767"/>
              <a:gd name="connsiteX67" fmla="*/ 232517 w 5372101"/>
              <a:gd name="connsiteY67" fmla="*/ 5147792 h 5513767"/>
              <a:gd name="connsiteX68" fmla="*/ 185851 w 5372101"/>
              <a:gd name="connsiteY68" fmla="*/ 5140408 h 5513767"/>
              <a:gd name="connsiteX69" fmla="*/ 20337 w 5372101"/>
              <a:gd name="connsiteY69" fmla="*/ 5113040 h 5513767"/>
              <a:gd name="connsiteX70" fmla="*/ 0 w 5372101"/>
              <a:gd name="connsiteY70" fmla="*/ 5112243 h 5513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372101" h="5513767">
                <a:moveTo>
                  <a:pt x="0" y="0"/>
                </a:moveTo>
                <a:lnTo>
                  <a:pt x="5372101" y="0"/>
                </a:lnTo>
                <a:lnTo>
                  <a:pt x="5372101" y="5513767"/>
                </a:lnTo>
                <a:lnTo>
                  <a:pt x="5363126" y="5512835"/>
                </a:lnTo>
                <a:cubicBezTo>
                  <a:pt x="5345779" y="5509071"/>
                  <a:pt x="5329767" y="5502649"/>
                  <a:pt x="5316714" y="5491247"/>
                </a:cubicBezTo>
                <a:cubicBezTo>
                  <a:pt x="5295689" y="5478131"/>
                  <a:pt x="5219502" y="5459909"/>
                  <a:pt x="5198331" y="5470092"/>
                </a:cubicBezTo>
                <a:cubicBezTo>
                  <a:pt x="5181052" y="5469102"/>
                  <a:pt x="5165047" y="5459569"/>
                  <a:pt x="5150428" y="5472506"/>
                </a:cubicBezTo>
                <a:cubicBezTo>
                  <a:pt x="5129562" y="5487248"/>
                  <a:pt x="5088050" y="5445894"/>
                  <a:pt x="5085506" y="5468851"/>
                </a:cubicBezTo>
                <a:cubicBezTo>
                  <a:pt x="5055692" y="5440170"/>
                  <a:pt x="5006122" y="5469577"/>
                  <a:pt x="4968663" y="5470487"/>
                </a:cubicBezTo>
                <a:cubicBezTo>
                  <a:pt x="4947085" y="5444049"/>
                  <a:pt x="4889767" y="5472037"/>
                  <a:pt x="4815623" y="5458622"/>
                </a:cubicBezTo>
                <a:cubicBezTo>
                  <a:pt x="4792418" y="5428488"/>
                  <a:pt x="4765548" y="5449887"/>
                  <a:pt x="4716679" y="5405365"/>
                </a:cubicBezTo>
                <a:cubicBezTo>
                  <a:pt x="4713235" y="5407807"/>
                  <a:pt x="4709266" y="5409883"/>
                  <a:pt x="4704891" y="5411529"/>
                </a:cubicBezTo>
                <a:cubicBezTo>
                  <a:pt x="4679473" y="5421092"/>
                  <a:pt x="4646164" y="5414379"/>
                  <a:pt x="4630496" y="5396532"/>
                </a:cubicBezTo>
                <a:cubicBezTo>
                  <a:pt x="4590205" y="5365061"/>
                  <a:pt x="4548419" y="5412094"/>
                  <a:pt x="4506964" y="5396685"/>
                </a:cubicBezTo>
                <a:lnTo>
                  <a:pt x="4427135" y="5358585"/>
                </a:lnTo>
                <a:cubicBezTo>
                  <a:pt x="4319267" y="5308575"/>
                  <a:pt x="4152341" y="5340956"/>
                  <a:pt x="4028338" y="5313494"/>
                </a:cubicBezTo>
                <a:lnTo>
                  <a:pt x="4015367" y="5320766"/>
                </a:lnTo>
                <a:lnTo>
                  <a:pt x="4002837" y="5322294"/>
                </a:lnTo>
                <a:lnTo>
                  <a:pt x="3997650" y="5329513"/>
                </a:lnTo>
                <a:lnTo>
                  <a:pt x="3991991" y="5331908"/>
                </a:lnTo>
                <a:cubicBezTo>
                  <a:pt x="3969659" y="5338581"/>
                  <a:pt x="3978880" y="5316131"/>
                  <a:pt x="3925210" y="5319395"/>
                </a:cubicBezTo>
                <a:cubicBezTo>
                  <a:pt x="3947765" y="5277139"/>
                  <a:pt x="3837331" y="5338342"/>
                  <a:pt x="3837014" y="5289023"/>
                </a:cubicBezTo>
                <a:cubicBezTo>
                  <a:pt x="3824001" y="5291376"/>
                  <a:pt x="3811407" y="5295212"/>
                  <a:pt x="3798765" y="5299431"/>
                </a:cubicBezTo>
                <a:lnTo>
                  <a:pt x="3792144" y="5301616"/>
                </a:lnTo>
                <a:lnTo>
                  <a:pt x="3766249" y="5301869"/>
                </a:lnTo>
                <a:lnTo>
                  <a:pt x="3718651" y="5320541"/>
                </a:lnTo>
                <a:cubicBezTo>
                  <a:pt x="3703968" y="5321892"/>
                  <a:pt x="3688308" y="5321427"/>
                  <a:pt x="3671207" y="5318046"/>
                </a:cubicBezTo>
                <a:cubicBezTo>
                  <a:pt x="3616458" y="5288532"/>
                  <a:pt x="3514048" y="5333307"/>
                  <a:pt x="3446863" y="5294348"/>
                </a:cubicBezTo>
                <a:cubicBezTo>
                  <a:pt x="3420930" y="5283822"/>
                  <a:pt x="3333157" y="5274511"/>
                  <a:pt x="3312000" y="5286923"/>
                </a:cubicBezTo>
                <a:cubicBezTo>
                  <a:pt x="3292759" y="5287903"/>
                  <a:pt x="3273112" y="5280334"/>
                  <a:pt x="3259756" y="5294712"/>
                </a:cubicBezTo>
                <a:cubicBezTo>
                  <a:pt x="3239905" y="5311572"/>
                  <a:pt x="3185410" y="5275588"/>
                  <a:pt x="3187481" y="5298457"/>
                </a:cubicBezTo>
                <a:cubicBezTo>
                  <a:pt x="3168018" y="5286036"/>
                  <a:pt x="3146200" y="5288458"/>
                  <a:pt x="3124115" y="5294626"/>
                </a:cubicBezTo>
                <a:lnTo>
                  <a:pt x="3099907" y="5302443"/>
                </a:lnTo>
                <a:lnTo>
                  <a:pt x="3017494" y="5301439"/>
                </a:lnTo>
                <a:lnTo>
                  <a:pt x="3010848" y="5307225"/>
                </a:lnTo>
                <a:lnTo>
                  <a:pt x="2994286" y="5309060"/>
                </a:lnTo>
                <a:lnTo>
                  <a:pt x="2988160" y="5310041"/>
                </a:lnTo>
                <a:lnTo>
                  <a:pt x="2984260" y="5307528"/>
                </a:lnTo>
                <a:cubicBezTo>
                  <a:pt x="2981957" y="5306419"/>
                  <a:pt x="2980273" y="5306402"/>
                  <a:pt x="2979127" y="5308389"/>
                </a:cubicBezTo>
                <a:cubicBezTo>
                  <a:pt x="2978971" y="5309447"/>
                  <a:pt x="2978816" y="5310505"/>
                  <a:pt x="2978660" y="5311563"/>
                </a:cubicBezTo>
                <a:lnTo>
                  <a:pt x="2946326" y="5316745"/>
                </a:lnTo>
                <a:lnTo>
                  <a:pt x="2713134" y="5331381"/>
                </a:lnTo>
                <a:cubicBezTo>
                  <a:pt x="2610698" y="5372328"/>
                  <a:pt x="2466037" y="5325762"/>
                  <a:pt x="2352072" y="5342761"/>
                </a:cubicBezTo>
                <a:cubicBezTo>
                  <a:pt x="2293501" y="5293708"/>
                  <a:pt x="2324138" y="5338538"/>
                  <a:pt x="2260922" y="5328122"/>
                </a:cubicBezTo>
                <a:cubicBezTo>
                  <a:pt x="2275681" y="5372347"/>
                  <a:pt x="2185007" y="5301703"/>
                  <a:pt x="2178497" y="5351065"/>
                </a:cubicBezTo>
                <a:cubicBezTo>
                  <a:pt x="2133294" y="5337229"/>
                  <a:pt x="2097074" y="5300208"/>
                  <a:pt x="2034408" y="5307958"/>
                </a:cubicBezTo>
                <a:cubicBezTo>
                  <a:pt x="1981894" y="5332879"/>
                  <a:pt x="1896288" y="5279365"/>
                  <a:pt x="1831505" y="5312691"/>
                </a:cubicBezTo>
                <a:cubicBezTo>
                  <a:pt x="1807063" y="5321035"/>
                  <a:pt x="1727674" y="5322925"/>
                  <a:pt x="1710387" y="5308705"/>
                </a:cubicBezTo>
                <a:cubicBezTo>
                  <a:pt x="1693367" y="5306094"/>
                  <a:pt x="1674901" y="5312009"/>
                  <a:pt x="1664816" y="5296479"/>
                </a:cubicBezTo>
                <a:cubicBezTo>
                  <a:pt x="1649255" y="5277912"/>
                  <a:pt x="1596152" y="5309335"/>
                  <a:pt x="1600883" y="5286607"/>
                </a:cubicBezTo>
                <a:cubicBezTo>
                  <a:pt x="1563066" y="5308189"/>
                  <a:pt x="1524339" y="5269513"/>
                  <a:pt x="1488397" y="5260898"/>
                </a:cubicBezTo>
                <a:cubicBezTo>
                  <a:pt x="1459246" y="5282011"/>
                  <a:pt x="1412580" y="5243108"/>
                  <a:pt x="1336670" y="5240770"/>
                </a:cubicBezTo>
                <a:cubicBezTo>
                  <a:pt x="1304792" y="5265122"/>
                  <a:pt x="1285508" y="5238878"/>
                  <a:pt x="1224297" y="5271845"/>
                </a:cubicBezTo>
                <a:cubicBezTo>
                  <a:pt x="1221731" y="5268771"/>
                  <a:pt x="1218543" y="5265944"/>
                  <a:pt x="1214830" y="5263450"/>
                </a:cubicBezTo>
                <a:cubicBezTo>
                  <a:pt x="1193241" y="5248952"/>
                  <a:pt x="1158925" y="5248567"/>
                  <a:pt x="1138181" y="5262590"/>
                </a:cubicBezTo>
                <a:lnTo>
                  <a:pt x="943575" y="5290808"/>
                </a:lnTo>
                <a:cubicBezTo>
                  <a:pt x="823587" y="5316899"/>
                  <a:pt x="658340" y="5217603"/>
                  <a:pt x="529813" y="5218555"/>
                </a:cubicBezTo>
                <a:lnTo>
                  <a:pt x="519546" y="5208845"/>
                </a:lnTo>
                <a:lnTo>
                  <a:pt x="507906" y="5204779"/>
                </a:lnTo>
                <a:lnTo>
                  <a:pt x="505153" y="5196726"/>
                </a:lnTo>
                <a:lnTo>
                  <a:pt x="500429" y="5193241"/>
                </a:lnTo>
                <a:cubicBezTo>
                  <a:pt x="480923" y="5182176"/>
                  <a:pt x="482807" y="5205793"/>
                  <a:pt x="431923" y="5191553"/>
                </a:cubicBezTo>
                <a:cubicBezTo>
                  <a:pt x="440499" y="5237077"/>
                  <a:pt x="352872" y="5155083"/>
                  <a:pt x="337115" y="5202714"/>
                </a:cubicBezTo>
                <a:cubicBezTo>
                  <a:pt x="325265" y="5197752"/>
                  <a:pt x="314288" y="5191441"/>
                  <a:pt x="303383" y="5184750"/>
                </a:cubicBezTo>
                <a:lnTo>
                  <a:pt x="297664" y="5181269"/>
                </a:lnTo>
                <a:lnTo>
                  <a:pt x="272701" y="5175678"/>
                </a:lnTo>
                <a:lnTo>
                  <a:pt x="268242" y="5163678"/>
                </a:lnTo>
                <a:lnTo>
                  <a:pt x="232517" y="5147792"/>
                </a:lnTo>
                <a:cubicBezTo>
                  <a:pt x="218741" y="5143453"/>
                  <a:pt x="203450" y="5140668"/>
                  <a:pt x="185851" y="5140408"/>
                </a:cubicBezTo>
                <a:cubicBezTo>
                  <a:pt x="139207" y="5153337"/>
                  <a:pt x="79723" y="5120316"/>
                  <a:pt x="20337" y="5113040"/>
                </a:cubicBezTo>
                <a:lnTo>
                  <a:pt x="0" y="5112243"/>
                </a:lnTo>
                <a:close/>
              </a:path>
            </a:pathLst>
          </a:custGeom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A879D4-5157-FC6A-66E1-B3BA7F2C29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0464" y="882168"/>
            <a:ext cx="3976577" cy="798714"/>
          </a:xfrm>
        </p:spPr>
        <p:txBody>
          <a:bodyPr>
            <a:normAutofit fontScale="90000"/>
          </a:bodyPr>
          <a:lstStyle/>
          <a:p>
            <a:r>
              <a:rPr lang="cs-CZ" sz="2800" b="1" dirty="0" err="1">
                <a:solidFill>
                  <a:srgbClr val="002060"/>
                </a:solidFill>
                <a:latin typeface="Montserrat SemiBold"/>
              </a:rPr>
              <a:t>Objective</a:t>
            </a:r>
            <a:r>
              <a:rPr lang="cs-CZ" sz="2800" b="1" dirty="0">
                <a:solidFill>
                  <a:srgbClr val="002060"/>
                </a:solidFill>
                <a:latin typeface="Montserrat SemiBold"/>
              </a:rPr>
              <a:t> </a:t>
            </a:r>
            <a:r>
              <a:rPr lang="cs-CZ" sz="2800" b="1" dirty="0" err="1">
                <a:solidFill>
                  <a:srgbClr val="002060"/>
                </a:solidFill>
                <a:latin typeface="Montserrat SemiBold"/>
              </a:rPr>
              <a:t>of</a:t>
            </a:r>
            <a:r>
              <a:rPr lang="cs-CZ" sz="2800" b="1" dirty="0">
                <a:solidFill>
                  <a:srgbClr val="002060"/>
                </a:solidFill>
                <a:latin typeface="Montserrat SemiBold"/>
              </a:rPr>
              <a:t> </a:t>
            </a:r>
            <a:r>
              <a:rPr lang="cs-CZ" sz="2800" b="1" dirty="0" err="1">
                <a:solidFill>
                  <a:srgbClr val="002060"/>
                </a:solidFill>
                <a:latin typeface="Montserrat SemiBold"/>
              </a:rPr>
              <a:t>the</a:t>
            </a:r>
            <a:r>
              <a:rPr lang="cs-CZ" sz="2800" b="1" dirty="0">
                <a:solidFill>
                  <a:srgbClr val="002060"/>
                </a:solidFill>
                <a:latin typeface="Montserrat SemiBold"/>
              </a:rPr>
              <a:t> session</a:t>
            </a:r>
            <a:endParaRPr lang="x-none" sz="2800" b="1" dirty="0">
              <a:solidFill>
                <a:srgbClr val="002060"/>
              </a:solidFill>
              <a:latin typeface="Montserrat SemiBold"/>
            </a:endParaRPr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F0C518C2-0AA4-470C-87B9-9CBF428FBA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23499" y="399531"/>
            <a:ext cx="1280813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6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78D29-DEF5-6AF7-D8E8-4B2EB7E554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4783" y="1680883"/>
            <a:ext cx="3716006" cy="3887090"/>
          </a:xfrm>
        </p:spPr>
        <p:txBody>
          <a:bodyPr anchor="ctr">
            <a:noAutofit/>
          </a:bodyPr>
          <a:lstStyle/>
          <a:p>
            <a:pPr hangingPunct="0"/>
            <a:r>
              <a:rPr lang="en-US" sz="2400" dirty="0" smtClean="0">
                <a:solidFill>
                  <a:srgbClr val="00355C"/>
                </a:solidFill>
                <a:latin typeface="Montserrat" panose="00000500000000000000" pitchFamily="2" charset="0"/>
              </a:rPr>
              <a:t>Describe </a:t>
            </a:r>
            <a:r>
              <a:rPr lang="en-US" sz="2400" dirty="0">
                <a:solidFill>
                  <a:srgbClr val="00355C"/>
                </a:solidFill>
                <a:latin typeface="Montserrat" panose="00000500000000000000" pitchFamily="2" charset="0"/>
              </a:rPr>
              <a:t>the content of the Hygiene Promotion Box and how it can be used for various HP activities </a:t>
            </a:r>
            <a:endParaRPr lang="cs-CZ" sz="2400" dirty="0" smtClean="0">
              <a:solidFill>
                <a:srgbClr val="00355C"/>
              </a:solidFill>
              <a:latin typeface="Montserrat" panose="00000500000000000000" pitchFamily="2" charset="0"/>
              <a:sym typeface="Calibri"/>
            </a:endParaRPr>
          </a:p>
          <a:p>
            <a:pPr hangingPunct="0"/>
            <a:r>
              <a:rPr lang="cs-CZ" sz="2400" dirty="0" err="1" smtClean="0">
                <a:solidFill>
                  <a:srgbClr val="00355C"/>
                </a:solidFill>
                <a:latin typeface="Montserrat" panose="00000500000000000000" pitchFamily="2" charset="0"/>
                <a:sym typeface="Calibri"/>
              </a:rPr>
              <a:t>Learn</a:t>
            </a:r>
            <a:r>
              <a:rPr lang="cs-CZ" sz="2400" dirty="0" smtClean="0">
                <a:solidFill>
                  <a:srgbClr val="00355C"/>
                </a:solidFill>
                <a:latin typeface="Montserrat" panose="00000500000000000000" pitchFamily="2" charset="0"/>
                <a:sym typeface="Calibri"/>
              </a:rPr>
              <a:t> </a:t>
            </a:r>
            <a:r>
              <a:rPr lang="cs-CZ" sz="2400" dirty="0" err="1" smtClean="0">
                <a:solidFill>
                  <a:srgbClr val="00355C"/>
                </a:solidFill>
                <a:latin typeface="Montserrat" panose="00000500000000000000" pitchFamily="2" charset="0"/>
                <a:sym typeface="Calibri"/>
              </a:rPr>
              <a:t>some</a:t>
            </a:r>
            <a:r>
              <a:rPr lang="cs-CZ" sz="2400" dirty="0" smtClean="0">
                <a:solidFill>
                  <a:srgbClr val="00355C"/>
                </a:solidFill>
                <a:latin typeface="Montserrat" panose="00000500000000000000" pitchFamily="2" charset="0"/>
                <a:sym typeface="Calibri"/>
              </a:rPr>
              <a:t> </a:t>
            </a:r>
            <a:r>
              <a:rPr lang="cs-CZ" sz="2400" dirty="0" err="1">
                <a:solidFill>
                  <a:srgbClr val="00355C"/>
                </a:solidFill>
                <a:latin typeface="Montserrat" panose="00000500000000000000" pitchFamily="2" charset="0"/>
                <a:sym typeface="Calibri"/>
              </a:rPr>
              <a:t>participatory</a:t>
            </a:r>
            <a:r>
              <a:rPr lang="cs-CZ" sz="2400" dirty="0">
                <a:solidFill>
                  <a:srgbClr val="00355C"/>
                </a:solidFill>
                <a:latin typeface="Montserrat" panose="00000500000000000000" pitchFamily="2" charset="0"/>
                <a:sym typeface="Calibri"/>
              </a:rPr>
              <a:t> </a:t>
            </a:r>
            <a:r>
              <a:rPr lang="cs-CZ" sz="2400" dirty="0" err="1">
                <a:solidFill>
                  <a:srgbClr val="00355C"/>
                </a:solidFill>
                <a:latin typeface="Montserrat" panose="00000500000000000000" pitchFamily="2" charset="0"/>
                <a:sym typeface="Calibri"/>
              </a:rPr>
              <a:t>tools</a:t>
            </a:r>
            <a:r>
              <a:rPr lang="cs-CZ" sz="2400" dirty="0">
                <a:solidFill>
                  <a:srgbClr val="00355C"/>
                </a:solidFill>
                <a:latin typeface="Montserrat" panose="00000500000000000000" pitchFamily="2" charset="0"/>
                <a:sym typeface="Calibri"/>
              </a:rPr>
              <a:t> &amp; </a:t>
            </a:r>
            <a:r>
              <a:rPr lang="cs-CZ" sz="2400" dirty="0" err="1">
                <a:solidFill>
                  <a:srgbClr val="00355C"/>
                </a:solidFill>
                <a:latin typeface="Montserrat" panose="00000500000000000000" pitchFamily="2" charset="0"/>
                <a:sym typeface="Calibri"/>
              </a:rPr>
              <a:t>methods</a:t>
            </a:r>
            <a:endParaRPr lang="en-US" sz="2400" dirty="0">
              <a:solidFill>
                <a:srgbClr val="00355C"/>
              </a:solidFill>
              <a:latin typeface="Montserrat" panose="00000500000000000000" pitchFamily="2" charset="0"/>
              <a:sym typeface="Calibri"/>
            </a:endParaRPr>
          </a:p>
        </p:txBody>
      </p:sp>
      <p:pic>
        <p:nvPicPr>
          <p:cNvPr id="9" name="Grafik 5">
            <a:extLst>
              <a:ext uri="{FF2B5EF4-FFF2-40B4-BE49-F238E27FC236}">
                <a16:creationId xmlns:a16="http://schemas.microsoft.com/office/drawing/2014/main" id="{55EB4D5A-25B6-F4B0-3CC7-A0ABFAFFEF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4429" y="209800"/>
            <a:ext cx="1294093" cy="581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A picture containing text, first-aid kit, clipart&#10;&#10;Description automatically generated">
            <a:extLst>
              <a:ext uri="{FF2B5EF4-FFF2-40B4-BE49-F238E27FC236}">
                <a16:creationId xmlns:a16="http://schemas.microsoft.com/office/drawing/2014/main" id="{3BDC320E-13FE-3102-8D34-0F1126896C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76" y="23564"/>
            <a:ext cx="877818" cy="842231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9853" y="2463375"/>
            <a:ext cx="2377680" cy="2259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7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21006F5-9C23-E070-5337-263AFB3AC7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36" y="677717"/>
            <a:ext cx="6877670" cy="6180283"/>
          </a:xfrm>
          <a:prstGeom prst="rect">
            <a:avLst/>
          </a:prstGeom>
        </p:spPr>
      </p:pic>
      <p:pic>
        <p:nvPicPr>
          <p:cNvPr id="5" name="Grafik 5">
            <a:extLst>
              <a:ext uri="{FF2B5EF4-FFF2-40B4-BE49-F238E27FC236}">
                <a16:creationId xmlns:a16="http://schemas.microsoft.com/office/drawing/2014/main" id="{55EB4D5A-25B6-F4B0-3CC7-A0ABFAFFEF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4429" y="209800"/>
            <a:ext cx="1294093" cy="581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picture containing text, first-aid kit, clipart&#10;&#10;Description automatically generated">
            <a:extLst>
              <a:ext uri="{FF2B5EF4-FFF2-40B4-BE49-F238E27FC236}">
                <a16:creationId xmlns:a16="http://schemas.microsoft.com/office/drawing/2014/main" id="{3BDC320E-13FE-3102-8D34-0F1126896CE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935" y="111290"/>
            <a:ext cx="877818" cy="842231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99688EE-FFF2-1CFC-FDDB-A7358EEBCCDB}"/>
              </a:ext>
            </a:extLst>
          </p:cNvPr>
          <p:cNvSpPr/>
          <p:nvPr/>
        </p:nvSpPr>
        <p:spPr>
          <a:xfrm>
            <a:off x="4314183" y="4242062"/>
            <a:ext cx="2059978" cy="852013"/>
          </a:xfrm>
          <a:prstGeom prst="round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66479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5">
            <a:extLst>
              <a:ext uri="{FF2B5EF4-FFF2-40B4-BE49-F238E27FC236}">
                <a16:creationId xmlns:a16="http://schemas.microsoft.com/office/drawing/2014/main" id="{55EB4D5A-25B6-F4B0-3CC7-A0ABFAFFEF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4429" y="209800"/>
            <a:ext cx="1294093" cy="581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picture containing text, first-aid kit, clipart&#10;&#10;Description automatically generated">
            <a:extLst>
              <a:ext uri="{FF2B5EF4-FFF2-40B4-BE49-F238E27FC236}">
                <a16:creationId xmlns:a16="http://schemas.microsoft.com/office/drawing/2014/main" id="{3BDC320E-13FE-3102-8D34-0F1126896C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935" y="111290"/>
            <a:ext cx="877818" cy="842231"/>
          </a:xfrm>
          <a:prstGeom prst="rect">
            <a:avLst/>
          </a:prstGeom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3CD1D146-5FE5-6F20-BF89-1E59CC20FE99}"/>
              </a:ext>
            </a:extLst>
          </p:cNvPr>
          <p:cNvSpPr txBox="1">
            <a:spLocks/>
          </p:cNvSpPr>
          <p:nvPr/>
        </p:nvSpPr>
        <p:spPr>
          <a:xfrm>
            <a:off x="705011" y="1133890"/>
            <a:ext cx="8103611" cy="8422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b="1" dirty="0" err="1" smtClean="0">
                <a:solidFill>
                  <a:srgbClr val="001E5C"/>
                </a:solidFill>
                <a:latin typeface="Montserrat SemiBold" pitchFamily="2" charset="77"/>
              </a:rPr>
              <a:t>Training</a:t>
            </a:r>
            <a:r>
              <a:rPr lang="cs-CZ" b="1" dirty="0" smtClean="0">
                <a:solidFill>
                  <a:srgbClr val="001E5C"/>
                </a:solidFill>
                <a:latin typeface="Montserrat SemiBold" pitchFamily="2" charset="77"/>
              </a:rPr>
              <a:t> HP Team (</a:t>
            </a:r>
            <a:r>
              <a:rPr lang="cs-CZ" b="1" dirty="0" err="1" smtClean="0">
                <a:solidFill>
                  <a:srgbClr val="001E5C"/>
                </a:solidFill>
                <a:latin typeface="Montserrat SemiBold" pitchFamily="2" charset="77"/>
              </a:rPr>
              <a:t>staff</a:t>
            </a:r>
            <a:r>
              <a:rPr lang="cs-CZ" b="1" dirty="0" smtClean="0">
                <a:solidFill>
                  <a:srgbClr val="001E5C"/>
                </a:solidFill>
                <a:latin typeface="Montserrat SemiBold" pitchFamily="2" charset="77"/>
              </a:rPr>
              <a:t> </a:t>
            </a:r>
            <a:r>
              <a:rPr lang="cs-CZ" b="1" dirty="0">
                <a:solidFill>
                  <a:srgbClr val="001E5C"/>
                </a:solidFill>
                <a:latin typeface="Montserrat SemiBold" pitchFamily="2" charset="77"/>
              </a:rPr>
              <a:t>&amp; </a:t>
            </a:r>
            <a:r>
              <a:rPr lang="cs-CZ" b="1" dirty="0" err="1" smtClean="0">
                <a:solidFill>
                  <a:srgbClr val="001E5C"/>
                </a:solidFill>
                <a:latin typeface="Montserrat SemiBold" pitchFamily="2" charset="77"/>
              </a:rPr>
              <a:t>volunteers</a:t>
            </a:r>
            <a:r>
              <a:rPr lang="cs-CZ" b="1" dirty="0" smtClean="0">
                <a:solidFill>
                  <a:srgbClr val="001E5C"/>
                </a:solidFill>
                <a:latin typeface="Montserrat SemiBold" pitchFamily="2" charset="77"/>
              </a:rPr>
              <a:t>)</a:t>
            </a:r>
          </a:p>
          <a:p>
            <a:pPr marL="0" indent="0" algn="ctr">
              <a:buNone/>
            </a:pPr>
            <a:endParaRPr lang="es-ES" b="1" dirty="0">
              <a:solidFill>
                <a:srgbClr val="001E5C"/>
              </a:solidFill>
              <a:latin typeface="Montserrat SemiBold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A78A34-FCC9-901B-D231-6E7BD6227487}"/>
              </a:ext>
            </a:extLst>
          </p:cNvPr>
          <p:cNvSpPr txBox="1">
            <a:spLocks/>
          </p:cNvSpPr>
          <p:nvPr/>
        </p:nvSpPr>
        <p:spPr>
          <a:xfrm>
            <a:off x="862352" y="2181052"/>
            <a:ext cx="2464129" cy="5884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s-ES" b="1" dirty="0">
              <a:solidFill>
                <a:srgbClr val="001E5C"/>
              </a:solidFill>
              <a:latin typeface="Montserrat SemiBold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A7D466-ABB3-4D02-57DB-1EF72B787294}"/>
              </a:ext>
            </a:extLst>
          </p:cNvPr>
          <p:cNvSpPr txBox="1">
            <a:spLocks/>
          </p:cNvSpPr>
          <p:nvPr/>
        </p:nvSpPr>
        <p:spPr>
          <a:xfrm>
            <a:off x="4923692" y="2180178"/>
            <a:ext cx="3615864" cy="3911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s-ES" b="1" dirty="0">
              <a:solidFill>
                <a:srgbClr val="001E5C"/>
              </a:solidFill>
              <a:latin typeface="Montserrat SemiBold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D521D7-6DF7-F46A-6579-EEF9358874FD}"/>
              </a:ext>
            </a:extLst>
          </p:cNvPr>
          <p:cNvSpPr txBox="1">
            <a:spLocks/>
          </p:cNvSpPr>
          <p:nvPr/>
        </p:nvSpPr>
        <p:spPr>
          <a:xfrm>
            <a:off x="3909647" y="2174054"/>
            <a:ext cx="621323" cy="3911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s-ES" b="1" dirty="0">
              <a:solidFill>
                <a:srgbClr val="FE0000"/>
              </a:solidFill>
              <a:latin typeface="Montserrat SemiBold" pitchFamily="2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18795F-15FE-AC12-64F8-C4B77FA836F9}"/>
              </a:ext>
            </a:extLst>
          </p:cNvPr>
          <p:cNvSpPr txBox="1">
            <a:spLocks/>
          </p:cNvSpPr>
          <p:nvPr/>
        </p:nvSpPr>
        <p:spPr>
          <a:xfrm>
            <a:off x="3239232" y="3244462"/>
            <a:ext cx="2387538" cy="3911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1800" b="1" dirty="0">
                <a:solidFill>
                  <a:srgbClr val="FE0000"/>
                </a:solidFill>
                <a:latin typeface="Montserrat SemiBold" pitchFamily="2" charset="77"/>
              </a:rPr>
              <a:t>x</a:t>
            </a:r>
            <a:endParaRPr lang="es-ES" sz="1800" b="1" dirty="0">
              <a:solidFill>
                <a:srgbClr val="FE0000"/>
              </a:solidFill>
              <a:latin typeface="Montserrat SemiBold" pitchFamily="2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ADF7C7C-C394-403C-5F9D-029E9A7EC2A9}"/>
              </a:ext>
            </a:extLst>
          </p:cNvPr>
          <p:cNvSpPr txBox="1">
            <a:spLocks/>
          </p:cNvSpPr>
          <p:nvPr/>
        </p:nvSpPr>
        <p:spPr>
          <a:xfrm>
            <a:off x="705011" y="6064000"/>
            <a:ext cx="2387538" cy="3911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s-ES" sz="1800" b="1" dirty="0">
              <a:solidFill>
                <a:srgbClr val="001E5C"/>
              </a:solidFill>
              <a:latin typeface="Montserrat SemiBold" pitchFamily="2" charset="7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D7C2C0-87A4-5EA6-3DA8-715EF4B3AC66}"/>
              </a:ext>
            </a:extLst>
          </p:cNvPr>
          <p:cNvSpPr txBox="1">
            <a:spLocks/>
          </p:cNvSpPr>
          <p:nvPr/>
        </p:nvSpPr>
        <p:spPr>
          <a:xfrm flipV="1">
            <a:off x="4289196" y="5661875"/>
            <a:ext cx="1801923" cy="5521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s-ES" sz="1600" dirty="0">
              <a:solidFill>
                <a:srgbClr val="001E5C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41BB32-8925-41BD-8C67-92B380FED9F6}"/>
              </a:ext>
            </a:extLst>
          </p:cNvPr>
          <p:cNvSpPr txBox="1">
            <a:spLocks/>
          </p:cNvSpPr>
          <p:nvPr/>
        </p:nvSpPr>
        <p:spPr>
          <a:xfrm>
            <a:off x="705011" y="4973839"/>
            <a:ext cx="2829352" cy="3911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s-ES" sz="1800" b="1" dirty="0">
              <a:solidFill>
                <a:srgbClr val="001E5C"/>
              </a:solidFill>
              <a:latin typeface="Montserrat SemiBold" pitchFamily="2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75F3433-2C6D-40FF-75A4-158F42AB3933}"/>
              </a:ext>
            </a:extLst>
          </p:cNvPr>
          <p:cNvSpPr txBox="1">
            <a:spLocks/>
          </p:cNvSpPr>
          <p:nvPr/>
        </p:nvSpPr>
        <p:spPr>
          <a:xfrm>
            <a:off x="6287678" y="2949068"/>
            <a:ext cx="2520944" cy="3911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1200" dirty="0" smtClean="0">
                <a:solidFill>
                  <a:srgbClr val="001E5C"/>
                </a:solidFill>
                <a:latin typeface="Montserrat SemiBold" pitchFamily="2" charset="77"/>
              </a:rPr>
              <a:t>x</a:t>
            </a:r>
            <a:endParaRPr lang="en-US" sz="1600" dirty="0">
              <a:solidFill>
                <a:srgbClr val="001E5C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18BFF4F-7067-A2B4-3195-03CD881B2F0F}"/>
              </a:ext>
            </a:extLst>
          </p:cNvPr>
          <p:cNvSpPr txBox="1">
            <a:spLocks/>
          </p:cNvSpPr>
          <p:nvPr/>
        </p:nvSpPr>
        <p:spPr>
          <a:xfrm>
            <a:off x="705011" y="5466279"/>
            <a:ext cx="2829352" cy="3911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s-ES" sz="1800" b="1" dirty="0">
              <a:solidFill>
                <a:srgbClr val="001E5C"/>
              </a:solidFill>
              <a:latin typeface="Montserrat SemiBold" pitchFamily="2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631C1E1-628D-6F2F-0B9E-D62828D0807E}"/>
              </a:ext>
            </a:extLst>
          </p:cNvPr>
          <p:cNvSpPr txBox="1">
            <a:spLocks/>
          </p:cNvSpPr>
          <p:nvPr/>
        </p:nvSpPr>
        <p:spPr>
          <a:xfrm>
            <a:off x="4289196" y="5717093"/>
            <a:ext cx="1421028" cy="3911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s-ES" sz="1100" b="1" dirty="0">
              <a:solidFill>
                <a:srgbClr val="001E5C"/>
              </a:solidFill>
              <a:latin typeface="Montserrat SemiBold" pitchFamily="2" charset="77"/>
            </a:endParaRPr>
          </a:p>
        </p:txBody>
      </p:sp>
      <p:sp>
        <p:nvSpPr>
          <p:cNvPr id="21" name="TextovéPole 20"/>
          <p:cNvSpPr txBox="1"/>
          <p:nvPr/>
        </p:nvSpPr>
        <p:spPr>
          <a:xfrm flipH="1">
            <a:off x="756844" y="4031923"/>
            <a:ext cx="61274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cs-CZ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Selection</a:t>
            </a:r>
            <a:r>
              <a:rPr lang="cs-CZ" dirty="0" smtClean="0">
                <a:latin typeface="MV Boli" panose="02000500030200090000" pitchFamily="2" charset="0"/>
                <a:cs typeface="MV Boli" panose="02000500030200090000" pitchFamily="2" charset="0"/>
              </a:rPr>
              <a:t> &amp; </a:t>
            </a:r>
            <a:r>
              <a:rPr lang="cs-CZ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Training</a:t>
            </a:r>
            <a:r>
              <a:rPr lang="cs-CZ" dirty="0" smtClean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cs-CZ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of</a:t>
            </a:r>
            <a:r>
              <a:rPr lang="cs-CZ" dirty="0" smtClean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cs-CZ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Community</a:t>
            </a:r>
            <a:r>
              <a:rPr lang="cs-CZ" dirty="0" smtClean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cs-CZ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based</a:t>
            </a:r>
            <a:r>
              <a:rPr lang="cs-CZ" dirty="0" smtClean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cs-CZ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volunteers</a:t>
            </a:r>
            <a:endParaRPr lang="cs-CZ" dirty="0" smtClean="0">
              <a:latin typeface="MV Boli" panose="02000500030200090000" pitchFamily="2" charset="0"/>
              <a:cs typeface="MV Boli" panose="0200050003020009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cs-CZ" dirty="0" err="1">
                <a:latin typeface="MV Boli" panose="02000500030200090000" pitchFamily="2" charset="0"/>
                <a:cs typeface="MV Boli" panose="02000500030200090000" pitchFamily="2" charset="0"/>
              </a:rPr>
              <a:t>Focus</a:t>
            </a:r>
            <a:r>
              <a:rPr lang="cs-CZ" dirty="0">
                <a:latin typeface="MV Boli" panose="02000500030200090000" pitchFamily="2" charset="0"/>
                <a:cs typeface="MV Boli" panose="02000500030200090000" pitchFamily="2" charset="0"/>
              </a:rPr>
              <a:t> on </a:t>
            </a:r>
            <a:r>
              <a:rPr lang="cs-CZ" b="1" dirty="0" smtClean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CEA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cs-CZ" dirty="0">
                <a:latin typeface="MV Boli" panose="02000500030200090000" pitchFamily="2" charset="0"/>
                <a:cs typeface="MV Boli" panose="02000500030200090000" pitchFamily="2" charset="0"/>
              </a:rPr>
              <a:t>Support </a:t>
            </a:r>
            <a:r>
              <a:rPr lang="cs-CZ" dirty="0" err="1">
                <a:latin typeface="MV Boli" panose="02000500030200090000" pitchFamily="2" charset="0"/>
                <a:cs typeface="MV Boli" panose="02000500030200090000" pitchFamily="2" charset="0"/>
              </a:rPr>
              <a:t>System</a:t>
            </a:r>
            <a:r>
              <a:rPr lang="cs-CZ" dirty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cs-CZ" dirty="0" err="1">
                <a:latin typeface="MV Boli" panose="02000500030200090000" pitchFamily="2" charset="0"/>
                <a:cs typeface="MV Boli" panose="02000500030200090000" pitchFamily="2" charset="0"/>
              </a:rPr>
              <a:t>for</a:t>
            </a:r>
            <a:r>
              <a:rPr lang="cs-CZ" dirty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cs-CZ" dirty="0" err="1">
                <a:latin typeface="MV Boli" panose="02000500030200090000" pitchFamily="2" charset="0"/>
                <a:cs typeface="MV Boli" panose="02000500030200090000" pitchFamily="2" charset="0"/>
              </a:rPr>
              <a:t>staff</a:t>
            </a:r>
            <a:r>
              <a:rPr lang="cs-CZ" dirty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cs-CZ" dirty="0" err="1">
                <a:latin typeface="MV Boli" panose="02000500030200090000" pitchFamily="2" charset="0"/>
                <a:cs typeface="MV Boli" panose="02000500030200090000" pitchFamily="2" charset="0"/>
              </a:rPr>
              <a:t>volunteers</a:t>
            </a:r>
            <a:endParaRPr lang="cs-CZ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11" name="Obrázek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3123" y="5232252"/>
            <a:ext cx="2489857" cy="1430751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1740" y="3675338"/>
            <a:ext cx="2516782" cy="1393356"/>
          </a:xfrm>
          <a:prstGeom prst="rect">
            <a:avLst/>
          </a:prstGeom>
        </p:spPr>
      </p:pic>
      <p:pic>
        <p:nvPicPr>
          <p:cNvPr id="19" name="Obrázek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4196" y="1802481"/>
            <a:ext cx="5773954" cy="1758484"/>
          </a:xfrm>
          <a:prstGeom prst="rect">
            <a:avLst/>
          </a:prstGeom>
        </p:spPr>
      </p:pic>
      <p:pic>
        <p:nvPicPr>
          <p:cNvPr id="22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01986" y="4452792"/>
            <a:ext cx="437246" cy="440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93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5">
            <a:extLst>
              <a:ext uri="{FF2B5EF4-FFF2-40B4-BE49-F238E27FC236}">
                <a16:creationId xmlns:a16="http://schemas.microsoft.com/office/drawing/2014/main" id="{55EB4D5A-25B6-F4B0-3CC7-A0ABFAFFEF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4429" y="209800"/>
            <a:ext cx="1294093" cy="581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picture containing text, first-aid kit, clipart&#10;&#10;Description automatically generated">
            <a:extLst>
              <a:ext uri="{FF2B5EF4-FFF2-40B4-BE49-F238E27FC236}">
                <a16:creationId xmlns:a16="http://schemas.microsoft.com/office/drawing/2014/main" id="{3BDC320E-13FE-3102-8D34-0F1126896C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935" y="111290"/>
            <a:ext cx="877818" cy="842231"/>
          </a:xfrm>
          <a:prstGeom prst="rect">
            <a:avLst/>
          </a:prstGeom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3CD1D146-5FE5-6F20-BF89-1E59CC20FE99}"/>
              </a:ext>
            </a:extLst>
          </p:cNvPr>
          <p:cNvSpPr txBox="1">
            <a:spLocks/>
          </p:cNvSpPr>
          <p:nvPr/>
        </p:nvSpPr>
        <p:spPr>
          <a:xfrm>
            <a:off x="705011" y="1133890"/>
            <a:ext cx="8103611" cy="8422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b="1" dirty="0" err="1">
                <a:solidFill>
                  <a:srgbClr val="001E5C"/>
                </a:solidFill>
                <a:latin typeface="Montserrat SemiBold" pitchFamily="2" charset="77"/>
              </a:rPr>
              <a:t>D</a:t>
            </a:r>
            <a:r>
              <a:rPr lang="cs-CZ" b="1" dirty="0" err="1" smtClean="0">
                <a:solidFill>
                  <a:srgbClr val="001E5C"/>
                </a:solidFill>
                <a:latin typeface="Montserrat SemiBold" pitchFamily="2" charset="77"/>
              </a:rPr>
              <a:t>istribution</a:t>
            </a:r>
            <a:r>
              <a:rPr lang="cs-CZ" b="1" dirty="0" smtClean="0">
                <a:solidFill>
                  <a:srgbClr val="001E5C"/>
                </a:solidFill>
                <a:latin typeface="Montserrat SemiBold" pitchFamily="2" charset="77"/>
              </a:rPr>
              <a:t> </a:t>
            </a:r>
            <a:r>
              <a:rPr lang="cs-CZ" b="1" dirty="0" err="1" smtClean="0">
                <a:solidFill>
                  <a:srgbClr val="001E5C"/>
                </a:solidFill>
                <a:latin typeface="Montserrat SemiBold" pitchFamily="2" charset="77"/>
              </a:rPr>
              <a:t>of</a:t>
            </a:r>
            <a:r>
              <a:rPr lang="cs-CZ" b="1" dirty="0" smtClean="0">
                <a:solidFill>
                  <a:srgbClr val="001E5C"/>
                </a:solidFill>
                <a:latin typeface="Montserrat SemiBold" pitchFamily="2" charset="77"/>
              </a:rPr>
              <a:t> </a:t>
            </a:r>
            <a:r>
              <a:rPr lang="cs-CZ" b="1" dirty="0" err="1" smtClean="0">
                <a:solidFill>
                  <a:srgbClr val="001E5C"/>
                </a:solidFill>
                <a:latin typeface="Montserrat SemiBold" pitchFamily="2" charset="77"/>
              </a:rPr>
              <a:t>relief</a:t>
            </a:r>
            <a:r>
              <a:rPr lang="cs-CZ" b="1" dirty="0" smtClean="0">
                <a:solidFill>
                  <a:srgbClr val="001E5C"/>
                </a:solidFill>
                <a:latin typeface="Montserrat SemiBold" pitchFamily="2" charset="77"/>
              </a:rPr>
              <a:t> </a:t>
            </a:r>
            <a:r>
              <a:rPr lang="cs-CZ" b="1" dirty="0" err="1" smtClean="0">
                <a:solidFill>
                  <a:srgbClr val="001E5C"/>
                </a:solidFill>
                <a:latin typeface="Montserrat SemiBold" pitchFamily="2" charset="77"/>
              </a:rPr>
              <a:t>items</a:t>
            </a:r>
            <a:endParaRPr lang="es-ES" b="1" dirty="0">
              <a:solidFill>
                <a:srgbClr val="001E5C"/>
              </a:solidFill>
              <a:latin typeface="Montserrat SemiBold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A78A34-FCC9-901B-D231-6E7BD6227487}"/>
              </a:ext>
            </a:extLst>
          </p:cNvPr>
          <p:cNvSpPr txBox="1">
            <a:spLocks/>
          </p:cNvSpPr>
          <p:nvPr/>
        </p:nvSpPr>
        <p:spPr>
          <a:xfrm>
            <a:off x="862352" y="2181052"/>
            <a:ext cx="2464129" cy="5884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s-ES" b="1" dirty="0">
              <a:solidFill>
                <a:srgbClr val="001E5C"/>
              </a:solidFill>
              <a:latin typeface="Montserrat SemiBold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A7D466-ABB3-4D02-57DB-1EF72B787294}"/>
              </a:ext>
            </a:extLst>
          </p:cNvPr>
          <p:cNvSpPr txBox="1">
            <a:spLocks/>
          </p:cNvSpPr>
          <p:nvPr/>
        </p:nvSpPr>
        <p:spPr>
          <a:xfrm>
            <a:off x="4923692" y="2180178"/>
            <a:ext cx="3615864" cy="3911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s-ES" b="1" dirty="0">
              <a:solidFill>
                <a:srgbClr val="001E5C"/>
              </a:solidFill>
              <a:latin typeface="Montserrat SemiBold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D521D7-6DF7-F46A-6579-EEF9358874FD}"/>
              </a:ext>
            </a:extLst>
          </p:cNvPr>
          <p:cNvSpPr txBox="1">
            <a:spLocks/>
          </p:cNvSpPr>
          <p:nvPr/>
        </p:nvSpPr>
        <p:spPr>
          <a:xfrm>
            <a:off x="3909647" y="2174054"/>
            <a:ext cx="621323" cy="3911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s-ES" b="1" dirty="0">
              <a:solidFill>
                <a:srgbClr val="FE0000"/>
              </a:solidFill>
              <a:latin typeface="Montserrat SemiBold" pitchFamily="2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18795F-15FE-AC12-64F8-C4B77FA836F9}"/>
              </a:ext>
            </a:extLst>
          </p:cNvPr>
          <p:cNvSpPr txBox="1">
            <a:spLocks/>
          </p:cNvSpPr>
          <p:nvPr/>
        </p:nvSpPr>
        <p:spPr>
          <a:xfrm>
            <a:off x="2852734" y="3358125"/>
            <a:ext cx="2387538" cy="3911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1800" b="1" dirty="0" smtClean="0">
                <a:solidFill>
                  <a:srgbClr val="FE0000"/>
                </a:solidFill>
                <a:latin typeface="Montserrat SemiBold" pitchFamily="2" charset="77"/>
              </a:rPr>
              <a:t> </a:t>
            </a:r>
            <a:endParaRPr lang="es-ES" sz="1800" b="1" dirty="0">
              <a:solidFill>
                <a:srgbClr val="FE0000"/>
              </a:solidFill>
              <a:latin typeface="Montserrat SemiBold" pitchFamily="2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ADF7C7C-C394-403C-5F9D-029E9A7EC2A9}"/>
              </a:ext>
            </a:extLst>
          </p:cNvPr>
          <p:cNvSpPr txBox="1">
            <a:spLocks/>
          </p:cNvSpPr>
          <p:nvPr/>
        </p:nvSpPr>
        <p:spPr>
          <a:xfrm>
            <a:off x="82842" y="6237986"/>
            <a:ext cx="2387538" cy="3911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1800" b="1" dirty="0" err="1">
                <a:solidFill>
                  <a:srgbClr val="001E5C"/>
                </a:solidFill>
                <a:latin typeface="Montserrat SemiBold" pitchFamily="2" charset="77"/>
              </a:rPr>
              <a:t>hygiene</a:t>
            </a:r>
            <a:r>
              <a:rPr lang="cs-CZ" sz="1800" b="1" dirty="0">
                <a:solidFill>
                  <a:srgbClr val="001E5C"/>
                </a:solidFill>
                <a:latin typeface="Montserrat SemiBold" pitchFamily="2" charset="77"/>
              </a:rPr>
              <a:t> </a:t>
            </a:r>
            <a:r>
              <a:rPr lang="cs-CZ" sz="1800" b="1" dirty="0" err="1">
                <a:solidFill>
                  <a:srgbClr val="001E5C"/>
                </a:solidFill>
                <a:latin typeface="Montserrat SemiBold" pitchFamily="2" charset="77"/>
              </a:rPr>
              <a:t>kits</a:t>
            </a:r>
            <a:endParaRPr lang="es-ES" sz="1800" b="1" dirty="0">
              <a:solidFill>
                <a:srgbClr val="001E5C"/>
              </a:solidFill>
              <a:latin typeface="Montserrat SemiBold" pitchFamily="2" charset="7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D7C2C0-87A4-5EA6-3DA8-715EF4B3AC66}"/>
              </a:ext>
            </a:extLst>
          </p:cNvPr>
          <p:cNvSpPr txBox="1">
            <a:spLocks/>
          </p:cNvSpPr>
          <p:nvPr/>
        </p:nvSpPr>
        <p:spPr>
          <a:xfrm>
            <a:off x="3265572" y="5411187"/>
            <a:ext cx="2334855" cy="3911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1600" dirty="0" smtClean="0">
                <a:solidFill>
                  <a:srgbClr val="001E5C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CEA</a:t>
            </a:r>
            <a:endParaRPr lang="es-ES" sz="1600" dirty="0">
              <a:solidFill>
                <a:srgbClr val="001E5C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41BB32-8925-41BD-8C67-92B380FED9F6}"/>
              </a:ext>
            </a:extLst>
          </p:cNvPr>
          <p:cNvSpPr txBox="1">
            <a:spLocks/>
          </p:cNvSpPr>
          <p:nvPr/>
        </p:nvSpPr>
        <p:spPr>
          <a:xfrm>
            <a:off x="705011" y="4973839"/>
            <a:ext cx="2829352" cy="3911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s-ES" sz="1800" b="1" dirty="0">
              <a:solidFill>
                <a:srgbClr val="001E5C"/>
              </a:solidFill>
              <a:latin typeface="Montserrat SemiBold" pitchFamily="2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75F3433-2C6D-40FF-75A4-158F42AB3933}"/>
              </a:ext>
            </a:extLst>
          </p:cNvPr>
          <p:cNvSpPr txBox="1">
            <a:spLocks/>
          </p:cNvSpPr>
          <p:nvPr/>
        </p:nvSpPr>
        <p:spPr>
          <a:xfrm>
            <a:off x="6085281" y="6093470"/>
            <a:ext cx="2520944" cy="3911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>
                <a:solidFill>
                  <a:srgbClr val="001E5C"/>
                </a:solidFill>
                <a:latin typeface="Montserrat SemiBold" pitchFamily="2" charset="77"/>
              </a:rPr>
              <a:t>2020</a:t>
            </a:r>
            <a:r>
              <a:rPr lang="cs-CZ" sz="1200" dirty="0">
                <a:solidFill>
                  <a:srgbClr val="001E5C"/>
                </a:solidFill>
                <a:latin typeface="Montserrat SemiBold" pitchFamily="2" charset="77"/>
              </a:rPr>
              <a:t> </a:t>
            </a:r>
            <a:r>
              <a:rPr lang="en-US" sz="1200" dirty="0">
                <a:solidFill>
                  <a:srgbClr val="001E5C"/>
                </a:solidFill>
                <a:latin typeface="Montserrat SemiBold" pitchFamily="2" charset="77"/>
              </a:rPr>
              <a:t>South Sudan Red Cross staffs &amp; volunteers</a:t>
            </a:r>
            <a:endParaRPr lang="es-ES" sz="1200" dirty="0">
              <a:solidFill>
                <a:srgbClr val="001E5C"/>
              </a:solidFill>
              <a:latin typeface="Montserrat SemiBold" pitchFamily="2" charset="77"/>
            </a:endParaRPr>
          </a:p>
          <a:p>
            <a:pPr marL="0" indent="0">
              <a:buNone/>
            </a:pPr>
            <a:endParaRPr lang="es-ES" sz="1200" dirty="0">
              <a:solidFill>
                <a:srgbClr val="001E5C"/>
              </a:solidFill>
              <a:latin typeface="Montserrat SemiBold" pitchFamily="2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18BFF4F-7067-A2B4-3195-03CD881B2F0F}"/>
              </a:ext>
            </a:extLst>
          </p:cNvPr>
          <p:cNvSpPr txBox="1">
            <a:spLocks/>
          </p:cNvSpPr>
          <p:nvPr/>
        </p:nvSpPr>
        <p:spPr>
          <a:xfrm>
            <a:off x="595214" y="5759736"/>
            <a:ext cx="2829352" cy="3911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s-ES" sz="1800" b="1" dirty="0">
              <a:solidFill>
                <a:srgbClr val="001E5C"/>
              </a:solidFill>
              <a:latin typeface="Montserrat SemiBold" pitchFamily="2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631C1E1-628D-6F2F-0B9E-D62828D0807E}"/>
              </a:ext>
            </a:extLst>
          </p:cNvPr>
          <p:cNvSpPr txBox="1">
            <a:spLocks/>
          </p:cNvSpPr>
          <p:nvPr/>
        </p:nvSpPr>
        <p:spPr>
          <a:xfrm>
            <a:off x="4289196" y="5717093"/>
            <a:ext cx="1421028" cy="3911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s-ES" sz="1100" b="1" dirty="0">
              <a:solidFill>
                <a:srgbClr val="001E5C"/>
              </a:solidFill>
              <a:latin typeface="Montserrat SemiBold" pitchFamily="2" charset="77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011" y="4065711"/>
            <a:ext cx="1553893" cy="2042574"/>
          </a:xfrm>
          <a:prstGeom prst="rect">
            <a:avLst/>
          </a:prstGeom>
        </p:spPr>
      </p:pic>
      <p:pic>
        <p:nvPicPr>
          <p:cNvPr id="20" name="Obráze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6407" y="3927280"/>
            <a:ext cx="2398691" cy="1679503"/>
          </a:xfrm>
          <a:prstGeom prst="rect">
            <a:avLst/>
          </a:prstGeom>
        </p:spPr>
      </p:pic>
      <p:sp>
        <p:nvSpPr>
          <p:cNvPr id="21" name="TextovéPole 20"/>
          <p:cNvSpPr txBox="1"/>
          <p:nvPr/>
        </p:nvSpPr>
        <p:spPr>
          <a:xfrm flipH="1">
            <a:off x="408117" y="1782188"/>
            <a:ext cx="77621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 smtClean="0">
              <a:latin typeface="MV Boli" panose="02000500030200090000" pitchFamily="2" charset="0"/>
              <a:cs typeface="MV Boli" panose="0200050003020009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cs-CZ" dirty="0" err="1">
                <a:latin typeface="MV Boli" panose="02000500030200090000" pitchFamily="2" charset="0"/>
                <a:cs typeface="MV Boli" panose="02000500030200090000" pitchFamily="2" charset="0"/>
              </a:rPr>
              <a:t>involvement</a:t>
            </a:r>
            <a:r>
              <a:rPr lang="cs-CZ" dirty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cs-CZ" dirty="0" err="1">
                <a:latin typeface="MV Boli" panose="02000500030200090000" pitchFamily="2" charset="0"/>
                <a:cs typeface="MV Boli" panose="02000500030200090000" pitchFamily="2" charset="0"/>
              </a:rPr>
              <a:t>of</a:t>
            </a:r>
            <a:r>
              <a:rPr lang="cs-CZ" dirty="0">
                <a:latin typeface="MV Boli" panose="02000500030200090000" pitchFamily="2" charset="0"/>
                <a:cs typeface="MV Boli" panose="02000500030200090000" pitchFamily="2" charset="0"/>
              </a:rPr>
              <a:t> HP Team in RCRC </a:t>
            </a:r>
            <a:r>
              <a:rPr lang="cs-CZ" dirty="0" err="1">
                <a:latin typeface="MV Boli" panose="02000500030200090000" pitchFamily="2" charset="0"/>
                <a:cs typeface="MV Boli" panose="02000500030200090000" pitchFamily="2" charset="0"/>
              </a:rPr>
              <a:t>Emergency</a:t>
            </a:r>
            <a:r>
              <a:rPr lang="cs-CZ" dirty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cs-CZ" dirty="0" err="1">
                <a:latin typeface="MV Boli" panose="02000500030200090000" pitchFamily="2" charset="0"/>
                <a:cs typeface="MV Boli" panose="02000500030200090000" pitchFamily="2" charset="0"/>
              </a:rPr>
              <a:t>Relief</a:t>
            </a:r>
            <a:r>
              <a:rPr lang="cs-CZ" dirty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cs-CZ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Distribution</a:t>
            </a:r>
            <a:endParaRPr lang="cs-CZ" dirty="0" smtClean="0">
              <a:latin typeface="MV Boli" panose="02000500030200090000" pitchFamily="2" charset="0"/>
              <a:cs typeface="MV Boli" panose="0200050003020009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MV Boli" panose="02000500030200090000" pitchFamily="2" charset="0"/>
                <a:cs typeface="MV Boli" panose="02000500030200090000" pitchFamily="2" charset="0"/>
              </a:rPr>
              <a:t>distribution integrated along with HP activities </a:t>
            </a:r>
            <a:endParaRPr lang="cs-CZ" dirty="0">
              <a:latin typeface="MV Boli" panose="02000500030200090000" pitchFamily="2" charset="0"/>
              <a:cs typeface="MV Boli" panose="0200050003020009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cs-CZ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rolle</a:t>
            </a:r>
            <a:r>
              <a:rPr lang="cs-CZ" dirty="0" smtClean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cs-CZ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of</a:t>
            </a:r>
            <a:r>
              <a:rPr lang="cs-CZ" dirty="0" smtClean="0">
                <a:latin typeface="MV Boli" panose="02000500030200090000" pitchFamily="2" charset="0"/>
                <a:cs typeface="MV Boli" panose="02000500030200090000" pitchFamily="2" charset="0"/>
              </a:rPr>
              <a:t> HP Team </a:t>
            </a:r>
            <a:r>
              <a:rPr lang="cs-CZ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als</a:t>
            </a:r>
            <a:r>
              <a:rPr lang="cs-CZ" dirty="0" smtClean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cs-CZ" b="1" dirty="0" err="1" smtClean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Community</a:t>
            </a:r>
            <a:r>
              <a:rPr lang="cs-CZ" b="1" dirty="0" smtClean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cs-CZ" b="1" dirty="0" err="1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Liason</a:t>
            </a:r>
            <a:r>
              <a:rPr lang="cs-CZ" b="1" dirty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  → CEA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cs-CZ" dirty="0" err="1">
                <a:latin typeface="MV Boli" panose="02000500030200090000" pitchFamily="2" charset="0"/>
                <a:cs typeface="MV Boli" panose="02000500030200090000" pitchFamily="2" charset="0"/>
              </a:rPr>
              <a:t>appropriate</a:t>
            </a:r>
            <a:r>
              <a:rPr lang="cs-CZ" dirty="0">
                <a:latin typeface="MV Boli" panose="02000500030200090000" pitchFamily="2" charset="0"/>
                <a:cs typeface="MV Boli" panose="02000500030200090000" pitchFamily="2" charset="0"/>
              </a:rPr>
              <a:t> to </a:t>
            </a:r>
            <a:r>
              <a:rPr lang="cs-CZ" dirty="0" err="1">
                <a:latin typeface="MV Boli" panose="02000500030200090000" pitchFamily="2" charset="0"/>
                <a:cs typeface="MV Boli" panose="02000500030200090000" pitchFamily="2" charset="0"/>
              </a:rPr>
              <a:t>the</a:t>
            </a:r>
            <a:r>
              <a:rPr lang="cs-CZ" dirty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cs-CZ" dirty="0" err="1">
                <a:latin typeface="MV Boli" panose="02000500030200090000" pitchFamily="2" charset="0"/>
                <a:cs typeface="MV Boli" panose="02000500030200090000" pitchFamily="2" charset="0"/>
              </a:rPr>
              <a:t>beneficiary</a:t>
            </a:r>
            <a:r>
              <a:rPr lang="cs-CZ" dirty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cs-CZ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needs</a:t>
            </a:r>
            <a:r>
              <a:rPr lang="cs-CZ" dirty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cs-CZ" dirty="0" smtClean="0">
                <a:latin typeface="MV Boli" panose="02000500030200090000" pitchFamily="2" charset="0"/>
                <a:cs typeface="MV Boli" panose="02000500030200090000" pitchFamily="2" charset="0"/>
              </a:rPr>
              <a:t>&amp; </a:t>
            </a:r>
            <a:r>
              <a:rPr lang="en-US" dirty="0" smtClean="0">
                <a:latin typeface="MV Boli" panose="02000500030200090000" pitchFamily="2" charset="0"/>
                <a:cs typeface="MV Boli" panose="02000500030200090000" pitchFamily="2" charset="0"/>
              </a:rPr>
              <a:t>culturally </a:t>
            </a:r>
            <a:r>
              <a:rPr lang="en-US" dirty="0">
                <a:latin typeface="MV Boli" panose="02000500030200090000" pitchFamily="2" charset="0"/>
                <a:cs typeface="MV Boli" panose="02000500030200090000" pitchFamily="2" charset="0"/>
              </a:rPr>
              <a:t>accepted</a:t>
            </a:r>
            <a:r>
              <a:rPr lang="cs-CZ" dirty="0">
                <a:latin typeface="MV Boli" panose="02000500030200090000" pitchFamily="2" charset="0"/>
                <a:cs typeface="MV Boli" panose="02000500030200090000" pitchFamily="2" charset="0"/>
              </a:rPr>
              <a:t>  </a:t>
            </a:r>
          </a:p>
        </p:txBody>
      </p:sp>
      <p:pic>
        <p:nvPicPr>
          <p:cNvPr id="22" name="Obrázek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02876" y="3953360"/>
            <a:ext cx="3338433" cy="2632219"/>
          </a:xfrm>
          <a:prstGeom prst="rect">
            <a:avLst/>
          </a:prstGeom>
        </p:spPr>
      </p:pic>
      <p:pic>
        <p:nvPicPr>
          <p:cNvPr id="25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46885" y="2347593"/>
            <a:ext cx="581126" cy="585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324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4FC844B-9C45-E1A9-463C-0BA586DE2931}"/>
              </a:ext>
            </a:extLst>
          </p:cNvPr>
          <p:cNvSpPr txBox="1"/>
          <p:nvPr/>
        </p:nvSpPr>
        <p:spPr>
          <a:xfrm>
            <a:off x="2920207" y="1408138"/>
            <a:ext cx="3836709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cs-CZ" sz="2500" b="1" dirty="0" err="1" smtClean="0">
                <a:solidFill>
                  <a:srgbClr val="002060"/>
                </a:solidFill>
                <a:latin typeface="Montserrat SemiBold"/>
                <a:ea typeface="+mj-ea"/>
                <a:cs typeface="+mj-cs"/>
              </a:rPr>
              <a:t>Hygiene</a:t>
            </a:r>
            <a:r>
              <a:rPr lang="cs-CZ" sz="2500" b="1" dirty="0" smtClean="0">
                <a:solidFill>
                  <a:srgbClr val="002060"/>
                </a:solidFill>
                <a:latin typeface="Montserrat SemiBold"/>
                <a:ea typeface="+mj-ea"/>
                <a:cs typeface="+mj-cs"/>
              </a:rPr>
              <a:t> </a:t>
            </a:r>
            <a:r>
              <a:rPr lang="cs-CZ" sz="2500" b="1" dirty="0" err="1" smtClean="0">
                <a:solidFill>
                  <a:srgbClr val="002060"/>
                </a:solidFill>
                <a:latin typeface="Montserrat SemiBold"/>
                <a:ea typeface="+mj-ea"/>
                <a:cs typeface="+mj-cs"/>
              </a:rPr>
              <a:t>Promotion</a:t>
            </a:r>
            <a:r>
              <a:rPr lang="cs-CZ" sz="2500" b="1" dirty="0" smtClean="0">
                <a:solidFill>
                  <a:srgbClr val="002060"/>
                </a:solidFill>
                <a:latin typeface="Montserrat SemiBold"/>
                <a:ea typeface="+mj-ea"/>
                <a:cs typeface="+mj-cs"/>
              </a:rPr>
              <a:t> Box</a:t>
            </a:r>
            <a:endParaRPr lang="x-none" sz="2500" b="1" dirty="0">
              <a:solidFill>
                <a:srgbClr val="002060"/>
              </a:solidFill>
              <a:latin typeface="Montserrat SemiBold"/>
              <a:ea typeface="+mj-ea"/>
              <a:cs typeface="+mj-cs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697583" y="2245381"/>
            <a:ext cx="790667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400" i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endParaRPr lang="cs-CZ" sz="2400" b="1" i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514350" indent="-514350" algn="ctr">
              <a:buAutoNum type="romanUcPeriod"/>
            </a:pPr>
            <a:endParaRPr lang="en-US" sz="2000" i="1" dirty="0">
              <a:solidFill>
                <a:srgbClr val="002060"/>
              </a:solidFill>
              <a:latin typeface="Montserrat SemiBold" pitchFamily="2" charset="77"/>
            </a:endParaRPr>
          </a:p>
          <a:p>
            <a:endParaRPr lang="cs-CZ" sz="2000" i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es-ES" sz="1600" b="1" dirty="0">
              <a:solidFill>
                <a:srgbClr val="002060"/>
              </a:solidFill>
              <a:latin typeface="Montserrat SemiBold" pitchFamily="2" charset="77"/>
            </a:endParaRPr>
          </a:p>
        </p:txBody>
      </p:sp>
      <p:pic>
        <p:nvPicPr>
          <p:cNvPr id="17" name="Grafik 5">
            <a:extLst>
              <a:ext uri="{FF2B5EF4-FFF2-40B4-BE49-F238E27FC236}">
                <a16:creationId xmlns:a16="http://schemas.microsoft.com/office/drawing/2014/main" id="{55EB4D5A-25B6-F4B0-3CC7-A0ABFAFFEF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4429" y="209800"/>
            <a:ext cx="1294093" cy="581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 descr="A picture containing text, first-aid kit, clipart&#10;&#10;Description automatically generated">
            <a:extLst>
              <a:ext uri="{FF2B5EF4-FFF2-40B4-BE49-F238E27FC236}">
                <a16:creationId xmlns:a16="http://schemas.microsoft.com/office/drawing/2014/main" id="{3BDC320E-13FE-3102-8D34-0F1126896C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70" y="15989"/>
            <a:ext cx="877818" cy="842231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4655" y="2148721"/>
            <a:ext cx="6956162" cy="4008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72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4FC844B-9C45-E1A9-463C-0BA586DE2931}"/>
              </a:ext>
            </a:extLst>
          </p:cNvPr>
          <p:cNvSpPr txBox="1"/>
          <p:nvPr/>
        </p:nvSpPr>
        <p:spPr>
          <a:xfrm>
            <a:off x="2920207" y="1408138"/>
            <a:ext cx="3836709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cs-CZ" sz="2500" b="1" dirty="0" err="1" smtClean="0">
                <a:solidFill>
                  <a:srgbClr val="002060"/>
                </a:solidFill>
                <a:latin typeface="Montserrat SemiBold"/>
                <a:ea typeface="+mj-ea"/>
                <a:cs typeface="+mj-cs"/>
              </a:rPr>
              <a:t>Hygiene</a:t>
            </a:r>
            <a:r>
              <a:rPr lang="cs-CZ" sz="2500" b="1" dirty="0" smtClean="0">
                <a:solidFill>
                  <a:srgbClr val="002060"/>
                </a:solidFill>
                <a:latin typeface="Montserrat SemiBold"/>
                <a:ea typeface="+mj-ea"/>
                <a:cs typeface="+mj-cs"/>
              </a:rPr>
              <a:t> </a:t>
            </a:r>
            <a:r>
              <a:rPr lang="cs-CZ" sz="2500" b="1" dirty="0" err="1" smtClean="0">
                <a:solidFill>
                  <a:srgbClr val="002060"/>
                </a:solidFill>
                <a:latin typeface="Montserrat SemiBold"/>
                <a:ea typeface="+mj-ea"/>
                <a:cs typeface="+mj-cs"/>
              </a:rPr>
              <a:t>Promotion</a:t>
            </a:r>
            <a:r>
              <a:rPr lang="cs-CZ" sz="2500" b="1" dirty="0" smtClean="0">
                <a:solidFill>
                  <a:srgbClr val="002060"/>
                </a:solidFill>
                <a:latin typeface="Montserrat SemiBold"/>
                <a:ea typeface="+mj-ea"/>
                <a:cs typeface="+mj-cs"/>
              </a:rPr>
              <a:t> Box</a:t>
            </a:r>
            <a:endParaRPr lang="x-none" sz="2500" b="1" dirty="0">
              <a:solidFill>
                <a:srgbClr val="002060"/>
              </a:solidFill>
              <a:latin typeface="Montserrat SemiBold"/>
              <a:ea typeface="+mj-ea"/>
              <a:cs typeface="+mj-cs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697583" y="2245381"/>
            <a:ext cx="7906670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cs-CZ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Selection</a:t>
            </a:r>
            <a:r>
              <a:rPr lang="cs-CZ" dirty="0" smtClean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cs-CZ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of</a:t>
            </a:r>
            <a:r>
              <a:rPr lang="cs-CZ" dirty="0" smtClean="0">
                <a:latin typeface="MV Boli" panose="02000500030200090000" pitchFamily="2" charset="0"/>
                <a:cs typeface="MV Boli" panose="02000500030200090000" pitchFamily="2" charset="0"/>
              </a:rPr>
              <a:t> HP </a:t>
            </a:r>
            <a:r>
              <a:rPr lang="cs-CZ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items</a:t>
            </a:r>
            <a:r>
              <a:rPr lang="cs-CZ" dirty="0" smtClean="0">
                <a:latin typeface="MV Boli" panose="02000500030200090000" pitchFamily="2" charset="0"/>
                <a:cs typeface="MV Boli" panose="02000500030200090000" pitchFamily="2" charset="0"/>
              </a:rPr>
              <a:t> (</a:t>
            </a:r>
            <a:r>
              <a:rPr lang="cs-CZ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materials</a:t>
            </a:r>
            <a:r>
              <a:rPr lang="cs-CZ" dirty="0" smtClean="0">
                <a:latin typeface="MV Boli" panose="02000500030200090000" pitchFamily="2" charset="0"/>
                <a:cs typeface="MV Boli" panose="02000500030200090000" pitchFamily="2" charset="0"/>
              </a:rPr>
              <a:t>, </a:t>
            </a:r>
            <a:r>
              <a:rPr lang="cs-CZ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office</a:t>
            </a:r>
            <a:r>
              <a:rPr lang="cs-CZ" dirty="0" smtClean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cs-CZ" dirty="0" err="1">
                <a:latin typeface="MV Boli" panose="02000500030200090000" pitchFamily="2" charset="0"/>
                <a:cs typeface="MV Boli" panose="02000500030200090000" pitchFamily="2" charset="0"/>
              </a:rPr>
              <a:t>stationary</a:t>
            </a:r>
            <a:r>
              <a:rPr lang="cs-CZ" dirty="0">
                <a:latin typeface="MV Boli" panose="02000500030200090000" pitchFamily="2" charset="0"/>
                <a:cs typeface="MV Boli" panose="02000500030200090000" pitchFamily="2" charset="0"/>
              </a:rPr>
              <a:t> &amp; </a:t>
            </a:r>
            <a:r>
              <a:rPr lang="cs-CZ" dirty="0" err="1">
                <a:latin typeface="MV Boli" panose="02000500030200090000" pitchFamily="2" charset="0"/>
                <a:cs typeface="MV Boli" panose="02000500030200090000" pitchFamily="2" charset="0"/>
              </a:rPr>
              <a:t>equipment</a:t>
            </a:r>
            <a:r>
              <a:rPr lang="cs-CZ" dirty="0" smtClean="0">
                <a:latin typeface="MV Boli" panose="02000500030200090000" pitchFamily="2" charset="0"/>
                <a:cs typeface="MV Boli" panose="02000500030200090000" pitchFamily="2" charset="0"/>
              </a:rPr>
              <a:t>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cs-CZ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Ready</a:t>
            </a:r>
            <a:r>
              <a:rPr lang="cs-CZ" dirty="0" smtClean="0">
                <a:latin typeface="MV Boli" panose="02000500030200090000" pitchFamily="2" charset="0"/>
                <a:cs typeface="MV Boli" panose="02000500030200090000" pitchFamily="2" charset="0"/>
              </a:rPr>
              <a:t> fast </a:t>
            </a:r>
            <a:r>
              <a:rPr lang="cs-CZ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solution</a:t>
            </a:r>
            <a:r>
              <a:rPr lang="cs-CZ" dirty="0" smtClean="0">
                <a:latin typeface="MV Boli" panose="02000500030200090000" pitchFamily="2" charset="0"/>
                <a:cs typeface="MV Boli" panose="02000500030200090000" pitchFamily="2" charset="0"/>
              </a:rPr>
              <a:t> to </a:t>
            </a:r>
            <a:r>
              <a:rPr lang="cs-CZ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rapidly</a:t>
            </a:r>
            <a:r>
              <a:rPr lang="cs-CZ" dirty="0" smtClean="0">
                <a:latin typeface="MV Boli" panose="02000500030200090000" pitchFamily="2" charset="0"/>
                <a:cs typeface="MV Boli" panose="02000500030200090000" pitchFamily="2" charset="0"/>
              </a:rPr>
              <a:t> start HP </a:t>
            </a:r>
            <a:r>
              <a:rPr lang="cs-CZ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activities</a:t>
            </a:r>
            <a:r>
              <a:rPr lang="cs-CZ" dirty="0" smtClean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cs-CZ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immediately</a:t>
            </a:r>
            <a:r>
              <a:rPr lang="cs-CZ" dirty="0" smtClean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cs-CZ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after</a:t>
            </a:r>
            <a:r>
              <a:rPr lang="cs-CZ" dirty="0" smtClean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cs-CZ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disaster</a:t>
            </a:r>
            <a:endParaRPr lang="cs-CZ" dirty="0" smtClean="0">
              <a:latin typeface="MV Boli" panose="02000500030200090000" pitchFamily="2" charset="0"/>
              <a:cs typeface="MV Boli" panose="02000500030200090000" pitchFamily="2" charset="0"/>
            </a:endParaRPr>
          </a:p>
          <a:p>
            <a:endParaRPr lang="cs-CZ" sz="2400" i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endParaRPr lang="cs-CZ" sz="2400" b="1" i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514350" indent="-514350" algn="ctr">
              <a:buAutoNum type="romanUcPeriod"/>
            </a:pPr>
            <a:endParaRPr lang="en-US" sz="2000" i="1" dirty="0">
              <a:solidFill>
                <a:srgbClr val="002060"/>
              </a:solidFill>
              <a:latin typeface="Montserrat SemiBold" pitchFamily="2" charset="77"/>
            </a:endParaRPr>
          </a:p>
          <a:p>
            <a:endParaRPr lang="cs-CZ" sz="2000" i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es-ES" sz="1600" b="1" dirty="0">
              <a:solidFill>
                <a:srgbClr val="002060"/>
              </a:solidFill>
              <a:latin typeface="Montserrat SemiBold" pitchFamily="2" charset="77"/>
            </a:endParaRPr>
          </a:p>
        </p:txBody>
      </p:sp>
      <p:pic>
        <p:nvPicPr>
          <p:cNvPr id="17" name="Grafik 5">
            <a:extLst>
              <a:ext uri="{FF2B5EF4-FFF2-40B4-BE49-F238E27FC236}">
                <a16:creationId xmlns:a16="http://schemas.microsoft.com/office/drawing/2014/main" id="{55EB4D5A-25B6-F4B0-3CC7-A0ABFAFFEF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4429" y="209800"/>
            <a:ext cx="1294093" cy="581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 descr="A picture containing text, first-aid kit, clipart&#10;&#10;Description automatically generated">
            <a:extLst>
              <a:ext uri="{FF2B5EF4-FFF2-40B4-BE49-F238E27FC236}">
                <a16:creationId xmlns:a16="http://schemas.microsoft.com/office/drawing/2014/main" id="{3BDC320E-13FE-3102-8D34-0F1126896C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70" y="15989"/>
            <a:ext cx="877818" cy="842231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0824" y="3301086"/>
            <a:ext cx="3817095" cy="1559407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5125" y="3351490"/>
            <a:ext cx="2319738" cy="171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5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4FC844B-9C45-E1A9-463C-0BA586DE2931}"/>
              </a:ext>
            </a:extLst>
          </p:cNvPr>
          <p:cNvSpPr txBox="1"/>
          <p:nvPr/>
        </p:nvSpPr>
        <p:spPr>
          <a:xfrm>
            <a:off x="2023825" y="1332510"/>
            <a:ext cx="5380604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cs-CZ" sz="2500" b="1" dirty="0" err="1" smtClean="0">
                <a:solidFill>
                  <a:srgbClr val="002060"/>
                </a:solidFill>
                <a:latin typeface="Montserrat SemiBold"/>
                <a:ea typeface="+mj-ea"/>
                <a:cs typeface="+mj-cs"/>
              </a:rPr>
              <a:t>Hygiene</a:t>
            </a:r>
            <a:r>
              <a:rPr lang="cs-CZ" sz="2500" b="1" dirty="0" smtClean="0">
                <a:solidFill>
                  <a:srgbClr val="002060"/>
                </a:solidFill>
                <a:latin typeface="Montserrat SemiBold"/>
                <a:ea typeface="+mj-ea"/>
                <a:cs typeface="+mj-cs"/>
              </a:rPr>
              <a:t> </a:t>
            </a:r>
            <a:r>
              <a:rPr lang="cs-CZ" sz="2500" b="1" dirty="0" err="1" smtClean="0">
                <a:solidFill>
                  <a:srgbClr val="002060"/>
                </a:solidFill>
                <a:latin typeface="Montserrat SemiBold"/>
                <a:ea typeface="+mj-ea"/>
                <a:cs typeface="+mj-cs"/>
              </a:rPr>
              <a:t>Promotion</a:t>
            </a:r>
            <a:r>
              <a:rPr lang="cs-CZ" sz="2500" b="1" dirty="0" smtClean="0">
                <a:solidFill>
                  <a:srgbClr val="002060"/>
                </a:solidFill>
                <a:latin typeface="Montserrat SemiBold"/>
                <a:ea typeface="+mj-ea"/>
                <a:cs typeface="+mj-cs"/>
              </a:rPr>
              <a:t> </a:t>
            </a:r>
            <a:r>
              <a:rPr lang="cs-CZ" sz="2500" b="1" dirty="0" err="1" smtClean="0">
                <a:solidFill>
                  <a:srgbClr val="002060"/>
                </a:solidFill>
                <a:latin typeface="Montserrat SemiBold"/>
                <a:ea typeface="+mj-ea"/>
                <a:cs typeface="+mj-cs"/>
              </a:rPr>
              <a:t>Campaing</a:t>
            </a:r>
            <a:endParaRPr lang="x-none" sz="2500" b="1" dirty="0">
              <a:solidFill>
                <a:srgbClr val="002060"/>
              </a:solidFill>
              <a:latin typeface="Montserrat SemiBold"/>
              <a:ea typeface="+mj-ea"/>
              <a:cs typeface="+mj-cs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697583" y="2245381"/>
            <a:ext cx="790667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400" i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endParaRPr lang="cs-CZ" sz="2400" b="1" i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514350" indent="-514350" algn="ctr">
              <a:buAutoNum type="romanUcPeriod"/>
            </a:pPr>
            <a:endParaRPr lang="en-US" sz="2000" i="1" dirty="0">
              <a:solidFill>
                <a:srgbClr val="002060"/>
              </a:solidFill>
              <a:latin typeface="Montserrat SemiBold" pitchFamily="2" charset="77"/>
            </a:endParaRPr>
          </a:p>
          <a:p>
            <a:endParaRPr lang="cs-CZ" sz="2000" i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es-ES" sz="1600" b="1" dirty="0">
              <a:solidFill>
                <a:srgbClr val="002060"/>
              </a:solidFill>
              <a:latin typeface="Montserrat SemiBold" pitchFamily="2" charset="77"/>
            </a:endParaRPr>
          </a:p>
        </p:txBody>
      </p:sp>
      <p:pic>
        <p:nvPicPr>
          <p:cNvPr id="17" name="Grafik 5">
            <a:extLst>
              <a:ext uri="{FF2B5EF4-FFF2-40B4-BE49-F238E27FC236}">
                <a16:creationId xmlns:a16="http://schemas.microsoft.com/office/drawing/2014/main" id="{55EB4D5A-25B6-F4B0-3CC7-A0ABFAFFEF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4429" y="209800"/>
            <a:ext cx="1294093" cy="581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 descr="A picture containing text, first-aid kit, clipart&#10;&#10;Description automatically generated">
            <a:extLst>
              <a:ext uri="{FF2B5EF4-FFF2-40B4-BE49-F238E27FC236}">
                <a16:creationId xmlns:a16="http://schemas.microsoft.com/office/drawing/2014/main" id="{3BDC320E-13FE-3102-8D34-0F1126896C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70" y="15989"/>
            <a:ext cx="877818" cy="842231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188" y="1953972"/>
            <a:ext cx="7163108" cy="4201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09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4FC844B-9C45-E1A9-463C-0BA586DE2931}"/>
              </a:ext>
            </a:extLst>
          </p:cNvPr>
          <p:cNvSpPr txBox="1"/>
          <p:nvPr/>
        </p:nvSpPr>
        <p:spPr>
          <a:xfrm>
            <a:off x="3921551" y="1326032"/>
            <a:ext cx="2121030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cs-CZ" sz="2500" b="1" dirty="0" err="1" smtClean="0">
                <a:solidFill>
                  <a:srgbClr val="002060"/>
                </a:solidFill>
                <a:latin typeface="Montserrat SemiBold"/>
                <a:ea typeface="+mj-ea"/>
                <a:cs typeface="+mj-cs"/>
              </a:rPr>
              <a:t>Activity</a:t>
            </a:r>
            <a:endParaRPr lang="x-none" sz="2500" b="1" dirty="0">
              <a:solidFill>
                <a:srgbClr val="002060"/>
              </a:solidFill>
              <a:latin typeface="Montserrat SemiBold"/>
              <a:ea typeface="+mj-ea"/>
              <a:cs typeface="+mj-cs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697583" y="2245381"/>
            <a:ext cx="7906670" cy="8032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>
              <a:buAutoNum type="romanUcPeriod"/>
            </a:pPr>
            <a:r>
              <a:rPr lang="cs-CZ" sz="2400" b="1" dirty="0" err="1" smtClean="0">
                <a:solidFill>
                  <a:srgbClr val="002060"/>
                </a:solidFill>
                <a:latin typeface="Montserrat SemiBold" pitchFamily="2" charset="77"/>
              </a:rPr>
              <a:t>Review</a:t>
            </a:r>
            <a:r>
              <a:rPr lang="cs-CZ" sz="2400" b="1" dirty="0" smtClean="0">
                <a:solidFill>
                  <a:srgbClr val="002060"/>
                </a:solidFill>
                <a:latin typeface="Montserrat SemiBold" pitchFamily="2" charset="77"/>
              </a:rPr>
              <a:t> </a:t>
            </a:r>
            <a:r>
              <a:rPr lang="cs-CZ" sz="2400" b="1" dirty="0" err="1">
                <a:solidFill>
                  <a:srgbClr val="002060"/>
                </a:solidFill>
                <a:latin typeface="Montserrat SemiBold" pitchFamily="2" charset="77"/>
              </a:rPr>
              <a:t>the</a:t>
            </a:r>
            <a:r>
              <a:rPr lang="cs-CZ" sz="2400" b="1" dirty="0">
                <a:solidFill>
                  <a:srgbClr val="002060"/>
                </a:solidFill>
                <a:latin typeface="Montserrat SemiBold" pitchFamily="2" charset="77"/>
              </a:rPr>
              <a:t> </a:t>
            </a:r>
            <a:r>
              <a:rPr lang="cs-CZ" sz="2400" b="1" dirty="0" err="1">
                <a:solidFill>
                  <a:srgbClr val="002060"/>
                </a:solidFill>
                <a:latin typeface="Montserrat SemiBold" pitchFamily="2" charset="77"/>
              </a:rPr>
              <a:t>content</a:t>
            </a:r>
            <a:r>
              <a:rPr lang="cs-CZ" sz="2400" b="1" dirty="0">
                <a:solidFill>
                  <a:srgbClr val="002060"/>
                </a:solidFill>
                <a:latin typeface="Montserrat SemiBold" pitchFamily="2" charset="77"/>
              </a:rPr>
              <a:t> </a:t>
            </a:r>
            <a:r>
              <a:rPr lang="cs-CZ" sz="2400" b="1" dirty="0" err="1">
                <a:solidFill>
                  <a:srgbClr val="002060"/>
                </a:solidFill>
                <a:latin typeface="Montserrat SemiBold" pitchFamily="2" charset="77"/>
              </a:rPr>
              <a:t>of</a:t>
            </a:r>
            <a:r>
              <a:rPr lang="cs-CZ" sz="2400" b="1" dirty="0">
                <a:solidFill>
                  <a:srgbClr val="002060"/>
                </a:solidFill>
                <a:latin typeface="Montserrat SemiBold" pitchFamily="2" charset="77"/>
              </a:rPr>
              <a:t> </a:t>
            </a:r>
            <a:r>
              <a:rPr lang="cs-CZ" sz="2400" b="1" dirty="0" err="1" smtClean="0">
                <a:solidFill>
                  <a:srgbClr val="002060"/>
                </a:solidFill>
                <a:latin typeface="Montserrat SemiBold" pitchFamily="2" charset="77"/>
              </a:rPr>
              <a:t>Hygiene</a:t>
            </a:r>
            <a:r>
              <a:rPr lang="cs-CZ" sz="2400" b="1" dirty="0" smtClean="0">
                <a:solidFill>
                  <a:srgbClr val="002060"/>
                </a:solidFill>
                <a:latin typeface="Montserrat SemiBold" pitchFamily="2" charset="77"/>
              </a:rPr>
              <a:t> </a:t>
            </a:r>
            <a:r>
              <a:rPr lang="cs-CZ" sz="2400" b="1" dirty="0" err="1" smtClean="0">
                <a:solidFill>
                  <a:srgbClr val="002060"/>
                </a:solidFill>
                <a:latin typeface="Montserrat SemiBold" pitchFamily="2" charset="77"/>
              </a:rPr>
              <a:t>Promotion</a:t>
            </a:r>
            <a:r>
              <a:rPr lang="cs-CZ" sz="2400" b="1" dirty="0" smtClean="0">
                <a:solidFill>
                  <a:srgbClr val="002060"/>
                </a:solidFill>
                <a:latin typeface="Montserrat SemiBold" pitchFamily="2" charset="77"/>
              </a:rPr>
              <a:t> Box</a:t>
            </a:r>
          </a:p>
          <a:p>
            <a:pPr algn="ctr"/>
            <a:r>
              <a:rPr lang="cs-CZ" sz="2400" dirty="0" smtClean="0">
                <a:solidFill>
                  <a:srgbClr val="002060"/>
                </a:solidFill>
                <a:latin typeface="Montserrat SemiBold" pitchFamily="2" charset="77"/>
              </a:rPr>
              <a:t>Let </a:t>
            </a:r>
            <a:r>
              <a:rPr lang="cs-CZ" sz="2400" dirty="0" err="1" smtClean="0">
                <a:solidFill>
                  <a:srgbClr val="002060"/>
                </a:solidFill>
                <a:latin typeface="Montserrat SemiBold" pitchFamily="2" charset="77"/>
              </a:rPr>
              <a:t>us</a:t>
            </a:r>
            <a:r>
              <a:rPr lang="cs-CZ" sz="2400" dirty="0" smtClean="0">
                <a:solidFill>
                  <a:srgbClr val="002060"/>
                </a:solidFill>
                <a:latin typeface="Montserrat SemiBold" pitchFamily="2" charset="77"/>
              </a:rPr>
              <a:t> go </a:t>
            </a:r>
            <a:r>
              <a:rPr lang="cs-CZ" sz="2400" dirty="0" err="1" smtClean="0">
                <a:solidFill>
                  <a:srgbClr val="002060"/>
                </a:solidFill>
                <a:latin typeface="Montserrat SemiBold" pitchFamily="2" charset="77"/>
              </a:rPr>
              <a:t>outside</a:t>
            </a:r>
            <a:r>
              <a:rPr lang="cs-CZ" sz="2400" dirty="0" smtClean="0">
                <a:solidFill>
                  <a:srgbClr val="002060"/>
                </a:solidFill>
                <a:latin typeface="Montserrat SemiBold" pitchFamily="2" charset="77"/>
              </a:rPr>
              <a:t> and </a:t>
            </a:r>
            <a:r>
              <a:rPr lang="cs-CZ" sz="2400" dirty="0" err="1" smtClean="0">
                <a:solidFill>
                  <a:srgbClr val="002060"/>
                </a:solidFill>
                <a:latin typeface="Montserrat SemiBold" pitchFamily="2" charset="77"/>
              </a:rPr>
              <a:t>take</a:t>
            </a:r>
            <a:r>
              <a:rPr lang="cs-CZ" sz="2400" dirty="0" smtClean="0">
                <a:solidFill>
                  <a:srgbClr val="002060"/>
                </a:solidFill>
                <a:latin typeface="Montserrat SemiBold" pitchFamily="2" charset="77"/>
              </a:rPr>
              <a:t> a </a:t>
            </a:r>
            <a:r>
              <a:rPr lang="cs-CZ" sz="2400" dirty="0" err="1" smtClean="0">
                <a:solidFill>
                  <a:srgbClr val="002060"/>
                </a:solidFill>
                <a:latin typeface="Montserrat SemiBold" pitchFamily="2" charset="77"/>
              </a:rPr>
              <a:t>close</a:t>
            </a:r>
            <a:r>
              <a:rPr lang="cs-CZ" sz="2400" dirty="0" smtClean="0">
                <a:solidFill>
                  <a:srgbClr val="002060"/>
                </a:solidFill>
                <a:latin typeface="Montserrat SemiBold" pitchFamily="2" charset="77"/>
              </a:rPr>
              <a:t> </a:t>
            </a:r>
            <a:r>
              <a:rPr lang="cs-CZ" sz="2400" dirty="0" err="1" smtClean="0">
                <a:solidFill>
                  <a:srgbClr val="002060"/>
                </a:solidFill>
                <a:latin typeface="Montserrat SemiBold" pitchFamily="2" charset="77"/>
              </a:rPr>
              <a:t>look</a:t>
            </a:r>
            <a:r>
              <a:rPr lang="cs-CZ" sz="2400" dirty="0" smtClean="0">
                <a:solidFill>
                  <a:srgbClr val="002060"/>
                </a:solidFill>
                <a:latin typeface="Montserrat SemiBold" pitchFamily="2" charset="77"/>
              </a:rPr>
              <a:t> </a:t>
            </a:r>
            <a:r>
              <a:rPr lang="cs-CZ" sz="2400" dirty="0" err="1" smtClean="0">
                <a:solidFill>
                  <a:srgbClr val="002060"/>
                </a:solidFill>
                <a:latin typeface="Montserrat SemiBold" pitchFamily="2" charset="77"/>
              </a:rPr>
              <a:t>what</a:t>
            </a:r>
            <a:r>
              <a:rPr lang="cs-CZ" sz="2400" dirty="0" smtClean="0">
                <a:solidFill>
                  <a:srgbClr val="002060"/>
                </a:solidFill>
                <a:latin typeface="Montserrat SemiBold" pitchFamily="2" charset="77"/>
              </a:rPr>
              <a:t> </a:t>
            </a:r>
            <a:r>
              <a:rPr lang="cs-CZ" sz="2400" dirty="0" err="1" smtClean="0">
                <a:solidFill>
                  <a:srgbClr val="002060"/>
                </a:solidFill>
                <a:latin typeface="Montserrat SemiBold" pitchFamily="2" charset="77"/>
              </a:rPr>
              <a:t>is</a:t>
            </a:r>
            <a:r>
              <a:rPr lang="cs-CZ" sz="2400" dirty="0" smtClean="0">
                <a:solidFill>
                  <a:srgbClr val="002060"/>
                </a:solidFill>
                <a:latin typeface="Montserrat SemiBold" pitchFamily="2" charset="77"/>
              </a:rPr>
              <a:t> </a:t>
            </a:r>
            <a:r>
              <a:rPr lang="cs-CZ" sz="2400" dirty="0" err="1" smtClean="0">
                <a:solidFill>
                  <a:srgbClr val="002060"/>
                </a:solidFill>
                <a:latin typeface="Montserrat SemiBold" pitchFamily="2" charset="77"/>
              </a:rPr>
              <a:t>inside</a:t>
            </a:r>
            <a:r>
              <a:rPr lang="cs-CZ" sz="2400" dirty="0" smtClean="0">
                <a:solidFill>
                  <a:srgbClr val="002060"/>
                </a:solidFill>
                <a:latin typeface="Montserrat SemiBold" pitchFamily="2" charset="77"/>
              </a:rPr>
              <a:t> </a:t>
            </a:r>
            <a:r>
              <a:rPr lang="cs-CZ" sz="2400" dirty="0" smtClean="0">
                <a:solidFill>
                  <a:srgbClr val="002060"/>
                </a:solidFill>
                <a:latin typeface="Montserrat SemiBold" pitchFamily="2" charset="77"/>
                <a:sym typeface="Wingdings" panose="05000000000000000000" pitchFamily="2" charset="2"/>
              </a:rPr>
              <a:t></a:t>
            </a:r>
          </a:p>
          <a:p>
            <a:pPr algn="ctr"/>
            <a:endParaRPr lang="cs-CZ" sz="2400" dirty="0">
              <a:solidFill>
                <a:srgbClr val="002060"/>
              </a:solidFill>
              <a:latin typeface="Montserrat SemiBold" pitchFamily="2" charset="77"/>
              <a:sym typeface="Wingdings" panose="05000000000000000000" pitchFamily="2" charset="2"/>
            </a:endParaRPr>
          </a:p>
          <a:p>
            <a:pPr algn="ctr"/>
            <a:endParaRPr lang="cs-CZ" sz="2400" dirty="0" smtClean="0">
              <a:solidFill>
                <a:srgbClr val="002060"/>
              </a:solidFill>
              <a:latin typeface="Montserrat SemiBold" pitchFamily="2" charset="77"/>
              <a:sym typeface="Wingdings" panose="05000000000000000000" pitchFamily="2" charset="2"/>
            </a:endParaRPr>
          </a:p>
          <a:p>
            <a:pPr algn="ctr"/>
            <a:r>
              <a:rPr lang="cs-CZ" sz="2400" b="1" dirty="0" smtClean="0">
                <a:solidFill>
                  <a:srgbClr val="002060"/>
                </a:solidFill>
                <a:latin typeface="Montserrat SemiBold" pitchFamily="2" charset="77"/>
                <a:sym typeface="Wingdings" panose="05000000000000000000" pitchFamily="2" charset="2"/>
              </a:rPr>
              <a:t>II. </a:t>
            </a:r>
            <a:r>
              <a:rPr lang="cs-CZ" sz="2400" dirty="0" err="1" smtClean="0">
                <a:solidFill>
                  <a:srgbClr val="002060"/>
                </a:solidFill>
                <a:latin typeface="Montserrat SemiBold" pitchFamily="2" charset="77"/>
                <a:sym typeface="Wingdings" panose="05000000000000000000" pitchFamily="2" charset="2"/>
              </a:rPr>
              <a:t>Introduction</a:t>
            </a:r>
            <a:r>
              <a:rPr lang="cs-CZ" sz="2400" dirty="0" smtClean="0">
                <a:solidFill>
                  <a:srgbClr val="002060"/>
                </a:solidFill>
                <a:latin typeface="Montserrat SemiBold" pitchFamily="2" charset="77"/>
                <a:sym typeface="Wingdings" panose="05000000000000000000" pitchFamily="2" charset="2"/>
              </a:rPr>
              <a:t> to </a:t>
            </a:r>
            <a:r>
              <a:rPr lang="en-US" sz="2400" dirty="0" smtClean="0">
                <a:solidFill>
                  <a:srgbClr val="002060"/>
                </a:solidFill>
                <a:latin typeface="Montserrat SemiBold" pitchFamily="2" charset="77"/>
              </a:rPr>
              <a:t>3 </a:t>
            </a:r>
            <a:r>
              <a:rPr lang="cs-CZ" sz="2400" i="1" dirty="0" err="1" smtClean="0">
                <a:solidFill>
                  <a:srgbClr val="002060"/>
                </a:solidFill>
                <a:latin typeface="Montserrat SemiBold" pitchFamily="2" charset="77"/>
              </a:rPr>
              <a:t>participatory</a:t>
            </a:r>
            <a:r>
              <a:rPr lang="cs-CZ" sz="2400" i="1" dirty="0" smtClean="0">
                <a:solidFill>
                  <a:srgbClr val="002060"/>
                </a:solidFill>
                <a:latin typeface="Montserrat SemiBold" pitchFamily="2" charset="77"/>
              </a:rPr>
              <a:t> </a:t>
            </a:r>
            <a:r>
              <a:rPr lang="cs-CZ" sz="2400" i="1" dirty="0" err="1" smtClean="0">
                <a:solidFill>
                  <a:srgbClr val="002060"/>
                </a:solidFill>
                <a:latin typeface="Montserrat SemiBold" pitchFamily="2" charset="77"/>
              </a:rPr>
              <a:t>tools</a:t>
            </a:r>
            <a:r>
              <a:rPr lang="cs-CZ" sz="2400" i="1" dirty="0" smtClean="0">
                <a:solidFill>
                  <a:srgbClr val="002060"/>
                </a:solidFill>
                <a:latin typeface="Montserrat SemiBold" pitchFamily="2" charset="77"/>
              </a:rPr>
              <a:t>/</a:t>
            </a:r>
            <a:r>
              <a:rPr lang="cs-CZ" sz="2400" i="1" dirty="0" err="1" smtClean="0">
                <a:solidFill>
                  <a:srgbClr val="002060"/>
                </a:solidFill>
                <a:latin typeface="Montserrat SemiBold" pitchFamily="2" charset="77"/>
              </a:rPr>
              <a:t>methods</a:t>
            </a:r>
            <a:endParaRPr lang="cs-CZ" sz="2400" i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algn="ctr"/>
            <a:r>
              <a:rPr lang="en-US" sz="2400" b="1" dirty="0">
                <a:solidFill>
                  <a:srgbClr val="002060"/>
                </a:solidFill>
                <a:latin typeface="Montserrat SemiBold" pitchFamily="2" charset="77"/>
              </a:rPr>
              <a:t>Pocket Chart voting</a:t>
            </a:r>
            <a:endParaRPr lang="cs-CZ" sz="24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algn="ctr"/>
            <a:r>
              <a:rPr lang="cs-CZ" sz="2400" b="1" dirty="0" err="1" smtClean="0">
                <a:solidFill>
                  <a:srgbClr val="002060"/>
                </a:solidFill>
                <a:latin typeface="Montserrat SemiBold" pitchFamily="2" charset="77"/>
              </a:rPr>
              <a:t>Three</a:t>
            </a:r>
            <a:r>
              <a:rPr lang="cs-CZ" sz="2400" b="1" dirty="0">
                <a:solidFill>
                  <a:srgbClr val="002060"/>
                </a:solidFill>
                <a:latin typeface="Montserrat SemiBold" pitchFamily="2" charset="77"/>
              </a:rPr>
              <a:t>-</a:t>
            </a:r>
            <a:r>
              <a:rPr lang="en-US" sz="2400" b="1" dirty="0" smtClean="0">
                <a:solidFill>
                  <a:srgbClr val="002060"/>
                </a:solidFill>
                <a:latin typeface="Montserrat SemiBold" pitchFamily="2" charset="77"/>
              </a:rPr>
              <a:t>Pile </a:t>
            </a:r>
            <a:r>
              <a:rPr lang="cs-CZ" sz="2400" b="1" dirty="0" smtClean="0">
                <a:solidFill>
                  <a:srgbClr val="002060"/>
                </a:solidFill>
                <a:latin typeface="Montserrat SemiBold" pitchFamily="2" charset="77"/>
              </a:rPr>
              <a:t>S</a:t>
            </a:r>
            <a:r>
              <a:rPr lang="en-US" sz="2400" b="1" dirty="0" err="1" smtClean="0">
                <a:solidFill>
                  <a:srgbClr val="002060"/>
                </a:solidFill>
                <a:latin typeface="Montserrat SemiBold" pitchFamily="2" charset="77"/>
              </a:rPr>
              <a:t>orting</a:t>
            </a:r>
            <a:endParaRPr lang="cs-CZ" sz="24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Montserrat SemiBold" pitchFamily="2" charset="77"/>
              </a:rPr>
              <a:t>F</a:t>
            </a:r>
            <a:r>
              <a:rPr lang="cs-CZ" sz="2400" b="1" dirty="0" smtClean="0">
                <a:solidFill>
                  <a:srgbClr val="002060"/>
                </a:solidFill>
                <a:latin typeface="Montserrat SemiBold" pitchFamily="2" charset="77"/>
              </a:rPr>
              <a:t>-D</a:t>
            </a:r>
            <a:r>
              <a:rPr lang="en-US" sz="2400" b="1" dirty="0" err="1" smtClean="0">
                <a:solidFill>
                  <a:srgbClr val="002060"/>
                </a:solidFill>
                <a:latin typeface="Montserrat SemiBold" pitchFamily="2" charset="77"/>
              </a:rPr>
              <a:t>iagra</a:t>
            </a:r>
            <a:r>
              <a:rPr lang="cs-CZ" sz="2400" b="1" dirty="0" smtClean="0">
                <a:solidFill>
                  <a:srgbClr val="002060"/>
                </a:solidFill>
                <a:latin typeface="Montserrat SemiBold" pitchFamily="2" charset="77"/>
              </a:rPr>
              <a:t>m </a:t>
            </a:r>
          </a:p>
          <a:p>
            <a:pPr algn="ctr"/>
            <a:r>
              <a:rPr lang="cs-CZ" sz="2000" i="1" dirty="0" smtClean="0">
                <a:solidFill>
                  <a:srgbClr val="002060"/>
                </a:solidFill>
                <a:latin typeface="Montserrat SemiBold" pitchFamily="2" charset="77"/>
              </a:rPr>
              <a:t>(</a:t>
            </a:r>
            <a:r>
              <a:rPr lang="cs-CZ" sz="2000" i="1" dirty="0" err="1" smtClean="0">
                <a:solidFill>
                  <a:srgbClr val="002060"/>
                </a:solidFill>
                <a:latin typeface="Montserrat SemiBold" pitchFamily="2" charset="77"/>
              </a:rPr>
              <a:t>Transmission</a:t>
            </a:r>
            <a:r>
              <a:rPr lang="cs-CZ" sz="2000" i="1" dirty="0" smtClean="0">
                <a:solidFill>
                  <a:srgbClr val="002060"/>
                </a:solidFill>
                <a:latin typeface="Montserrat SemiBold" pitchFamily="2" charset="77"/>
              </a:rPr>
              <a:t> </a:t>
            </a:r>
            <a:r>
              <a:rPr lang="cs-CZ" sz="2000" i="1" dirty="0" err="1" smtClean="0">
                <a:solidFill>
                  <a:srgbClr val="002060"/>
                </a:solidFill>
                <a:latin typeface="Montserrat SemiBold" pitchFamily="2" charset="77"/>
              </a:rPr>
              <a:t>Routes</a:t>
            </a:r>
            <a:r>
              <a:rPr lang="cs-CZ" sz="2000" i="1" dirty="0" smtClean="0">
                <a:solidFill>
                  <a:srgbClr val="002060"/>
                </a:solidFill>
                <a:latin typeface="Montserrat SemiBold" pitchFamily="2" charset="77"/>
              </a:rPr>
              <a:t> and &amp; </a:t>
            </a:r>
            <a:r>
              <a:rPr lang="cs-CZ" sz="2000" i="1" dirty="0" err="1" smtClean="0">
                <a:solidFill>
                  <a:srgbClr val="002060"/>
                </a:solidFill>
                <a:latin typeface="Montserrat SemiBold" pitchFamily="2" charset="77"/>
              </a:rPr>
              <a:t>Barriers</a:t>
            </a:r>
            <a:r>
              <a:rPr lang="cs-CZ" sz="2000" i="1" dirty="0" smtClean="0">
                <a:solidFill>
                  <a:srgbClr val="002060"/>
                </a:solidFill>
                <a:latin typeface="Montserrat SemiBold" pitchFamily="2" charset="77"/>
              </a:rPr>
              <a:t>) </a:t>
            </a:r>
            <a:r>
              <a:rPr lang="cs-CZ" sz="2000" i="1" dirty="0" err="1" smtClean="0">
                <a:solidFill>
                  <a:srgbClr val="002060"/>
                </a:solidFill>
                <a:latin typeface="Montserrat SemiBold" pitchFamily="2" charset="77"/>
              </a:rPr>
              <a:t>or</a:t>
            </a:r>
            <a:r>
              <a:rPr lang="cs-CZ" sz="2000" i="1" dirty="0" smtClean="0">
                <a:solidFill>
                  <a:srgbClr val="002060"/>
                </a:solidFill>
                <a:latin typeface="Montserrat SemiBold" pitchFamily="2" charset="77"/>
              </a:rPr>
              <a:t> </a:t>
            </a:r>
          </a:p>
          <a:p>
            <a:pPr algn="ctr"/>
            <a:r>
              <a:rPr lang="cs-CZ" sz="2400" b="1" dirty="0" err="1">
                <a:solidFill>
                  <a:srgbClr val="002060"/>
                </a:solidFill>
                <a:latin typeface="Montserrat SemiBold" pitchFamily="2" charset="77"/>
              </a:rPr>
              <a:t>Community</a:t>
            </a:r>
            <a:r>
              <a:rPr lang="cs-CZ" sz="2400" b="1" dirty="0">
                <a:solidFill>
                  <a:srgbClr val="002060"/>
                </a:solidFill>
                <a:latin typeface="Montserrat SemiBold" pitchFamily="2" charset="77"/>
              </a:rPr>
              <a:t> </a:t>
            </a:r>
            <a:r>
              <a:rPr lang="cs-CZ" sz="2400" b="1" dirty="0" err="1">
                <a:solidFill>
                  <a:srgbClr val="002060"/>
                </a:solidFill>
                <a:latin typeface="Montserrat SemiBold" pitchFamily="2" charset="77"/>
              </a:rPr>
              <a:t>Mapping</a:t>
            </a:r>
            <a:endParaRPr lang="cs-CZ" sz="24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algn="ctr"/>
            <a:endParaRPr lang="en-US" sz="2000" i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endParaRPr lang="cs-CZ" sz="2000" i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 smtClean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cs-CZ" sz="1600" b="1" dirty="0">
              <a:solidFill>
                <a:srgbClr val="002060"/>
              </a:solidFill>
              <a:latin typeface="Montserrat SemiBold" pitchFamily="2" charset="77"/>
            </a:endParaRPr>
          </a:p>
          <a:p>
            <a:pPr marL="342900" indent="-342900" hangingPunct="1">
              <a:buAutoNum type="arabicPeriod"/>
            </a:pPr>
            <a:endParaRPr lang="es-ES" sz="1600" b="1" dirty="0">
              <a:solidFill>
                <a:srgbClr val="002060"/>
              </a:solidFill>
              <a:latin typeface="Montserrat SemiBold" pitchFamily="2" charset="77"/>
            </a:endParaRPr>
          </a:p>
        </p:txBody>
      </p:sp>
      <p:pic>
        <p:nvPicPr>
          <p:cNvPr id="17" name="Grafik 5">
            <a:extLst>
              <a:ext uri="{FF2B5EF4-FFF2-40B4-BE49-F238E27FC236}">
                <a16:creationId xmlns:a16="http://schemas.microsoft.com/office/drawing/2014/main" id="{55EB4D5A-25B6-F4B0-3CC7-A0ABFAFFEF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4429" y="209800"/>
            <a:ext cx="1294093" cy="581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 descr="A picture containing text, first-aid kit, clipart&#10;&#10;Description automatically generated">
            <a:extLst>
              <a:ext uri="{FF2B5EF4-FFF2-40B4-BE49-F238E27FC236}">
                <a16:creationId xmlns:a16="http://schemas.microsoft.com/office/drawing/2014/main" id="{3BDC320E-13FE-3102-8D34-0F1126896C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70" y="15989"/>
            <a:ext cx="877818" cy="842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34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2817a9-8c0e-4cdd-bff3-0738543716ba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846FF1319CDC346A139B7E50819DED4" ma:contentTypeVersion="12" ma:contentTypeDescription="Ein neues Dokument erstellen." ma:contentTypeScope="" ma:versionID="170aeca6a9e458ccedc79d735dbfe8e8">
  <xsd:schema xmlns:xsd="http://www.w3.org/2001/XMLSchema" xmlns:xs="http://www.w3.org/2001/XMLSchema" xmlns:p="http://schemas.microsoft.com/office/2006/metadata/properties" xmlns:ns2="f72817a9-8c0e-4cdd-bff3-0738543716ba" xmlns:ns3="c1494ea1-53af-4615-a9cb-161f1d2393d7" targetNamespace="http://schemas.microsoft.com/office/2006/metadata/properties" ma:root="true" ma:fieldsID="8144ec4248eafab0ab1147c9b2fb6fc6" ns2:_="" ns3:_="">
    <xsd:import namespace="f72817a9-8c0e-4cdd-bff3-0738543716ba"/>
    <xsd:import namespace="c1494ea1-53af-4615-a9cb-161f1d2393d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ObjectDetectorVersions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2817a9-8c0e-4cdd-bff3-0738543716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4b42da31-f07d-4bc5-921b-0bfb276d624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494ea1-53af-4615-a9cb-161f1d2393d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1622DFE-2B97-4755-BAFB-0365CD225CB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525D99E-8B9E-4286-8F3E-F4EF09DFCD39}">
  <ds:schemaRefs>
    <ds:schemaRef ds:uri="http://schemas.microsoft.com/office/infopath/2007/PartnerControls"/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c1494ea1-53af-4615-a9cb-161f1d2393d7"/>
    <ds:schemaRef ds:uri="http://purl.org/dc/dcmitype/"/>
    <ds:schemaRef ds:uri="f72817a9-8c0e-4cdd-bff3-0738543716ba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9D069495-00EC-481C-8F26-F25A05CAA4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2817a9-8c0e-4cdd-bff3-0738543716ba"/>
    <ds:schemaRef ds:uri="c1494ea1-53af-4615-a9cb-161f1d2393d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5397</TotalTime>
  <Words>798</Words>
  <Application>Microsoft Office PowerPoint</Application>
  <PresentationFormat>Předvádění na obrazovce (4:3)</PresentationFormat>
  <Paragraphs>185</Paragraphs>
  <Slides>10</Slides>
  <Notes>9</Notes>
  <HiddenSlides>0</HiddenSlides>
  <MMClips>0</MMClips>
  <ScaleCrop>false</ScaleCrop>
  <HeadingPairs>
    <vt:vector size="6" baseType="variant">
      <vt:variant>
        <vt:lpstr>Použitá písma</vt:lpstr>
      </vt:variant>
      <vt:variant>
        <vt:i4>9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20" baseType="lpstr">
      <vt:lpstr>Arial</vt:lpstr>
      <vt:lpstr>Calibri</vt:lpstr>
      <vt:lpstr>Calibri Light</vt:lpstr>
      <vt:lpstr>Montserrat</vt:lpstr>
      <vt:lpstr>Montserrat Bold</vt:lpstr>
      <vt:lpstr>Montserrat SemiBold</vt:lpstr>
      <vt:lpstr>MV Boli</vt:lpstr>
      <vt:lpstr>Open Sans Light</vt:lpstr>
      <vt:lpstr>Wingdings</vt:lpstr>
      <vt:lpstr>Office</vt:lpstr>
      <vt:lpstr>Step #6  Implementation </vt:lpstr>
      <vt:lpstr>Objective of the session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USER</dc:creator>
  <cp:lastModifiedBy>Martina</cp:lastModifiedBy>
  <cp:revision>89</cp:revision>
  <dcterms:created xsi:type="dcterms:W3CDTF">2018-05-11T07:34:09Z</dcterms:created>
  <dcterms:modified xsi:type="dcterms:W3CDTF">2023-10-11T17:26:21Z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0x010100A846FF1319CDC346A139B7E50819DED4</vt:lpwstr>
  </property>
  <property fmtid="{D5CDD505-2E9C-101B-9397-08002B2CF9AE}" pid="3" name="Order">
    <vt:r8>100</vt:r8>
  </property>
  <property fmtid="{D5CDD505-2E9C-101B-9397-08002B2CF9AE}" pid="4" name="_dlc_DocIdItemGuid">
    <vt:lpwstr>da7edc0d-4167-43e5-b622-f825bba003ce</vt:lpwstr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dlc_DocId">
    <vt:lpwstr>DTFAP2TVUWQA-588523924-1753034</vt:lpwstr>
  </property>
  <property fmtid="{D5CDD505-2E9C-101B-9397-08002B2CF9AE}" pid="8" name="TriggerFlowInfo">
    <vt:lpwstr/>
  </property>
  <property fmtid="{D5CDD505-2E9C-101B-9397-08002B2CF9AE}" pid="9" name="_dlc_DocIdUrl">
    <vt:lpwstr>https://drkgsberlin.sharepoint.com/sites/Bereich_2a/_layouts/15/DocIdRedir.aspx?ID=DTFAP2TVUWQA-588523924-1753034, DTFAP2TVUWQA-588523924-1753034</vt:lpwstr>
  </property>
  <property fmtid="{D5CDD505-2E9C-101B-9397-08002B2CF9AE}" pid="10" name="ComplianceAssetId">
    <vt:lpwstr/>
  </property>
  <property fmtid="{D5CDD505-2E9C-101B-9397-08002B2CF9AE}" pid="11" name="TemplateUrl">
    <vt:lpwstr/>
  </property>
  <property fmtid="{D5CDD505-2E9C-101B-9397-08002B2CF9AE}" pid="12" name="_ExtendedDescription">
    <vt:lpwstr/>
  </property>
  <property fmtid="{D5CDD505-2E9C-101B-9397-08002B2CF9AE}" pid="13" name="MSIP_Label_caf3f7fd-5cd4-4287-9002-aceb9af13c42_Enabled">
    <vt:lpwstr>true</vt:lpwstr>
  </property>
  <property fmtid="{D5CDD505-2E9C-101B-9397-08002B2CF9AE}" pid="14" name="MSIP_Label_caf3f7fd-5cd4-4287-9002-aceb9af13c42_SetDate">
    <vt:lpwstr>2022-07-22T18:31:36Z</vt:lpwstr>
  </property>
  <property fmtid="{D5CDD505-2E9C-101B-9397-08002B2CF9AE}" pid="15" name="MSIP_Label_caf3f7fd-5cd4-4287-9002-aceb9af13c42_Method">
    <vt:lpwstr>Privileged</vt:lpwstr>
  </property>
  <property fmtid="{D5CDD505-2E9C-101B-9397-08002B2CF9AE}" pid="16" name="MSIP_Label_caf3f7fd-5cd4-4287-9002-aceb9af13c42_Name">
    <vt:lpwstr>Public</vt:lpwstr>
  </property>
  <property fmtid="{D5CDD505-2E9C-101B-9397-08002B2CF9AE}" pid="17" name="MSIP_Label_caf3f7fd-5cd4-4287-9002-aceb9af13c42_SiteId">
    <vt:lpwstr>a2b53be5-734e-4e6c-ab0d-d184f60fd917</vt:lpwstr>
  </property>
  <property fmtid="{D5CDD505-2E9C-101B-9397-08002B2CF9AE}" pid="18" name="MSIP_Label_caf3f7fd-5cd4-4287-9002-aceb9af13c42_ActionId">
    <vt:lpwstr>852003e8-e108-4069-9846-5b9141d47874</vt:lpwstr>
  </property>
  <property fmtid="{D5CDD505-2E9C-101B-9397-08002B2CF9AE}" pid="19" name="MSIP_Label_caf3f7fd-5cd4-4287-9002-aceb9af13c42_ContentBits">
    <vt:lpwstr>2</vt:lpwstr>
  </property>
  <property fmtid="{D5CDD505-2E9C-101B-9397-08002B2CF9AE}" pid="20" name="_SourceUrl">
    <vt:lpwstr/>
  </property>
  <property fmtid="{D5CDD505-2E9C-101B-9397-08002B2CF9AE}" pid="21" name="_SharedFileIndex">
    <vt:lpwstr/>
  </property>
</Properties>
</file>